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732" r:id="rId3"/>
    <p:sldId id="733" r:id="rId4"/>
    <p:sldId id="734" r:id="rId5"/>
    <p:sldId id="735" r:id="rId6"/>
    <p:sldId id="736" r:id="rId7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EAF8AD1-B270-4E2E-BBEC-ECB1C2BD2624}" v="41" dt="2021-03-03T10:25:11.30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2" autoAdjust="0"/>
    <p:restoredTop sz="94660"/>
  </p:normalViewPr>
  <p:slideViewPr>
    <p:cSldViewPr snapToGrid="0">
      <p:cViewPr varScale="1">
        <p:scale>
          <a:sx n="123" d="100"/>
          <a:sy n="123" d="100"/>
        </p:scale>
        <p:origin x="114" y="2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4F18B72-8FC0-4B81-BB62-46B606D6C690}" type="doc">
      <dgm:prSet loTypeId="urn:microsoft.com/office/officeart/2009/3/layout/IncreasingArrowsProcess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i-FI"/>
        </a:p>
      </dgm:t>
    </dgm:pt>
    <dgm:pt modelId="{73DDF03B-66DC-4FC2-8573-D0BEBBDAFA18}">
      <dgm:prSet phldrT="[Teksti]" custT="1"/>
      <dgm:spPr/>
      <dgm:t>
        <a:bodyPr/>
        <a:lstStyle/>
        <a:p>
          <a:pPr>
            <a:buNone/>
          </a:pPr>
          <a:r>
            <a:rPr lang="fi-FI" sz="1200" dirty="0"/>
            <a:t>Kaksi  eritystavoitetta:</a:t>
          </a:r>
          <a:endParaRPr lang="fi-FI" sz="900" b="1" dirty="0"/>
        </a:p>
        <a:p>
          <a:pPr>
            <a:buFont typeface="Arial" panose="020B0604020202020204" pitchFamily="34" charset="0"/>
            <a:buNone/>
          </a:pPr>
          <a:r>
            <a:rPr lang="fi-FI" sz="1200" b="1" dirty="0"/>
            <a:t>Erityistavoite 12.1 Pk-yritystoiminnan vahvistaminen erityisesti digitalisaation ja vihreäntalouden näkökulmasta</a:t>
          </a:r>
        </a:p>
        <a:p>
          <a:pPr>
            <a:buFont typeface="Arial" panose="020B0604020202020204" pitchFamily="34" charset="0"/>
            <a:buNone/>
          </a:pPr>
          <a:r>
            <a:rPr lang="fi-FI" sz="1200" b="1" dirty="0"/>
            <a:t>Erityistavoite 12.2 Tutkimus- ja innovaatiotoiminnan kehittäminen erityisesti digitalisaation edistämisen ja yhteiskunnan hiilineutraalisuustavoitteen toteutumisen näkökulmasta</a:t>
          </a:r>
        </a:p>
      </dgm:t>
    </dgm:pt>
    <dgm:pt modelId="{8EE5BCE1-3744-46CE-B132-5F33344A0380}" type="parTrans" cxnId="{C9CE6DDA-6285-4E2E-9685-0F098497AD97}">
      <dgm:prSet/>
      <dgm:spPr/>
      <dgm:t>
        <a:bodyPr/>
        <a:lstStyle/>
        <a:p>
          <a:endParaRPr lang="fi-FI"/>
        </a:p>
      </dgm:t>
    </dgm:pt>
    <dgm:pt modelId="{398B38FF-84ED-4A86-96B0-AF4024FD9472}" type="sibTrans" cxnId="{C9CE6DDA-6285-4E2E-9685-0F098497AD97}">
      <dgm:prSet/>
      <dgm:spPr/>
      <dgm:t>
        <a:bodyPr/>
        <a:lstStyle/>
        <a:p>
          <a:endParaRPr lang="fi-FI"/>
        </a:p>
      </dgm:t>
    </dgm:pt>
    <dgm:pt modelId="{92FAA88D-2F7E-40C1-8CF5-2D83DAE98023}">
      <dgm:prSet phldrT="[Teksti]"/>
      <dgm:spPr/>
      <dgm:t>
        <a:bodyPr/>
        <a:lstStyle/>
        <a:p>
          <a:r>
            <a:rPr lang="fi-FI" dirty="0"/>
            <a:t>Pohjois-Pohjanmaan toimenpidesuunnitelma </a:t>
          </a:r>
        </a:p>
      </dgm:t>
    </dgm:pt>
    <dgm:pt modelId="{CB005253-998C-47F7-BE67-0FAC16E62CE8}" type="parTrans" cxnId="{C1B8E24E-A37A-467A-B055-F35237DAEC28}">
      <dgm:prSet/>
      <dgm:spPr/>
      <dgm:t>
        <a:bodyPr/>
        <a:lstStyle/>
        <a:p>
          <a:endParaRPr lang="fi-FI"/>
        </a:p>
      </dgm:t>
    </dgm:pt>
    <dgm:pt modelId="{02DC8B11-7C87-4F73-A074-89ECF3ADD922}" type="sibTrans" cxnId="{C1B8E24E-A37A-467A-B055-F35237DAEC28}">
      <dgm:prSet/>
      <dgm:spPr/>
      <dgm:t>
        <a:bodyPr/>
        <a:lstStyle/>
        <a:p>
          <a:endParaRPr lang="fi-FI"/>
        </a:p>
      </dgm:t>
    </dgm:pt>
    <dgm:pt modelId="{1626003C-CC63-46D6-A6D2-7EEEBFFFF799}">
      <dgm:prSet phldrT="[Teksti]" custT="1"/>
      <dgm:spPr/>
      <dgm:t>
        <a:bodyPr/>
        <a:lstStyle/>
        <a:p>
          <a:r>
            <a:rPr lang="fi-FI" sz="1200" b="1" dirty="0">
              <a:solidFill>
                <a:srgbClr val="2D2D2D"/>
              </a:solidFill>
              <a:effectLst/>
              <a:latin typeface="+mn-lt"/>
              <a:ea typeface="Times New Roman" panose="02020603050405020304" pitchFamily="18" charset="0"/>
              <a:cs typeface="Times New Roman" panose="02020603050405020304" pitchFamily="18" charset="0"/>
            </a:rPr>
            <a:t>Yritystoiminta, vienti ja kansainvälisyys </a:t>
          </a:r>
          <a:endParaRPr lang="fi-FI" sz="1200" b="1" dirty="0">
            <a:latin typeface="+mn-lt"/>
          </a:endParaRPr>
        </a:p>
      </dgm:t>
    </dgm:pt>
    <dgm:pt modelId="{C4A408D5-00B0-42D5-A2B4-278748899E2A}" type="parTrans" cxnId="{77754D13-B3CA-41C6-A059-05868AA85E71}">
      <dgm:prSet/>
      <dgm:spPr/>
      <dgm:t>
        <a:bodyPr/>
        <a:lstStyle/>
        <a:p>
          <a:endParaRPr lang="fi-FI"/>
        </a:p>
      </dgm:t>
    </dgm:pt>
    <dgm:pt modelId="{86C8CFD6-CE50-4286-83C1-504BBAA7BC61}" type="sibTrans" cxnId="{77754D13-B3CA-41C6-A059-05868AA85E71}">
      <dgm:prSet/>
      <dgm:spPr/>
      <dgm:t>
        <a:bodyPr/>
        <a:lstStyle/>
        <a:p>
          <a:endParaRPr lang="fi-FI"/>
        </a:p>
      </dgm:t>
    </dgm:pt>
    <dgm:pt modelId="{C13E5DA3-88C5-49E3-89D2-17799F656704}">
      <dgm:prSet phldrT="[Teksti]"/>
      <dgm:spPr/>
      <dgm:t>
        <a:bodyPr/>
        <a:lstStyle/>
        <a:p>
          <a:r>
            <a:rPr lang="fi-FI" dirty="0"/>
            <a:t>Erityiset valintaperusteet</a:t>
          </a:r>
        </a:p>
      </dgm:t>
    </dgm:pt>
    <dgm:pt modelId="{393ED7C3-696C-43D5-84D8-18E73E5CE550}" type="parTrans" cxnId="{C050F044-F8EA-4D30-A2E4-540C7A6AD6B8}">
      <dgm:prSet/>
      <dgm:spPr/>
      <dgm:t>
        <a:bodyPr/>
        <a:lstStyle/>
        <a:p>
          <a:endParaRPr lang="fi-FI"/>
        </a:p>
      </dgm:t>
    </dgm:pt>
    <dgm:pt modelId="{641D1878-F6FA-4685-9DE6-38584FC497D0}" type="sibTrans" cxnId="{C050F044-F8EA-4D30-A2E4-540C7A6AD6B8}">
      <dgm:prSet/>
      <dgm:spPr/>
      <dgm:t>
        <a:bodyPr/>
        <a:lstStyle/>
        <a:p>
          <a:endParaRPr lang="fi-FI"/>
        </a:p>
      </dgm:t>
    </dgm:pt>
    <dgm:pt modelId="{0C286EC1-BEA0-438C-A30F-604806D270D4}">
      <dgm:prSet phldrT="[Teksti]" custT="1"/>
      <dgm:spPr/>
      <dgm:t>
        <a:bodyPr/>
        <a:lstStyle/>
        <a:p>
          <a:r>
            <a:rPr lang="fi-FI" sz="1200" b="1" dirty="0"/>
            <a:t>Ohjelmassa on määritelty erityisiä valintaperusteita, jotka katsotaan tukevan pandemian heikentämän talouden elpymistä</a:t>
          </a:r>
          <a:r>
            <a:rPr lang="fi-FI" sz="1400" b="1" dirty="0"/>
            <a:t>.</a:t>
          </a:r>
        </a:p>
      </dgm:t>
    </dgm:pt>
    <dgm:pt modelId="{2EA6BC13-6157-46E9-BEDB-10005F9E2C26}" type="parTrans" cxnId="{D87F80B3-3537-4D79-A36A-7A0EF6BD3AE5}">
      <dgm:prSet/>
      <dgm:spPr/>
      <dgm:t>
        <a:bodyPr/>
        <a:lstStyle/>
        <a:p>
          <a:endParaRPr lang="fi-FI"/>
        </a:p>
      </dgm:t>
    </dgm:pt>
    <dgm:pt modelId="{61687E63-B0DB-4FE4-B55E-3E956E39C319}" type="sibTrans" cxnId="{D87F80B3-3537-4D79-A36A-7A0EF6BD3AE5}">
      <dgm:prSet/>
      <dgm:spPr/>
      <dgm:t>
        <a:bodyPr/>
        <a:lstStyle/>
        <a:p>
          <a:endParaRPr lang="fi-FI"/>
        </a:p>
      </dgm:t>
    </dgm:pt>
    <dgm:pt modelId="{306B97FD-801C-4CD6-B00A-D3DF75EEFA67}">
      <dgm:prSet phldrT="[Teksti]"/>
      <dgm:spPr/>
      <dgm:t>
        <a:bodyPr/>
        <a:lstStyle/>
        <a:p>
          <a:r>
            <a:rPr lang="fi-FI" dirty="0"/>
            <a:t>TL8 REACT-EU Ohjelma-asiakirja</a:t>
          </a:r>
        </a:p>
      </dgm:t>
    </dgm:pt>
    <dgm:pt modelId="{7BA5EEEE-B163-4787-9689-2C8CCC0DA83C}" type="sibTrans" cxnId="{3C001E8F-6FB0-4555-A4C2-89A5BC9BE0A9}">
      <dgm:prSet/>
      <dgm:spPr/>
      <dgm:t>
        <a:bodyPr/>
        <a:lstStyle/>
        <a:p>
          <a:endParaRPr lang="fi-FI"/>
        </a:p>
      </dgm:t>
    </dgm:pt>
    <dgm:pt modelId="{F75FE0D6-260C-467A-87DA-BD0C91C19CC8}" type="parTrans" cxnId="{3C001E8F-6FB0-4555-A4C2-89A5BC9BE0A9}">
      <dgm:prSet/>
      <dgm:spPr/>
      <dgm:t>
        <a:bodyPr/>
        <a:lstStyle/>
        <a:p>
          <a:endParaRPr lang="fi-FI"/>
        </a:p>
      </dgm:t>
    </dgm:pt>
    <dgm:pt modelId="{5C62FB49-3599-498C-A1C5-DA43EB813FA8}">
      <dgm:prSet phldrT="[Teksti]"/>
      <dgm:spPr/>
      <dgm:t>
        <a:bodyPr/>
        <a:lstStyle/>
        <a:p>
          <a:pPr>
            <a:buNone/>
          </a:pPr>
          <a:endParaRPr lang="fi-FI" sz="900" dirty="0"/>
        </a:p>
        <a:p>
          <a:pPr>
            <a:buNone/>
          </a:pPr>
          <a:endParaRPr lang="fi-FI" sz="900" dirty="0"/>
        </a:p>
        <a:p>
          <a:pPr>
            <a:buFont typeface="Arial" panose="020B0604020202020204" pitchFamily="34" charset="0"/>
            <a:buNone/>
          </a:pPr>
          <a:endParaRPr lang="fi-FI" sz="900" dirty="0"/>
        </a:p>
        <a:p>
          <a:pPr>
            <a:buFont typeface="Arial" panose="020B0604020202020204" pitchFamily="34" charset="0"/>
            <a:buChar char="•"/>
          </a:pPr>
          <a:endParaRPr lang="fi-FI" sz="900" dirty="0"/>
        </a:p>
      </dgm:t>
    </dgm:pt>
    <dgm:pt modelId="{5B0653ED-3B5E-48EC-82D2-2FB4D8C45C11}" type="parTrans" cxnId="{38C387F7-C8CF-4B7B-9689-A03757424BE5}">
      <dgm:prSet/>
      <dgm:spPr/>
      <dgm:t>
        <a:bodyPr/>
        <a:lstStyle/>
        <a:p>
          <a:endParaRPr lang="fi-FI"/>
        </a:p>
      </dgm:t>
    </dgm:pt>
    <dgm:pt modelId="{08B488C8-BC5A-4117-B52F-697B894CB84E}" type="sibTrans" cxnId="{38C387F7-C8CF-4B7B-9689-A03757424BE5}">
      <dgm:prSet/>
      <dgm:spPr/>
      <dgm:t>
        <a:bodyPr/>
        <a:lstStyle/>
        <a:p>
          <a:endParaRPr lang="fi-FI"/>
        </a:p>
      </dgm:t>
    </dgm:pt>
    <dgm:pt modelId="{EC5DB079-657F-454C-9D04-8BAB62EF2BB3}">
      <dgm:prSet custT="1"/>
      <dgm:spPr/>
      <dgm:t>
        <a:bodyPr/>
        <a:lstStyle/>
        <a:p>
          <a:r>
            <a:rPr lang="fi-FI" sz="1200" b="1" dirty="0">
              <a:solidFill>
                <a:srgbClr val="2D2D2D"/>
              </a:solidFill>
              <a:latin typeface="+mn-lt"/>
              <a:ea typeface="Times New Roman" panose="02020603050405020304" pitchFamily="18" charset="0"/>
              <a:cs typeface="Times New Roman" panose="02020603050405020304" pitchFamily="18" charset="0"/>
            </a:rPr>
            <a:t>D</a:t>
          </a:r>
          <a:r>
            <a:rPr lang="fi-FI" sz="1200" b="1" dirty="0">
              <a:solidFill>
                <a:srgbClr val="2D2D2D"/>
              </a:solidFill>
              <a:effectLst/>
              <a:latin typeface="+mn-lt"/>
              <a:ea typeface="Times New Roman" panose="02020603050405020304" pitchFamily="18" charset="0"/>
              <a:cs typeface="Times New Roman" panose="02020603050405020304" pitchFamily="18" charset="0"/>
            </a:rPr>
            <a:t>igitalisaation hyödyntäminen</a:t>
          </a:r>
        </a:p>
      </dgm:t>
    </dgm:pt>
    <dgm:pt modelId="{914D83C7-9F26-4EB4-B05E-4191E53CDDA5}" type="parTrans" cxnId="{02E03313-A243-4210-9C65-850F4EAD360B}">
      <dgm:prSet/>
      <dgm:spPr/>
      <dgm:t>
        <a:bodyPr/>
        <a:lstStyle/>
        <a:p>
          <a:endParaRPr lang="fi-FI"/>
        </a:p>
      </dgm:t>
    </dgm:pt>
    <dgm:pt modelId="{FA391D84-6E73-4666-B149-8C50578833EE}" type="sibTrans" cxnId="{02E03313-A243-4210-9C65-850F4EAD360B}">
      <dgm:prSet/>
      <dgm:spPr/>
      <dgm:t>
        <a:bodyPr/>
        <a:lstStyle/>
        <a:p>
          <a:endParaRPr lang="fi-FI"/>
        </a:p>
      </dgm:t>
    </dgm:pt>
    <dgm:pt modelId="{C301332F-D30C-4BF6-B99C-FA306FA0B1F0}">
      <dgm:prSet custT="1"/>
      <dgm:spPr/>
      <dgm:t>
        <a:bodyPr/>
        <a:lstStyle/>
        <a:p>
          <a:r>
            <a:rPr lang="fi-FI" sz="1200" b="1" dirty="0">
              <a:solidFill>
                <a:srgbClr val="2D2D2D"/>
              </a:solidFill>
              <a:latin typeface="+mn-lt"/>
              <a:ea typeface="Times New Roman" panose="02020603050405020304" pitchFamily="18" charset="0"/>
              <a:cs typeface="Times New Roman" panose="02020603050405020304" pitchFamily="18" charset="0"/>
            </a:rPr>
            <a:t>Työmarkkinoiden toimivuus, t</a:t>
          </a:r>
          <a:r>
            <a:rPr lang="fi-FI" sz="1200" b="1" dirty="0">
              <a:solidFill>
                <a:srgbClr val="2D2D2D"/>
              </a:solidFill>
              <a:effectLst/>
              <a:latin typeface="+mn-lt"/>
              <a:ea typeface="Times New Roman" panose="02020603050405020304" pitchFamily="18" charset="0"/>
              <a:cs typeface="Times New Roman" panose="02020603050405020304" pitchFamily="18" charset="0"/>
            </a:rPr>
            <a:t>yöllisyyden parantaminen ja koulutus </a:t>
          </a:r>
        </a:p>
      </dgm:t>
    </dgm:pt>
    <dgm:pt modelId="{B7A05C05-3E61-47BF-B3E1-BA287E857D9D}" type="parTrans" cxnId="{EBFB7F65-5B87-46C8-A8F9-8E89BADFAA1B}">
      <dgm:prSet/>
      <dgm:spPr/>
      <dgm:t>
        <a:bodyPr/>
        <a:lstStyle/>
        <a:p>
          <a:endParaRPr lang="fi-FI"/>
        </a:p>
      </dgm:t>
    </dgm:pt>
    <dgm:pt modelId="{842B7BAE-3AF9-4724-AD8F-DC3EFB0B68D4}" type="sibTrans" cxnId="{EBFB7F65-5B87-46C8-A8F9-8E89BADFAA1B}">
      <dgm:prSet/>
      <dgm:spPr/>
      <dgm:t>
        <a:bodyPr/>
        <a:lstStyle/>
        <a:p>
          <a:endParaRPr lang="fi-FI"/>
        </a:p>
      </dgm:t>
    </dgm:pt>
    <dgm:pt modelId="{87D31D9B-726C-435A-867B-EC302FFC4549}">
      <dgm:prSet custT="1"/>
      <dgm:spPr/>
      <dgm:t>
        <a:bodyPr/>
        <a:lstStyle/>
        <a:p>
          <a:r>
            <a:rPr lang="fi-FI" sz="1200" b="1" dirty="0">
              <a:solidFill>
                <a:srgbClr val="2D2D2D"/>
              </a:solidFill>
              <a:latin typeface="+mn-lt"/>
              <a:ea typeface="Times New Roman" panose="02020603050405020304" pitchFamily="18" charset="0"/>
              <a:cs typeface="Times New Roman" panose="02020603050405020304" pitchFamily="18" charset="0"/>
            </a:rPr>
            <a:t>T</a:t>
          </a:r>
          <a:r>
            <a:rPr lang="fi-FI" sz="1200" b="1" dirty="0">
              <a:solidFill>
                <a:srgbClr val="2D2D2D"/>
              </a:solidFill>
              <a:effectLst/>
              <a:latin typeface="+mn-lt"/>
              <a:ea typeface="Times New Roman" panose="02020603050405020304" pitchFamily="18" charset="0"/>
              <a:cs typeface="Times New Roman" panose="02020603050405020304" pitchFamily="18" charset="0"/>
            </a:rPr>
            <a:t>alouden vihreä elpyminen</a:t>
          </a:r>
        </a:p>
      </dgm:t>
    </dgm:pt>
    <dgm:pt modelId="{7353C97C-24B5-4CB2-B17F-C47DFDE15C8B}" type="parTrans" cxnId="{383E5B8B-AC4B-40B4-8E79-2EB51576E0E7}">
      <dgm:prSet/>
      <dgm:spPr/>
      <dgm:t>
        <a:bodyPr/>
        <a:lstStyle/>
        <a:p>
          <a:endParaRPr lang="fi-FI"/>
        </a:p>
      </dgm:t>
    </dgm:pt>
    <dgm:pt modelId="{BBB773DE-62F2-44C1-AF16-0FC6F45115E9}" type="sibTrans" cxnId="{383E5B8B-AC4B-40B4-8E79-2EB51576E0E7}">
      <dgm:prSet/>
      <dgm:spPr/>
      <dgm:t>
        <a:bodyPr/>
        <a:lstStyle/>
        <a:p>
          <a:endParaRPr lang="fi-FI"/>
        </a:p>
      </dgm:t>
    </dgm:pt>
    <dgm:pt modelId="{B23678C4-5CA3-4C3A-9F12-4514CBCE2591}">
      <dgm:prSet custT="1"/>
      <dgm:spPr/>
      <dgm:t>
        <a:bodyPr/>
        <a:lstStyle/>
        <a:p>
          <a:r>
            <a:rPr lang="fi-FI" sz="1200" b="1" dirty="0">
              <a:solidFill>
                <a:srgbClr val="2D2D2D"/>
              </a:solidFill>
              <a:latin typeface="+mn-lt"/>
              <a:ea typeface="Calibri" panose="020F0502020204030204" pitchFamily="34" charset="0"/>
              <a:cs typeface="Times New Roman" panose="02020603050405020304" pitchFamily="18" charset="0"/>
            </a:rPr>
            <a:t>Nuorten hyvinvointi ja osallisuus</a:t>
          </a:r>
        </a:p>
      </dgm:t>
    </dgm:pt>
    <dgm:pt modelId="{6D9E0738-8A75-44F2-BAAB-643BEEF614B1}" type="parTrans" cxnId="{99CE5F30-DB8A-4CC7-B3EF-6FD130031B6F}">
      <dgm:prSet/>
      <dgm:spPr/>
      <dgm:t>
        <a:bodyPr/>
        <a:lstStyle/>
        <a:p>
          <a:endParaRPr lang="fi-FI"/>
        </a:p>
      </dgm:t>
    </dgm:pt>
    <dgm:pt modelId="{230B8BE7-AE53-42D8-BE5D-F548D218115B}" type="sibTrans" cxnId="{99CE5F30-DB8A-4CC7-B3EF-6FD130031B6F}">
      <dgm:prSet/>
      <dgm:spPr/>
      <dgm:t>
        <a:bodyPr/>
        <a:lstStyle/>
        <a:p>
          <a:endParaRPr lang="fi-FI"/>
        </a:p>
      </dgm:t>
    </dgm:pt>
    <dgm:pt modelId="{22016941-EB25-4F2E-B668-AC076C0B39CA}">
      <dgm:prSet custT="1"/>
      <dgm:spPr/>
      <dgm:t>
        <a:bodyPr/>
        <a:lstStyle/>
        <a:p>
          <a:r>
            <a:rPr lang="fi-FI" sz="1200" b="1" dirty="0">
              <a:solidFill>
                <a:srgbClr val="2D2D2D"/>
              </a:solidFill>
              <a:latin typeface="+mn-lt"/>
              <a:cs typeface="Times New Roman" panose="02020603050405020304" pitchFamily="18" charset="0"/>
            </a:rPr>
            <a:t>Läpi suunnitelman korostuu mikro- ja pk-yritysten liiketoiminnan elpyminen   </a:t>
          </a:r>
        </a:p>
      </dgm:t>
    </dgm:pt>
    <dgm:pt modelId="{D33D61E7-BFE5-440F-9D22-3648B4F4D15B}" type="parTrans" cxnId="{00FF13C5-F91C-4C82-B43F-20B6EB8C9542}">
      <dgm:prSet/>
      <dgm:spPr/>
      <dgm:t>
        <a:bodyPr/>
        <a:lstStyle/>
        <a:p>
          <a:endParaRPr lang="fi-FI"/>
        </a:p>
      </dgm:t>
    </dgm:pt>
    <dgm:pt modelId="{A838BF9B-B13D-47D5-8FF9-5312020B9FBA}" type="sibTrans" cxnId="{00FF13C5-F91C-4C82-B43F-20B6EB8C9542}">
      <dgm:prSet/>
      <dgm:spPr/>
      <dgm:t>
        <a:bodyPr/>
        <a:lstStyle/>
        <a:p>
          <a:endParaRPr lang="fi-FI"/>
        </a:p>
      </dgm:t>
    </dgm:pt>
    <dgm:pt modelId="{220E0F02-D9A3-4F9B-887B-ADC10EAFD20F}">
      <dgm:prSet/>
      <dgm:spPr/>
      <dgm:t>
        <a:bodyPr/>
        <a:lstStyle/>
        <a:p>
          <a:endParaRPr lang="fi-FI" sz="1400" dirty="0"/>
        </a:p>
      </dgm:t>
    </dgm:pt>
    <dgm:pt modelId="{43243773-5A7D-43DA-A34D-38DAB0711EB6}" type="parTrans" cxnId="{50AAFC1A-4AC7-4C79-9641-39B827E43361}">
      <dgm:prSet/>
      <dgm:spPr/>
      <dgm:t>
        <a:bodyPr/>
        <a:lstStyle/>
        <a:p>
          <a:endParaRPr lang="fi-FI"/>
        </a:p>
      </dgm:t>
    </dgm:pt>
    <dgm:pt modelId="{60FA7AC0-F040-4FB4-8F8C-EFABB4351DDA}" type="sibTrans" cxnId="{50AAFC1A-4AC7-4C79-9641-39B827E43361}">
      <dgm:prSet/>
      <dgm:spPr/>
      <dgm:t>
        <a:bodyPr/>
        <a:lstStyle/>
        <a:p>
          <a:endParaRPr lang="fi-FI"/>
        </a:p>
      </dgm:t>
    </dgm:pt>
    <dgm:pt modelId="{48E4A517-75CC-470E-8460-B64AAE4DA564}">
      <dgm:prSet/>
      <dgm:spPr/>
      <dgm:t>
        <a:bodyPr/>
        <a:lstStyle/>
        <a:p>
          <a:endParaRPr lang="fi-FI" sz="1400" dirty="0"/>
        </a:p>
      </dgm:t>
    </dgm:pt>
    <dgm:pt modelId="{3D6C9DBF-E276-477C-A21B-D9AFF09B0D2C}" type="parTrans" cxnId="{7C553843-6859-4EC9-9E5F-C73B0DBA263B}">
      <dgm:prSet/>
      <dgm:spPr/>
      <dgm:t>
        <a:bodyPr/>
        <a:lstStyle/>
        <a:p>
          <a:endParaRPr lang="fi-FI"/>
        </a:p>
      </dgm:t>
    </dgm:pt>
    <dgm:pt modelId="{C42C2918-D0F3-4ADD-BDBE-6D472384BFFA}" type="sibTrans" cxnId="{7C553843-6859-4EC9-9E5F-C73B0DBA263B}">
      <dgm:prSet/>
      <dgm:spPr/>
      <dgm:t>
        <a:bodyPr/>
        <a:lstStyle/>
        <a:p>
          <a:endParaRPr lang="fi-FI"/>
        </a:p>
      </dgm:t>
    </dgm:pt>
    <dgm:pt modelId="{227273F5-1F0C-40AD-8282-5E44930D75EE}">
      <dgm:prSet/>
      <dgm:spPr/>
      <dgm:t>
        <a:bodyPr/>
        <a:lstStyle/>
        <a:p>
          <a:endParaRPr lang="fi-FI"/>
        </a:p>
      </dgm:t>
    </dgm:pt>
    <dgm:pt modelId="{48E9996D-96E3-4FF3-AAFE-5BD42B4FFE71}" type="parTrans" cxnId="{5E6F880B-6D56-4B5C-A0F4-D3FE4CA1CD0A}">
      <dgm:prSet/>
      <dgm:spPr/>
      <dgm:t>
        <a:bodyPr/>
        <a:lstStyle/>
        <a:p>
          <a:endParaRPr lang="fi-FI"/>
        </a:p>
      </dgm:t>
    </dgm:pt>
    <dgm:pt modelId="{72EB331F-0963-4BB5-9DC0-4882E6BD9854}" type="sibTrans" cxnId="{5E6F880B-6D56-4B5C-A0F4-D3FE4CA1CD0A}">
      <dgm:prSet/>
      <dgm:spPr/>
      <dgm:t>
        <a:bodyPr/>
        <a:lstStyle/>
        <a:p>
          <a:endParaRPr lang="fi-FI"/>
        </a:p>
      </dgm:t>
    </dgm:pt>
    <dgm:pt modelId="{AC01AE4B-32A3-4C78-9392-AC9F3C251450}" type="pres">
      <dgm:prSet presAssocID="{14F18B72-8FC0-4B81-BB62-46B606D6C690}" presName="Name0" presStyleCnt="0">
        <dgm:presLayoutVars>
          <dgm:chMax val="5"/>
          <dgm:chPref val="5"/>
          <dgm:dir/>
          <dgm:animLvl val="lvl"/>
        </dgm:presLayoutVars>
      </dgm:prSet>
      <dgm:spPr/>
    </dgm:pt>
    <dgm:pt modelId="{55A0F829-9BCC-42B3-A5BF-D1FB6EA41CB8}" type="pres">
      <dgm:prSet presAssocID="{306B97FD-801C-4CD6-B00A-D3DF75EEFA67}" presName="parentText1" presStyleLbl="node1" presStyleIdx="0" presStyleCnt="4" custScaleX="107298" custLinFactNeighborX="2406" custLinFactNeighborY="-5631">
        <dgm:presLayoutVars>
          <dgm:chMax/>
          <dgm:chPref val="3"/>
          <dgm:bulletEnabled val="1"/>
        </dgm:presLayoutVars>
      </dgm:prSet>
      <dgm:spPr/>
    </dgm:pt>
    <dgm:pt modelId="{76E7D683-E43E-4C00-977B-220207212B7B}" type="pres">
      <dgm:prSet presAssocID="{306B97FD-801C-4CD6-B00A-D3DF75EEFA67}" presName="childText1" presStyleLbl="solidAlignAcc1" presStyleIdx="0" presStyleCnt="3" custScaleY="126558" custLinFactNeighborX="-4209" custLinFactNeighborY="7018">
        <dgm:presLayoutVars>
          <dgm:chMax val="0"/>
          <dgm:chPref val="0"/>
          <dgm:bulletEnabled val="1"/>
        </dgm:presLayoutVars>
      </dgm:prSet>
      <dgm:spPr/>
    </dgm:pt>
    <dgm:pt modelId="{8A5F0298-8C6D-41C3-B98B-5045028A0D9C}" type="pres">
      <dgm:prSet presAssocID="{92FAA88D-2F7E-40C1-8CF5-2D83DAE98023}" presName="parentText2" presStyleLbl="node1" presStyleIdx="1" presStyleCnt="4" custScaleX="108322" custScaleY="83753" custLinFactNeighborX="3833" custLinFactNeighborY="-11902">
        <dgm:presLayoutVars>
          <dgm:chMax/>
          <dgm:chPref val="3"/>
          <dgm:bulletEnabled val="1"/>
        </dgm:presLayoutVars>
      </dgm:prSet>
      <dgm:spPr/>
    </dgm:pt>
    <dgm:pt modelId="{0E90BD97-3C12-4D02-9847-910D02876AF6}" type="pres">
      <dgm:prSet presAssocID="{92FAA88D-2F7E-40C1-8CF5-2D83DAE98023}" presName="childText2" presStyleLbl="solidAlignAcc1" presStyleIdx="1" presStyleCnt="3" custScaleY="122464" custLinFactNeighborX="0" custLinFactNeighborY="2326">
        <dgm:presLayoutVars>
          <dgm:chMax val="0"/>
          <dgm:chPref val="0"/>
          <dgm:bulletEnabled val="1"/>
        </dgm:presLayoutVars>
      </dgm:prSet>
      <dgm:spPr/>
    </dgm:pt>
    <dgm:pt modelId="{9A5D967E-CBD8-4208-AD5A-8C9D81744BC0}" type="pres">
      <dgm:prSet presAssocID="{227273F5-1F0C-40AD-8282-5E44930D75EE}" presName="parentText3" presStyleLbl="node1" presStyleIdx="2" presStyleCnt="4" custScaleX="113701" custLinFactNeighborX="7201" custLinFactNeighborY="2807">
        <dgm:presLayoutVars>
          <dgm:chMax/>
          <dgm:chPref val="3"/>
          <dgm:bulletEnabled val="1"/>
        </dgm:presLayoutVars>
      </dgm:prSet>
      <dgm:spPr/>
    </dgm:pt>
    <dgm:pt modelId="{85992F47-7C3E-47A7-8B34-4F9613D603CD}" type="pres">
      <dgm:prSet presAssocID="{C13E5DA3-88C5-49E3-89D2-17799F656704}" presName="parentText4" presStyleLbl="node1" presStyleIdx="3" presStyleCnt="4" custLinFactNeighborX="23507" custLinFactNeighborY="-2012">
        <dgm:presLayoutVars>
          <dgm:chMax/>
          <dgm:chPref val="3"/>
          <dgm:bulletEnabled val="1"/>
        </dgm:presLayoutVars>
      </dgm:prSet>
      <dgm:spPr/>
    </dgm:pt>
    <dgm:pt modelId="{7CF12F1B-6FDF-4D14-8197-18CE36FCF4DD}" type="pres">
      <dgm:prSet presAssocID="{C13E5DA3-88C5-49E3-89D2-17799F656704}" presName="childText4" presStyleLbl="solidAlignAcc1" presStyleIdx="2" presStyleCnt="3" custScaleX="95114" custLinFactNeighborX="33372" custLinFactNeighborY="-1843">
        <dgm:presLayoutVars>
          <dgm:chMax val="0"/>
          <dgm:chPref val="0"/>
          <dgm:bulletEnabled val="1"/>
        </dgm:presLayoutVars>
      </dgm:prSet>
      <dgm:spPr/>
    </dgm:pt>
  </dgm:ptLst>
  <dgm:cxnLst>
    <dgm:cxn modelId="{7BA74400-3034-4EBC-9108-AD47B3B6CCE1}" type="presOf" srcId="{220E0F02-D9A3-4F9B-887B-ADC10EAFD20F}" destId="{7CF12F1B-6FDF-4D14-8197-18CE36FCF4DD}" srcOrd="0" destOrd="2" presId="urn:microsoft.com/office/officeart/2009/3/layout/IncreasingArrowsProcess"/>
    <dgm:cxn modelId="{F0C85701-C96F-4945-97C2-1F31E4D6D208}" type="presOf" srcId="{48E4A517-75CC-470E-8460-B64AAE4DA564}" destId="{7CF12F1B-6FDF-4D14-8197-18CE36FCF4DD}" srcOrd="0" destOrd="1" presId="urn:microsoft.com/office/officeart/2009/3/layout/IncreasingArrowsProcess"/>
    <dgm:cxn modelId="{5E6F880B-6D56-4B5C-A0F4-D3FE4CA1CD0A}" srcId="{14F18B72-8FC0-4B81-BB62-46B606D6C690}" destId="{227273F5-1F0C-40AD-8282-5E44930D75EE}" srcOrd="2" destOrd="0" parTransId="{48E9996D-96E3-4FF3-AAFE-5BD42B4FFE71}" sibTransId="{72EB331F-0963-4BB5-9DC0-4882E6BD9854}"/>
    <dgm:cxn modelId="{02E03313-A243-4210-9C65-850F4EAD360B}" srcId="{92FAA88D-2F7E-40C1-8CF5-2D83DAE98023}" destId="{EC5DB079-657F-454C-9D04-8BAB62EF2BB3}" srcOrd="1" destOrd="0" parTransId="{914D83C7-9F26-4EB4-B05E-4191E53CDDA5}" sibTransId="{FA391D84-6E73-4666-B149-8C50578833EE}"/>
    <dgm:cxn modelId="{77754D13-B3CA-41C6-A059-05868AA85E71}" srcId="{92FAA88D-2F7E-40C1-8CF5-2D83DAE98023}" destId="{1626003C-CC63-46D6-A6D2-7EEEBFFFF799}" srcOrd="0" destOrd="0" parTransId="{C4A408D5-00B0-42D5-A2B4-278748899E2A}" sibTransId="{86C8CFD6-CE50-4286-83C1-504BBAA7BC61}"/>
    <dgm:cxn modelId="{670FBA19-BEBE-429E-BB0B-46075F049A1E}" type="presOf" srcId="{EC5DB079-657F-454C-9D04-8BAB62EF2BB3}" destId="{0E90BD97-3C12-4D02-9847-910D02876AF6}" srcOrd="0" destOrd="1" presId="urn:microsoft.com/office/officeart/2009/3/layout/IncreasingArrowsProcess"/>
    <dgm:cxn modelId="{50AAFC1A-4AC7-4C79-9641-39B827E43361}" srcId="{C13E5DA3-88C5-49E3-89D2-17799F656704}" destId="{220E0F02-D9A3-4F9B-887B-ADC10EAFD20F}" srcOrd="2" destOrd="0" parTransId="{43243773-5A7D-43DA-A34D-38DAB0711EB6}" sibTransId="{60FA7AC0-F040-4FB4-8F8C-EFABB4351DDA}"/>
    <dgm:cxn modelId="{81FA1927-96CC-4683-B26A-26A32E8D2602}" type="presOf" srcId="{B23678C4-5CA3-4C3A-9F12-4514CBCE2591}" destId="{0E90BD97-3C12-4D02-9847-910D02876AF6}" srcOrd="0" destOrd="4" presId="urn:microsoft.com/office/officeart/2009/3/layout/IncreasingArrowsProcess"/>
    <dgm:cxn modelId="{99CE5F30-DB8A-4CC7-B3EF-6FD130031B6F}" srcId="{92FAA88D-2F7E-40C1-8CF5-2D83DAE98023}" destId="{B23678C4-5CA3-4C3A-9F12-4514CBCE2591}" srcOrd="4" destOrd="0" parTransId="{6D9E0738-8A75-44F2-BAAB-643BEEF614B1}" sibTransId="{230B8BE7-AE53-42D8-BE5D-F548D218115B}"/>
    <dgm:cxn modelId="{7C553843-6859-4EC9-9E5F-C73B0DBA263B}" srcId="{C13E5DA3-88C5-49E3-89D2-17799F656704}" destId="{48E4A517-75CC-470E-8460-B64AAE4DA564}" srcOrd="1" destOrd="0" parTransId="{3D6C9DBF-E276-477C-A21B-D9AFF09B0D2C}" sibTransId="{C42C2918-D0F3-4ADD-BDBE-6D472384BFFA}"/>
    <dgm:cxn modelId="{C050F044-F8EA-4D30-A2E4-540C7A6AD6B8}" srcId="{14F18B72-8FC0-4B81-BB62-46B606D6C690}" destId="{C13E5DA3-88C5-49E3-89D2-17799F656704}" srcOrd="3" destOrd="0" parTransId="{393ED7C3-696C-43D5-84D8-18E73E5CE550}" sibTransId="{641D1878-F6FA-4685-9DE6-38584FC497D0}"/>
    <dgm:cxn modelId="{EBFB7F65-5B87-46C8-A8F9-8E89BADFAA1B}" srcId="{92FAA88D-2F7E-40C1-8CF5-2D83DAE98023}" destId="{C301332F-D30C-4BF6-B99C-FA306FA0B1F0}" srcOrd="2" destOrd="0" parTransId="{B7A05C05-3E61-47BF-B3E1-BA287E857D9D}" sibTransId="{842B7BAE-3AF9-4724-AD8F-DC3EFB0B68D4}"/>
    <dgm:cxn modelId="{758A0D4E-5F7A-4F12-9B35-5EA9C7859C15}" type="presOf" srcId="{0C286EC1-BEA0-438C-A30F-604806D270D4}" destId="{7CF12F1B-6FDF-4D14-8197-18CE36FCF4DD}" srcOrd="0" destOrd="0" presId="urn:microsoft.com/office/officeart/2009/3/layout/IncreasingArrowsProcess"/>
    <dgm:cxn modelId="{C1B8E24E-A37A-467A-B055-F35237DAEC28}" srcId="{14F18B72-8FC0-4B81-BB62-46B606D6C690}" destId="{92FAA88D-2F7E-40C1-8CF5-2D83DAE98023}" srcOrd="1" destOrd="0" parTransId="{CB005253-998C-47F7-BE67-0FAC16E62CE8}" sibTransId="{02DC8B11-7C87-4F73-A074-89ECF3ADD922}"/>
    <dgm:cxn modelId="{867D8383-60D0-4D79-9CE1-1111F30A254A}" type="presOf" srcId="{5C62FB49-3599-498C-A1C5-DA43EB813FA8}" destId="{76E7D683-E43E-4C00-977B-220207212B7B}" srcOrd="0" destOrd="1" presId="urn:microsoft.com/office/officeart/2009/3/layout/IncreasingArrowsProcess"/>
    <dgm:cxn modelId="{383E5B8B-AC4B-40B4-8E79-2EB51576E0E7}" srcId="{92FAA88D-2F7E-40C1-8CF5-2D83DAE98023}" destId="{87D31D9B-726C-435A-867B-EC302FFC4549}" srcOrd="3" destOrd="0" parTransId="{7353C97C-24B5-4CB2-B17F-C47DFDE15C8B}" sibTransId="{BBB773DE-62F2-44C1-AF16-0FC6F45115E9}"/>
    <dgm:cxn modelId="{3C001E8F-6FB0-4555-A4C2-89A5BC9BE0A9}" srcId="{14F18B72-8FC0-4B81-BB62-46B606D6C690}" destId="{306B97FD-801C-4CD6-B00A-D3DF75EEFA67}" srcOrd="0" destOrd="0" parTransId="{F75FE0D6-260C-467A-87DA-BD0C91C19CC8}" sibTransId="{7BA5EEEE-B163-4787-9689-2C8CCC0DA83C}"/>
    <dgm:cxn modelId="{4F0D2D8F-0976-4A58-AC14-B5B07D95EDFE}" type="presOf" srcId="{C13E5DA3-88C5-49E3-89D2-17799F656704}" destId="{85992F47-7C3E-47A7-8B34-4F9613D603CD}" srcOrd="0" destOrd="0" presId="urn:microsoft.com/office/officeart/2009/3/layout/IncreasingArrowsProcess"/>
    <dgm:cxn modelId="{E6DB8492-BAFE-46DE-B198-ADE16E2669BC}" type="presOf" srcId="{14F18B72-8FC0-4B81-BB62-46B606D6C690}" destId="{AC01AE4B-32A3-4C78-9392-AC9F3C251450}" srcOrd="0" destOrd="0" presId="urn:microsoft.com/office/officeart/2009/3/layout/IncreasingArrowsProcess"/>
    <dgm:cxn modelId="{FD9D3297-B3AE-4FA2-8BA7-04013BE62414}" type="presOf" srcId="{73DDF03B-66DC-4FC2-8573-D0BEBBDAFA18}" destId="{76E7D683-E43E-4C00-977B-220207212B7B}" srcOrd="0" destOrd="0" presId="urn:microsoft.com/office/officeart/2009/3/layout/IncreasingArrowsProcess"/>
    <dgm:cxn modelId="{D87F80B3-3537-4D79-A36A-7A0EF6BD3AE5}" srcId="{C13E5DA3-88C5-49E3-89D2-17799F656704}" destId="{0C286EC1-BEA0-438C-A30F-604806D270D4}" srcOrd="0" destOrd="0" parTransId="{2EA6BC13-6157-46E9-BEDB-10005F9E2C26}" sibTransId="{61687E63-B0DB-4FE4-B55E-3E956E39C319}"/>
    <dgm:cxn modelId="{00FF13C5-F91C-4C82-B43F-20B6EB8C9542}" srcId="{92FAA88D-2F7E-40C1-8CF5-2D83DAE98023}" destId="{22016941-EB25-4F2E-B668-AC076C0B39CA}" srcOrd="5" destOrd="0" parTransId="{D33D61E7-BFE5-440F-9D22-3648B4F4D15B}" sibTransId="{A838BF9B-B13D-47D5-8FF9-5312020B9FBA}"/>
    <dgm:cxn modelId="{1375ADC9-B78A-42FC-BE5A-F460512EF0CD}" type="presOf" srcId="{87D31D9B-726C-435A-867B-EC302FFC4549}" destId="{0E90BD97-3C12-4D02-9847-910D02876AF6}" srcOrd="0" destOrd="3" presId="urn:microsoft.com/office/officeart/2009/3/layout/IncreasingArrowsProcess"/>
    <dgm:cxn modelId="{BD6F43CF-414F-4E6E-B2EB-F56FE45A8EE9}" type="presOf" srcId="{92FAA88D-2F7E-40C1-8CF5-2D83DAE98023}" destId="{8A5F0298-8C6D-41C3-B98B-5045028A0D9C}" srcOrd="0" destOrd="0" presId="urn:microsoft.com/office/officeart/2009/3/layout/IncreasingArrowsProcess"/>
    <dgm:cxn modelId="{C9CE6DDA-6285-4E2E-9685-0F098497AD97}" srcId="{306B97FD-801C-4CD6-B00A-D3DF75EEFA67}" destId="{73DDF03B-66DC-4FC2-8573-D0BEBBDAFA18}" srcOrd="0" destOrd="0" parTransId="{8EE5BCE1-3744-46CE-B132-5F33344A0380}" sibTransId="{398B38FF-84ED-4A86-96B0-AF4024FD9472}"/>
    <dgm:cxn modelId="{D70525DC-E501-48C9-BCAC-EB13A297C20D}" type="presOf" srcId="{22016941-EB25-4F2E-B668-AC076C0B39CA}" destId="{0E90BD97-3C12-4D02-9847-910D02876AF6}" srcOrd="0" destOrd="5" presId="urn:microsoft.com/office/officeart/2009/3/layout/IncreasingArrowsProcess"/>
    <dgm:cxn modelId="{380D82E1-0294-4C47-BA57-212365414B1C}" type="presOf" srcId="{227273F5-1F0C-40AD-8282-5E44930D75EE}" destId="{9A5D967E-CBD8-4208-AD5A-8C9D81744BC0}" srcOrd="0" destOrd="0" presId="urn:microsoft.com/office/officeart/2009/3/layout/IncreasingArrowsProcess"/>
    <dgm:cxn modelId="{8A6901E3-0298-45D9-8038-FDBCBB9175EC}" type="presOf" srcId="{C301332F-D30C-4BF6-B99C-FA306FA0B1F0}" destId="{0E90BD97-3C12-4D02-9847-910D02876AF6}" srcOrd="0" destOrd="2" presId="urn:microsoft.com/office/officeart/2009/3/layout/IncreasingArrowsProcess"/>
    <dgm:cxn modelId="{7D6FA7F2-475F-4F1C-B12D-4BB2756DBB71}" type="presOf" srcId="{306B97FD-801C-4CD6-B00A-D3DF75EEFA67}" destId="{55A0F829-9BCC-42B3-A5BF-D1FB6EA41CB8}" srcOrd="0" destOrd="0" presId="urn:microsoft.com/office/officeart/2009/3/layout/IncreasingArrowsProcess"/>
    <dgm:cxn modelId="{38C387F7-C8CF-4B7B-9689-A03757424BE5}" srcId="{306B97FD-801C-4CD6-B00A-D3DF75EEFA67}" destId="{5C62FB49-3599-498C-A1C5-DA43EB813FA8}" srcOrd="1" destOrd="0" parTransId="{5B0653ED-3B5E-48EC-82D2-2FB4D8C45C11}" sibTransId="{08B488C8-BC5A-4117-B52F-697B894CB84E}"/>
    <dgm:cxn modelId="{A76212FD-52A4-454B-A176-9E475AE4B674}" type="presOf" srcId="{1626003C-CC63-46D6-A6D2-7EEEBFFFF799}" destId="{0E90BD97-3C12-4D02-9847-910D02876AF6}" srcOrd="0" destOrd="0" presId="urn:microsoft.com/office/officeart/2009/3/layout/IncreasingArrowsProcess"/>
    <dgm:cxn modelId="{9AC8665B-655A-4DD5-AE07-6378FEC1EAFB}" type="presParOf" srcId="{AC01AE4B-32A3-4C78-9392-AC9F3C251450}" destId="{55A0F829-9BCC-42B3-A5BF-D1FB6EA41CB8}" srcOrd="0" destOrd="0" presId="urn:microsoft.com/office/officeart/2009/3/layout/IncreasingArrowsProcess"/>
    <dgm:cxn modelId="{6B2E2CF3-42CC-43F5-A5F4-2E188B347C66}" type="presParOf" srcId="{AC01AE4B-32A3-4C78-9392-AC9F3C251450}" destId="{76E7D683-E43E-4C00-977B-220207212B7B}" srcOrd="1" destOrd="0" presId="urn:microsoft.com/office/officeart/2009/3/layout/IncreasingArrowsProcess"/>
    <dgm:cxn modelId="{FDF17AAA-6A1A-4B91-A00F-8AAF81FE15F2}" type="presParOf" srcId="{AC01AE4B-32A3-4C78-9392-AC9F3C251450}" destId="{8A5F0298-8C6D-41C3-B98B-5045028A0D9C}" srcOrd="2" destOrd="0" presId="urn:microsoft.com/office/officeart/2009/3/layout/IncreasingArrowsProcess"/>
    <dgm:cxn modelId="{C67AAB68-57F8-4ABE-860A-F5075720105F}" type="presParOf" srcId="{AC01AE4B-32A3-4C78-9392-AC9F3C251450}" destId="{0E90BD97-3C12-4D02-9847-910D02876AF6}" srcOrd="3" destOrd="0" presId="urn:microsoft.com/office/officeart/2009/3/layout/IncreasingArrowsProcess"/>
    <dgm:cxn modelId="{D7B215C2-0991-432D-BED9-C6114D4E892F}" type="presParOf" srcId="{AC01AE4B-32A3-4C78-9392-AC9F3C251450}" destId="{9A5D967E-CBD8-4208-AD5A-8C9D81744BC0}" srcOrd="4" destOrd="0" presId="urn:microsoft.com/office/officeart/2009/3/layout/IncreasingArrowsProcess"/>
    <dgm:cxn modelId="{2E8D1779-836F-4B22-8572-5CAD7682EFCB}" type="presParOf" srcId="{AC01AE4B-32A3-4C78-9392-AC9F3C251450}" destId="{85992F47-7C3E-47A7-8B34-4F9613D603CD}" srcOrd="5" destOrd="0" presId="urn:microsoft.com/office/officeart/2009/3/layout/IncreasingArrowsProcess"/>
    <dgm:cxn modelId="{0E05D4D8-7187-4C77-8E94-E386C4EE719D}" type="presParOf" srcId="{AC01AE4B-32A3-4C78-9392-AC9F3C251450}" destId="{7CF12F1B-6FDF-4D14-8197-18CE36FCF4DD}" srcOrd="6" destOrd="0" presId="urn:microsoft.com/office/officeart/2009/3/layout/IncreasingArrows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5A0F829-9BCC-42B3-A5BF-D1FB6EA41CB8}">
      <dsp:nvSpPr>
        <dsp:cNvPr id="0" name=""/>
        <dsp:cNvSpPr/>
      </dsp:nvSpPr>
      <dsp:spPr>
        <a:xfrm>
          <a:off x="1085436" y="0"/>
          <a:ext cx="8732836" cy="1184895"/>
        </a:xfrm>
        <a:prstGeom prst="rightArrow">
          <a:avLst>
            <a:gd name="adj1" fmla="val 50000"/>
            <a:gd name="adj2" fmla="val 5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254000" bIns="188102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400" kern="1200" dirty="0"/>
            <a:t>TL8 REACT-EU Ohjelma-asiakirja</a:t>
          </a:r>
        </a:p>
      </dsp:txBody>
      <dsp:txXfrm>
        <a:off x="1085436" y="296224"/>
        <a:ext cx="8436612" cy="592447"/>
      </dsp:txXfrm>
    </dsp:sp>
    <dsp:sp modelId="{76E7D683-E43E-4C00-977B-220207212B7B}">
      <dsp:nvSpPr>
        <dsp:cNvPr id="0" name=""/>
        <dsp:cNvSpPr/>
      </dsp:nvSpPr>
      <dsp:spPr>
        <a:xfrm>
          <a:off x="1107640" y="816378"/>
          <a:ext cx="1876007" cy="277377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t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200" kern="1200" dirty="0"/>
            <a:t>Kaksi  eritystavoitetta:</a:t>
          </a:r>
          <a:endParaRPr lang="fi-FI" sz="900" b="1" kern="1200" dirty="0"/>
        </a:p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r>
            <a:rPr lang="fi-FI" sz="1200" b="1" kern="1200" dirty="0"/>
            <a:t>Erityistavoite 12.1 Pk-yritystoiminnan vahvistaminen erityisesti digitalisaation ja vihreäntalouden näkökulmasta</a:t>
          </a:r>
        </a:p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r>
            <a:rPr lang="fi-FI" sz="1200" b="1" kern="1200" dirty="0"/>
            <a:t>Erityistavoite 12.2 Tutkimus- ja innovaatiotoiminnan kehittäminen erityisesti digitalisaation edistämisen ja yhteiskunnan hiilineutraalisuustavoitteen toteutumisen näkökulmasta</a:t>
          </a:r>
        </a:p>
        <a:p>
          <a:pPr marL="0" lvl="0" indent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i-FI" sz="900" kern="1200" dirty="0"/>
        </a:p>
        <a:p>
          <a:pPr marL="0" lvl="0" indent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i-FI" sz="900" kern="1200" dirty="0"/>
        </a:p>
        <a:p>
          <a:pPr marL="0" lvl="0" indent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endParaRPr lang="fi-FI" sz="900" kern="1200" dirty="0"/>
        </a:p>
        <a:p>
          <a:pPr marL="0" lvl="0" indent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endParaRPr lang="fi-FI" sz="900" kern="1200" dirty="0"/>
        </a:p>
      </dsp:txBody>
      <dsp:txXfrm>
        <a:off x="1107640" y="816378"/>
        <a:ext cx="1876007" cy="2773772"/>
      </dsp:txXfrm>
    </dsp:sp>
    <dsp:sp modelId="{8A5F0298-8C6D-41C3-B98B-5045028A0D9C}">
      <dsp:nvSpPr>
        <dsp:cNvPr id="0" name=""/>
        <dsp:cNvSpPr/>
      </dsp:nvSpPr>
      <dsp:spPr>
        <a:xfrm>
          <a:off x="3042067" y="387995"/>
          <a:ext cx="6784049" cy="992385"/>
        </a:xfrm>
        <a:prstGeom prst="rightArrow">
          <a:avLst>
            <a:gd name="adj1" fmla="val 50000"/>
            <a:gd name="adj2" fmla="val 5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254000" bIns="188102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400" kern="1200" dirty="0"/>
            <a:t>Pohjois-Pohjanmaan toimenpidesuunnitelma </a:t>
          </a:r>
        </a:p>
      </dsp:txBody>
      <dsp:txXfrm>
        <a:off x="3042067" y="636091"/>
        <a:ext cx="6535953" cy="496193"/>
      </dsp:txXfrm>
    </dsp:sp>
    <dsp:sp modelId="{0E90BD97-3C12-4D02-9847-910D02876AF6}">
      <dsp:nvSpPr>
        <dsp:cNvPr id="0" name=""/>
        <dsp:cNvSpPr/>
      </dsp:nvSpPr>
      <dsp:spPr>
        <a:xfrm>
          <a:off x="3062609" y="1158208"/>
          <a:ext cx="1876007" cy="261563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t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200" b="1" kern="1200" dirty="0">
              <a:solidFill>
                <a:srgbClr val="2D2D2D"/>
              </a:solidFill>
              <a:effectLst/>
              <a:latin typeface="+mn-lt"/>
              <a:ea typeface="Times New Roman" panose="02020603050405020304" pitchFamily="18" charset="0"/>
              <a:cs typeface="Times New Roman" panose="02020603050405020304" pitchFamily="18" charset="0"/>
            </a:rPr>
            <a:t>Yritystoiminta, vienti ja kansainvälisyys </a:t>
          </a:r>
          <a:endParaRPr lang="fi-FI" sz="1200" b="1" kern="1200" dirty="0">
            <a:latin typeface="+mn-lt"/>
          </a:endParaRPr>
        </a:p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200" b="1" kern="1200" dirty="0">
              <a:solidFill>
                <a:srgbClr val="2D2D2D"/>
              </a:solidFill>
              <a:latin typeface="+mn-lt"/>
              <a:ea typeface="Times New Roman" panose="02020603050405020304" pitchFamily="18" charset="0"/>
              <a:cs typeface="Times New Roman" panose="02020603050405020304" pitchFamily="18" charset="0"/>
            </a:rPr>
            <a:t>D</a:t>
          </a:r>
          <a:r>
            <a:rPr lang="fi-FI" sz="1200" b="1" kern="1200" dirty="0">
              <a:solidFill>
                <a:srgbClr val="2D2D2D"/>
              </a:solidFill>
              <a:effectLst/>
              <a:latin typeface="+mn-lt"/>
              <a:ea typeface="Times New Roman" panose="02020603050405020304" pitchFamily="18" charset="0"/>
              <a:cs typeface="Times New Roman" panose="02020603050405020304" pitchFamily="18" charset="0"/>
            </a:rPr>
            <a:t>igitalisaation hyödyntäminen</a:t>
          </a:r>
        </a:p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200" b="1" kern="1200" dirty="0">
              <a:solidFill>
                <a:srgbClr val="2D2D2D"/>
              </a:solidFill>
              <a:latin typeface="+mn-lt"/>
              <a:ea typeface="Times New Roman" panose="02020603050405020304" pitchFamily="18" charset="0"/>
              <a:cs typeface="Times New Roman" panose="02020603050405020304" pitchFamily="18" charset="0"/>
            </a:rPr>
            <a:t>Työmarkkinoiden toimivuus, t</a:t>
          </a:r>
          <a:r>
            <a:rPr lang="fi-FI" sz="1200" b="1" kern="1200" dirty="0">
              <a:solidFill>
                <a:srgbClr val="2D2D2D"/>
              </a:solidFill>
              <a:effectLst/>
              <a:latin typeface="+mn-lt"/>
              <a:ea typeface="Times New Roman" panose="02020603050405020304" pitchFamily="18" charset="0"/>
              <a:cs typeface="Times New Roman" panose="02020603050405020304" pitchFamily="18" charset="0"/>
            </a:rPr>
            <a:t>yöllisyyden parantaminen ja koulutus </a:t>
          </a:r>
        </a:p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200" b="1" kern="1200" dirty="0">
              <a:solidFill>
                <a:srgbClr val="2D2D2D"/>
              </a:solidFill>
              <a:latin typeface="+mn-lt"/>
              <a:ea typeface="Times New Roman" panose="02020603050405020304" pitchFamily="18" charset="0"/>
              <a:cs typeface="Times New Roman" panose="02020603050405020304" pitchFamily="18" charset="0"/>
            </a:rPr>
            <a:t>T</a:t>
          </a:r>
          <a:r>
            <a:rPr lang="fi-FI" sz="1200" b="1" kern="1200" dirty="0">
              <a:solidFill>
                <a:srgbClr val="2D2D2D"/>
              </a:solidFill>
              <a:effectLst/>
              <a:latin typeface="+mn-lt"/>
              <a:ea typeface="Times New Roman" panose="02020603050405020304" pitchFamily="18" charset="0"/>
              <a:cs typeface="Times New Roman" panose="02020603050405020304" pitchFamily="18" charset="0"/>
            </a:rPr>
            <a:t>alouden vihreä elpyminen</a:t>
          </a:r>
        </a:p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200" b="1" kern="1200" dirty="0">
              <a:solidFill>
                <a:srgbClr val="2D2D2D"/>
              </a:solidFill>
              <a:latin typeface="+mn-lt"/>
              <a:ea typeface="Calibri" panose="020F0502020204030204" pitchFamily="34" charset="0"/>
              <a:cs typeface="Times New Roman" panose="02020603050405020304" pitchFamily="18" charset="0"/>
            </a:rPr>
            <a:t>Nuorten hyvinvointi ja osallisuus</a:t>
          </a:r>
        </a:p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200" b="1" kern="1200" dirty="0">
              <a:solidFill>
                <a:srgbClr val="2D2D2D"/>
              </a:solidFill>
              <a:latin typeface="+mn-lt"/>
              <a:cs typeface="Times New Roman" panose="02020603050405020304" pitchFamily="18" charset="0"/>
            </a:rPr>
            <a:t>Läpi suunnitelman korostuu mikro- ja pk-yritysten liiketoiminnan elpyminen   </a:t>
          </a:r>
        </a:p>
      </dsp:txBody>
      <dsp:txXfrm>
        <a:off x="3062609" y="1158208"/>
        <a:ext cx="1876007" cy="2615631"/>
      </dsp:txXfrm>
    </dsp:sp>
    <dsp:sp modelId="{9A5D967E-CBD8-4208-AD5A-8C9D81744BC0}">
      <dsp:nvSpPr>
        <dsp:cNvPr id="0" name=""/>
        <dsp:cNvSpPr/>
      </dsp:nvSpPr>
      <dsp:spPr>
        <a:xfrm>
          <a:off x="4953993" y="860852"/>
          <a:ext cx="4987888" cy="1184895"/>
        </a:xfrm>
        <a:prstGeom prst="rightArrow">
          <a:avLst>
            <a:gd name="adj1" fmla="val 50000"/>
            <a:gd name="adj2" fmla="val 5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254000" bIns="188102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i-FI" sz="1400" kern="1200"/>
        </a:p>
      </dsp:txBody>
      <dsp:txXfrm>
        <a:off x="4953993" y="1157076"/>
        <a:ext cx="4691664" cy="592447"/>
      </dsp:txXfrm>
    </dsp:sp>
    <dsp:sp modelId="{85992F47-7C3E-47A7-8B34-4F9613D603CD}">
      <dsp:nvSpPr>
        <dsp:cNvPr id="0" name=""/>
        <dsp:cNvSpPr/>
      </dsp:nvSpPr>
      <dsp:spPr>
        <a:xfrm>
          <a:off x="7404848" y="1198577"/>
          <a:ext cx="2510838" cy="1184895"/>
        </a:xfrm>
        <a:prstGeom prst="rightArrow">
          <a:avLst>
            <a:gd name="adj1" fmla="val 50000"/>
            <a:gd name="adj2" fmla="val 5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254000" bIns="188102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400" kern="1200" dirty="0"/>
            <a:t>Erityiset valintaperusteet</a:t>
          </a:r>
        </a:p>
      </dsp:txBody>
      <dsp:txXfrm>
        <a:off x="7404848" y="1494801"/>
        <a:ext cx="2214614" cy="592447"/>
      </dsp:txXfrm>
    </dsp:sp>
    <dsp:sp modelId="{7CF12F1B-6FDF-4D14-8197-18CE36FCF4DD}">
      <dsp:nvSpPr>
        <dsp:cNvPr id="0" name=""/>
        <dsp:cNvSpPr/>
      </dsp:nvSpPr>
      <dsp:spPr>
        <a:xfrm>
          <a:off x="7492638" y="2097985"/>
          <a:ext cx="1800602" cy="217531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t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200" b="1" kern="1200" dirty="0"/>
            <a:t>Ohjelmassa on määritelty erityisiä valintaperusteita, jotka katsotaan tukevan pandemian heikentämän talouden elpymistä</a:t>
          </a:r>
          <a:r>
            <a:rPr lang="fi-FI" sz="1400" b="1" kern="1200" dirty="0"/>
            <a:t>.</a:t>
          </a:r>
        </a:p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i-FI" sz="1400" kern="1200" dirty="0"/>
        </a:p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i-FI" sz="1400" kern="1200" dirty="0"/>
        </a:p>
      </dsp:txBody>
      <dsp:txXfrm>
        <a:off x="7492638" y="2097985"/>
        <a:ext cx="1800602" cy="217531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3/layout/IncreasingArrowsProcess">
  <dgm:title val=""/>
  <dgm:desc val=""/>
  <dgm:catLst>
    <dgm:cat type="process" pri="5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clrData>
  <dgm:layoutNode name="Name0">
    <dgm:varLst>
      <dgm:chMax val="5"/>
      <dgm:chPref val="5"/>
      <dgm:dir/>
      <dgm:animLvl val="lvl"/>
    </dgm:varLst>
    <dgm:shape xmlns:r="http://schemas.openxmlformats.org/officeDocument/2006/relationships" r:blip="">
      <dgm:adjLst/>
    </dgm:shape>
    <dgm:choose name="Name1">
      <dgm:if name="Name2" axis="ch" ptType="node" func="cnt" op="equ" val="1">
        <dgm:choose name="Name3">
          <dgm:if name="Name4" axis="ch ch" ptType="node node" func="cnt" op="equ" val="0">
            <dgm:alg type="composite">
              <dgm:param type="ar" val="6.8662"/>
            </dgm:alg>
            <dgm:choose name="Name5">
              <dgm:if name="Name6" func="var" arg="dir" op="equ" val="norm">
                <dgm:constrLst>
                  <dgm:constr type="primFontSz" for="des" forName="parentText1" val="65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/>
                </dgm:constrLst>
              </dgm:if>
              <dgm:else name="Name7">
                <dgm:constrLst>
                  <dgm:constr type="primFontSz" for="des" forName="parentText1" val="65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/>
                </dgm:constrLst>
              </dgm:else>
            </dgm:choose>
          </dgm:if>
          <dgm:else name="Name8">
            <dgm:alg type="composite">
              <dgm:param type="ar" val="1.9864"/>
            </dgm:alg>
            <dgm:choose name="Name9">
              <dgm:if name="Name1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93"/>
                  <dgm:constr type="l" for="ch" forName="childText1" refType="w" fact="0"/>
                  <dgm:constr type="t" for="ch" forName="childText1" refType="h" fact="0.224"/>
                  <dgm:constr type="w" for="ch" forName="childText1" refType="w" fact="0.9241"/>
                  <dgm:constr type="h" for="ch" forName="childText1" refType="h" fact="0.776"/>
                </dgm:constrLst>
              </dgm:if>
              <dgm:else name="Name1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93"/>
                  <dgm:constr type="l" for="ch" forName="childText1" refType="w" fact="0.076"/>
                  <dgm:constr type="t" for="ch" forName="childText1" refType="h" fact="0.224"/>
                  <dgm:constr type="w" for="ch" forName="childText1" refType="w" fact="0.9241"/>
                  <dgm:constr type="h" for="ch" forName="childText1" refType="h" fact="0.776"/>
                </dgm:constrLst>
              </dgm:else>
            </dgm:choose>
          </dgm:else>
        </dgm:choose>
      </dgm:if>
      <dgm:if name="Name12" axis="ch" ptType="node" func="cnt" op="equ" val="2">
        <dgm:choose name="Name13">
          <dgm:if name="Name14" axis="ch ch" ptType="node node" func="cnt" op="equ" val="0">
            <dgm:alg type="composite">
              <dgm:param type="ar" val="5.1498"/>
            </dgm:alg>
            <dgm:choose name="Name15">
              <dgm:if name="Name1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7501"/>
                  <dgm:constr type="l" for="ch" forName="parentText2" refType="w" fact="0.462"/>
                  <dgm:constr type="t" for="ch" forName="parentText2" refType="h" fact="0.2499"/>
                  <dgm:constr type="w" for="ch" forName="parentText2" refType="w" fact="0.538"/>
                  <dgm:constr type="h" for="ch" forName="parentText2" refType="h" fact="0.7501"/>
                </dgm:constrLst>
              </dgm:if>
              <dgm:else name="Name1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7501"/>
                  <dgm:constr type="l" for="ch" forName="parentText2" refType="w" fact="0"/>
                  <dgm:constr type="t" for="ch" forName="parentText2" refType="h" fact="0.2499"/>
                  <dgm:constr type="w" for="ch" forName="parentText2" refType="w" fact="0.538"/>
                  <dgm:constr type="h" for="ch" forName="parentText2" refType="h" fact="0.7501"/>
                </dgm:constrLst>
              </dgm:else>
            </dgm:choose>
          </dgm:if>
          <dgm:else name="Name18">
            <dgm:alg type="composite">
              <dgm:param type="ar" val="2.0563"/>
            </dgm:alg>
            <dgm:choose name="Name19">
              <dgm:if name="Name2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parentText2" refType="primFontSz" refFor="des" refForName="parentText1" op="equ"/>
                  <dgm:constr type="primFontSz" for="des" forName="childText2" refType="primFontSz" refFor="des" refForName="child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995"/>
                  <dgm:constr type="l" for="ch" forName="parentText2" refType="w" fact="0.462"/>
                  <dgm:constr type="t" for="ch" forName="parentText2" refType="h" fact="0.0998"/>
                  <dgm:constr type="w" for="ch" forName="parentText2" refType="w" fact="0.538"/>
                  <dgm:constr type="h" for="ch" forName="parentText2" refType="h" fact="0.2995"/>
                  <dgm:constr type="l" for="ch" forName="childText1" refType="w" fact="0"/>
                  <dgm:constr type="t" for="ch" forName="childText1" refType="h" fact="0.2317"/>
                  <dgm:constr type="w" for="ch" forName="childText1" refType="w" fact="0.462"/>
                  <dgm:constr type="h" for="ch" forName="childText1" refType="h" fact="0.6685"/>
                  <dgm:constr type="l" for="ch" forName="childText2" refType="w" fact="0.462"/>
                  <dgm:constr type="t" for="ch" forName="childText2" refType="h" fact="0.3315"/>
                  <dgm:constr type="w" for="ch" forName="childText2" refType="w" fact="0.462"/>
                  <dgm:constr type="h" for="ch" forName="childText2" refType="h" fact="0.6685"/>
                </dgm:constrLst>
              </dgm:if>
              <dgm:else name="Name2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parentText2" refType="primFontSz" refFor="des" refForName="parentText1" op="equ"/>
                  <dgm:constr type="primFontSz" for="des" forName="childText2" refType="primFontSz" refFor="des" refForName="child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995"/>
                  <dgm:constr type="l" for="ch" forName="parentText2" refType="w" fact="0"/>
                  <dgm:constr type="t" for="ch" forName="parentText2" refType="h" fact="0.0998"/>
                  <dgm:constr type="w" for="ch" forName="parentText2" refType="w" fact="0.538"/>
                  <dgm:constr type="h" for="ch" forName="parentText2" refType="h" fact="0.2995"/>
                  <dgm:constr type="l" for="ch" forName="childText1" refType="w" fact="0.538"/>
                  <dgm:constr type="t" for="ch" forName="childText1" refType="h" fact="0.2317"/>
                  <dgm:constr type="w" for="ch" forName="childText1" refType="w" fact="0.462"/>
                  <dgm:constr type="h" for="ch" forName="childText1" refType="h" fact="0.6685"/>
                  <dgm:constr type="l" for="ch" forName="childText2" refType="w" fact="0.076"/>
                  <dgm:constr type="t" for="ch" forName="childText2" refType="h" fact="0.3315"/>
                  <dgm:constr type="w" for="ch" forName="childText2" refType="w" fact="0.462"/>
                  <dgm:constr type="h" for="ch" forName="childText2" refType="h" fact="0.6685"/>
                </dgm:constrLst>
              </dgm:else>
            </dgm:choose>
          </dgm:else>
        </dgm:choose>
      </dgm:if>
      <dgm:if name="Name22" axis="ch" ptType="node" func="cnt" op="equ" val="3">
        <dgm:choose name="Name23">
          <dgm:if name="Name24" axis="ch ch" ptType="node node" func="cnt" op="equ" val="0">
            <dgm:alg type="composite">
              <dgm:param type="ar" val="4.1198"/>
            </dgm:alg>
            <dgm:choose name="Name25">
              <dgm:if name="Name2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6"/>
                  <dgm:constr type="l" for="ch" forName="parentText2" refType="w" fact="0.308"/>
                  <dgm:constr type="t" for="ch" forName="parentText2" refType="h" fact="0.2"/>
                  <dgm:constr type="w" for="ch" forName="parentText2" refType="w" fact="0.692"/>
                  <dgm:constr type="h" for="ch" forName="parentText2" refType="h" fact="0.6"/>
                  <dgm:constr type="l" for="ch" forName="parentText3" refType="w" fact="0.616"/>
                  <dgm:constr type="t" for="ch" forName="parentText3" refType="h" fact="0.4"/>
                  <dgm:constr type="w" for="ch" forName="parentText3" refType="w" fact="0.384"/>
                  <dgm:constr type="h" for="ch" forName="parentText3" refType="h" fact="0.6"/>
                </dgm:constrLst>
              </dgm:if>
              <dgm:else name="Name2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6"/>
                  <dgm:constr type="l" for="ch" forName="parentText2" refType="w" fact="0"/>
                  <dgm:constr type="t" for="ch" forName="parentText2" refType="h" fact="0.2"/>
                  <dgm:constr type="w" for="ch" forName="parentText2" refType="w" fact="0.692"/>
                  <dgm:constr type="h" for="ch" forName="parentText2" refType="h" fact="0.6"/>
                  <dgm:constr type="l" for="ch" forName="parentText3" refType="w" fact="0"/>
                  <dgm:constr type="t" for="ch" forName="parentText3" refType="h" fact="0.4"/>
                  <dgm:constr type="w" for="ch" forName="parentText3" refType="w" fact="0.384"/>
                  <dgm:constr type="h" for="ch" forName="parentText3" refType="h" fact="0.6"/>
                </dgm:constrLst>
              </dgm:else>
            </dgm:choose>
          </dgm:if>
          <dgm:else name="Name28">
            <dgm:alg type="composite">
              <dgm:param type="ar" val="2.0702"/>
            </dgm:alg>
            <dgm:choose name="Name29">
              <dgm:if name="Name3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l" for="ch" forName="childText1" refType="w" fact="0"/>
                  <dgm:constr type="t" for="ch" forName="childText1" refType="h" fact="0.2325"/>
                  <dgm:constr type="w" for="ch" forName="childText1" refType="w" fact="0.308"/>
                  <dgm:constr type="h" for="ch" forName="childText1" refType="h" fact="0.5808"/>
                  <dgm:constr type="l" for="ch" forName="childText2" refType="w" fact="0.308"/>
                  <dgm:constr type="t" for="ch" forName="childText2" refType="h" fact="0.333"/>
                  <dgm:constr type="w" for="ch" forName="childText2" refType="w" fact="0.308"/>
                  <dgm:constr type="h" for="ch" forName="childText2" refType="h" fact="0.5808"/>
                  <dgm:constr type="l" for="ch" forName="childText3" refType="w" fact="0.616"/>
                  <dgm:constr type="t" for="ch" forName="childText3" refType="h" fact="0.4335"/>
                  <dgm:constr type="w" for="ch" forName="childText3" refType="w" fact="0.308"/>
                  <dgm:constr type="h" for="ch" forName="childText3" refType="h" fact="0.572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3015"/>
                  <dgm:constr type="l" for="ch" forName="parentText2" refType="w" fact="0.308"/>
                  <dgm:constr type="t" for="ch" forName="parentText2" refType="h" fact="0.1005"/>
                  <dgm:constr type="w" for="ch" forName="parentText2" refType="w" fact="0.692"/>
                  <dgm:constr type="h" for="ch" forName="parentText2" refType="h" fact="0.3015"/>
                  <dgm:constr type="l" for="ch" forName="parentText3" refType="w" fact="0.616"/>
                  <dgm:constr type="t" for="ch" forName="parentText3" refType="h" fact="0.201"/>
                  <dgm:constr type="w" for="ch" forName="parentText3" refType="w" fact="0.384"/>
                  <dgm:constr type="h" for="ch" forName="parentText3" refType="h" fact="0.3015"/>
                </dgm:constrLst>
              </dgm:if>
              <dgm:else name="Name3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l" for="ch" forName="childText1" refType="w" fact="0.692"/>
                  <dgm:constr type="t" for="ch" forName="childText1" refType="h" fact="0.2325"/>
                  <dgm:constr type="w" for="ch" forName="childText1" refType="w" fact="0.308"/>
                  <dgm:constr type="h" for="ch" forName="childText1" refType="h" fact="0.5808"/>
                  <dgm:constr type="l" for="ch" forName="childText2" refType="w" fact="0.384"/>
                  <dgm:constr type="t" for="ch" forName="childText2" refType="h" fact="0.333"/>
                  <dgm:constr type="w" for="ch" forName="childText2" refType="w" fact="0.308"/>
                  <dgm:constr type="h" for="ch" forName="childText2" refType="h" fact="0.5808"/>
                  <dgm:constr type="l" for="ch" forName="childText3" refType="w" fact="0.076"/>
                  <dgm:constr type="t" for="ch" forName="childText3" refType="h" fact="0.4335"/>
                  <dgm:constr type="w" for="ch" forName="childText3" refType="w" fact="0.308"/>
                  <dgm:constr type="h" for="ch" forName="childText3" refType="h" fact="0.572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3015"/>
                  <dgm:constr type="l" for="ch" forName="parentText2" refType="w" fact="0"/>
                  <dgm:constr type="t" for="ch" forName="parentText2" refType="h" fact="0.1005"/>
                  <dgm:constr type="w" for="ch" forName="parentText2" refType="w" fact="0.692"/>
                  <dgm:constr type="h" for="ch" forName="parentText2" refType="h" fact="0.3015"/>
                  <dgm:constr type="l" for="ch" forName="parentText3" refType="w" fact="0"/>
                  <dgm:constr type="t" for="ch" forName="parentText3" refType="h" fact="0.201"/>
                  <dgm:constr type="w" for="ch" forName="parentText3" refType="w" fact="0.384"/>
                  <dgm:constr type="h" for="ch" forName="parentText3" refType="h" fact="0.3015"/>
                </dgm:constrLst>
              </dgm:else>
            </dgm:choose>
          </dgm:else>
        </dgm:choose>
      </dgm:if>
      <dgm:if name="Name32" axis="ch" ptType="node" func="cnt" op="equ" val="4">
        <dgm:choose name="Name33">
          <dgm:if name="Name34" axis="ch ch" ptType="node node" func="cnt" op="equ" val="0">
            <dgm:alg type="composite">
              <dgm:param type="ar" val="3.435"/>
            </dgm:alg>
            <dgm:choose name="Name35">
              <dgm:if name="Name3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5001"/>
                  <dgm:constr type="l" for="ch" forName="parentText2" refType="w" fact="0.2305"/>
                  <dgm:constr type="t" for="ch" forName="parentText2" refType="h" fact="0.1666"/>
                  <dgm:constr type="w" for="ch" forName="parentText2" refType="w" fact="0.7695"/>
                  <dgm:constr type="h" for="ch" forName="parentText2" refType="h" fact="0.5001"/>
                  <dgm:constr type="l" for="ch" forName="parentText3" refType="w" fact="0.461"/>
                  <dgm:constr type="t" for="ch" forName="parentText3" refType="h" fact="0.3333"/>
                  <dgm:constr type="w" for="ch" forName="parentText3" refType="w" fact="0.539"/>
                  <dgm:constr type="h" for="ch" forName="parentText3" refType="h" fact="0.5001"/>
                  <dgm:constr type="l" for="ch" forName="parentText4" refType="w" fact="0.6915"/>
                  <dgm:constr type="t" for="ch" forName="parentText4" refType="h" fact="0.4999"/>
                  <dgm:constr type="w" for="ch" forName="parentText4" refType="w" fact="0.3085"/>
                  <dgm:constr type="h" for="ch" forName="parentText4" refType="h" fact="0.5001"/>
                </dgm:constrLst>
              </dgm:if>
              <dgm:else name="Name3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5001"/>
                  <dgm:constr type="l" for="ch" forName="parentText2" refType="w" fact="0"/>
                  <dgm:constr type="t" for="ch" forName="parentText2" refType="h" fact="0.1666"/>
                  <dgm:constr type="w" for="ch" forName="parentText2" refType="w" fact="0.7695"/>
                  <dgm:constr type="h" for="ch" forName="parentText2" refType="h" fact="0.5001"/>
                  <dgm:constr type="l" for="ch" forName="parentText3" refType="w" fact="0"/>
                  <dgm:constr type="t" for="ch" forName="parentText3" refType="h" fact="0.3333"/>
                  <dgm:constr type="w" for="ch" forName="parentText3" refType="w" fact="0.539"/>
                  <dgm:constr type="h" for="ch" forName="parentText3" refType="h" fact="0.5001"/>
                  <dgm:constr type="l" for="ch" forName="parentText4" refType="w" fact="0"/>
                  <dgm:constr type="t" for="ch" forName="parentText4" refType="h" fact="0.4999"/>
                  <dgm:constr type="w" for="ch" forName="parentText4" refType="w" fact="0.3085"/>
                  <dgm:constr type="h" for="ch" forName="parentText4" refType="h" fact="0.5001"/>
                </dgm:constrLst>
              </dgm:else>
            </dgm:choose>
          </dgm:if>
          <dgm:else name="Name38">
            <dgm:alg type="composite">
              <dgm:param type="ar" val="1.9377"/>
            </dgm:alg>
            <dgm:choose name="Name39">
              <dgm:if name="Name4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l" for="ch" forName="childText1" refType="w" fact="0"/>
                  <dgm:constr type="t" for="ch" forName="childText1" refType="h" fact="0.218"/>
                  <dgm:constr type="w" for="ch" forName="childText1" refType="w" fact="0.2305"/>
                  <dgm:constr type="h" for="ch" forName="childText1" refType="h" fact="0.5218"/>
                  <dgm:constr type="l" for="ch" forName="childText2" refType="w" fact="0.2305"/>
                  <dgm:constr type="t" for="ch" forName="childText2" refType="h" fact="0.312"/>
                  <dgm:constr type="w" for="ch" forName="childText2" refType="w" fact="0.2305"/>
                  <dgm:constr type="h" for="ch" forName="childText2" refType="h" fact="0.5085"/>
                  <dgm:constr type="l" for="ch" forName="childText3" refType="w" fact="0.461"/>
                  <dgm:constr type="t" for="ch" forName="childText3" refType="h" fact="0.406"/>
                  <dgm:constr type="w" for="ch" forName="childText3" refType="w" fact="0.2305"/>
                  <dgm:constr type="h" for="ch" forName="childText3" refType="h" fact="0.5119"/>
                  <dgm:constr type="l" for="ch" forName="childText4" refType="w" fact="0.6915"/>
                  <dgm:constr type="t" for="ch" forName="childText4" refType="h" fact="0.5"/>
                  <dgm:constr type="w" for="ch" forName="childText4" refType="w" fact="0.2326"/>
                  <dgm:constr type="h" for="ch" forName="childText4" refType="h" fact="0.5179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21"/>
                  <dgm:constr type="l" for="ch" forName="parentText2" refType="w" fact="0.2305"/>
                  <dgm:constr type="t" for="ch" forName="parentText2" refType="h" fact="0.094"/>
                  <dgm:constr type="w" for="ch" forName="parentText2" refType="w" fact="0.7695"/>
                  <dgm:constr type="h" for="ch" forName="parentText2" refType="h" fact="0.2821"/>
                  <dgm:constr type="l" for="ch" forName="parentText3" refType="w" fact="0.461"/>
                  <dgm:constr type="t" for="ch" forName="parentText3" refType="h" fact="0.188"/>
                  <dgm:constr type="w" for="ch" forName="parentText3" refType="w" fact="0.539"/>
                  <dgm:constr type="h" for="ch" forName="parentText3" refType="h" fact="0.2821"/>
                  <dgm:constr type="l" for="ch" forName="parentText4" refType="w" fact="0.6915"/>
                  <dgm:constr type="t" for="ch" forName="parentText4" refType="h" fact="0.282"/>
                  <dgm:constr type="w" for="ch" forName="parentText4" refType="w" fact="0.3085"/>
                  <dgm:constr type="h" for="ch" forName="parentText4" refType="h" fact="0.2821"/>
                </dgm:constrLst>
              </dgm:if>
              <dgm:else name="Name4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l" for="ch" forName="childText1" refType="w" fact="0.7695"/>
                  <dgm:constr type="t" for="ch" forName="childText1" refType="h" fact="0.218"/>
                  <dgm:constr type="w" for="ch" forName="childText1" refType="w" fact="0.2305"/>
                  <dgm:constr type="h" for="ch" forName="childText1" refType="h" fact="0.5218"/>
                  <dgm:constr type="l" for="ch" forName="childText2" refType="w" fact="0.539"/>
                  <dgm:constr type="t" for="ch" forName="childText2" refType="h" fact="0.312"/>
                  <dgm:constr type="w" for="ch" forName="childText2" refType="w" fact="0.2305"/>
                  <dgm:constr type="h" for="ch" forName="childText2" refType="h" fact="0.5085"/>
                  <dgm:constr type="l" for="ch" forName="childText3" refType="w" fact="0.3085"/>
                  <dgm:constr type="t" for="ch" forName="childText3" refType="h" fact="0.406"/>
                  <dgm:constr type="w" for="ch" forName="childText3" refType="w" fact="0.2305"/>
                  <dgm:constr type="h" for="ch" forName="childText3" refType="h" fact="0.5119"/>
                  <dgm:constr type="l" for="ch" forName="childText4" refType="w" fact="0.076"/>
                  <dgm:constr type="t" for="ch" forName="childText4" refType="h" fact="0.5"/>
                  <dgm:constr type="w" for="ch" forName="childText4" refType="w" fact="0.2346"/>
                  <dgm:constr type="h" for="ch" forName="childText4" refType="h" fact="0.5179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21"/>
                  <dgm:constr type="l" for="ch" forName="parentText2" refType="w" fact="0"/>
                  <dgm:constr type="t" for="ch" forName="parentText2" refType="h" fact="0.094"/>
                  <dgm:constr type="w" for="ch" forName="parentText2" refType="w" fact="0.7695"/>
                  <dgm:constr type="h" for="ch" forName="parentText2" refType="h" fact="0.2821"/>
                  <dgm:constr type="l" for="ch" forName="parentText3" refType="w" fact="0"/>
                  <dgm:constr type="t" for="ch" forName="parentText3" refType="h" fact="0.188"/>
                  <dgm:constr type="w" for="ch" forName="parentText3" refType="w" fact="0.539"/>
                  <dgm:constr type="h" for="ch" forName="parentText3" refType="h" fact="0.2821"/>
                  <dgm:constr type="l" for="ch" forName="parentText4" refType="w" fact="0"/>
                  <dgm:constr type="t" for="ch" forName="parentText4" refType="h" fact="0.282"/>
                  <dgm:constr type="w" for="ch" forName="parentText4" refType="w" fact="0.3085"/>
                  <dgm:constr type="h" for="ch" forName="parentText4" refType="h" fact="0.2821"/>
                </dgm:constrLst>
              </dgm:else>
            </dgm:choose>
          </dgm:else>
        </dgm:choose>
      </dgm:if>
      <dgm:else name="Name42">
        <dgm:choose name="Name43">
          <dgm:if name="Name44" axis="ch ch" ptType="node node" func="cnt" op="equ" val="0">
            <dgm:alg type="composite">
              <dgm:param type="ar" val="2.9463"/>
            </dgm:alg>
            <dgm:choose name="Name45">
              <dgm:if name="Name4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4285"/>
                  <dgm:constr type="l" for="ch" forName="parentText2" refType="w" fact="0.1848"/>
                  <dgm:constr type="t" for="ch" forName="parentText2" refType="h" fact="0.1429"/>
                  <dgm:constr type="w" for="ch" forName="parentText2" refType="w" fact="0.8152"/>
                  <dgm:constr type="h" for="ch" forName="parentText2" refType="h" fact="0.4285"/>
                  <dgm:constr type="l" for="ch" forName="parentText3" refType="w" fact="0.3696"/>
                  <dgm:constr type="t" for="ch" forName="parentText3" refType="h" fact="0.2858"/>
                  <dgm:constr type="w" for="ch" forName="parentText3" refType="w" fact="0.6304"/>
                  <dgm:constr type="h" for="ch" forName="parentText3" refType="h" fact="0.4285"/>
                  <dgm:constr type="l" for="ch" forName="parentText4" refType="w" fact="0.5545"/>
                  <dgm:constr type="t" for="ch" forName="parentText4" refType="h" fact="0.4286"/>
                  <dgm:constr type="w" for="ch" forName="parentText4" refType="w" fact="0.4455"/>
                  <dgm:constr type="h" for="ch" forName="parentText4" refType="h" fact="0.4285"/>
                  <dgm:constr type="l" for="ch" forName="parentText5" refType="w" fact="0.7393"/>
                  <dgm:constr type="t" for="ch" forName="parentText5" refType="h" fact="0.5715"/>
                  <dgm:constr type="w" for="ch" forName="parentText5" refType="w" fact="0.2607"/>
                  <dgm:constr type="h" for="ch" forName="parentText5" refType="h" fact="0.4285"/>
                </dgm:constrLst>
              </dgm:if>
              <dgm:else name="Name4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4285"/>
                  <dgm:constr type="l" for="ch" forName="parentText2" refType="w" fact="0"/>
                  <dgm:constr type="t" for="ch" forName="parentText2" refType="h" fact="0.1429"/>
                  <dgm:constr type="w" for="ch" forName="parentText2" refType="w" fact="0.8152"/>
                  <dgm:constr type="h" for="ch" forName="parentText2" refType="h" fact="0.4285"/>
                  <dgm:constr type="l" for="ch" forName="parentText3" refType="w" fact="0"/>
                  <dgm:constr type="t" for="ch" forName="parentText3" refType="h" fact="0.2858"/>
                  <dgm:constr type="w" for="ch" forName="parentText3" refType="w" fact="0.6304"/>
                  <dgm:constr type="h" for="ch" forName="parentText3" refType="h" fact="0.4285"/>
                  <dgm:constr type="l" for="ch" forName="parentText4" refType="w" fact="0"/>
                  <dgm:constr type="t" for="ch" forName="parentText4" refType="h" fact="0.4286"/>
                  <dgm:constr type="w" for="ch" forName="parentText4" refType="w" fact="0.4455"/>
                  <dgm:constr type="h" for="ch" forName="parentText4" refType="h" fact="0.4285"/>
                  <dgm:constr type="l" for="ch" forName="parentText5" refType="w" fact="0"/>
                  <dgm:constr type="t" for="ch" forName="parentText5" refType="h" fact="0.5715"/>
                  <dgm:constr type="w" for="ch" forName="parentText5" refType="w" fact="0.2607"/>
                  <dgm:constr type="h" for="ch" forName="parentText5" refType="h" fact="0.4285"/>
                </dgm:constrLst>
              </dgm:else>
            </dgm:choose>
          </dgm:if>
          <dgm:else name="Name48">
            <dgm:alg type="composite">
              <dgm:param type="ar" val="1.7837"/>
            </dgm:alg>
            <dgm:choose name="Name49">
              <dgm:if name="Name5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5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5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5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childText5" refType="primFontSz" refFor="des" refForName="parentText4" op="lte"/>
                  <dgm:constr type="primFontSz" for="des" forName="childText1" refType="primFontSz" refFor="des" refForName="parentText5" op="lte"/>
                  <dgm:constr type="primFontSz" for="des" forName="childText2" refType="primFontSz" refFor="des" refForName="parentText5" op="lte"/>
                  <dgm:constr type="primFontSz" for="des" forName="childText3" refType="primFontSz" refFor="des" refForName="parentText5" op="lte"/>
                  <dgm:constr type="primFontSz" for="des" forName="childText4" refType="primFontSz" refFor="des" refForName="parentText5" op="lte"/>
                  <dgm:constr type="primFontSz" for="des" forName="childText5" refType="primFontSz" refFor="des" refForName="parentText5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primFontSz" for="des" forName="childText5" refType="primFontSz" refFor="des" refForName="childText1" op="equ"/>
                  <dgm:constr type="l" for="ch" forName="childText1" refType="w" fact="0"/>
                  <dgm:constr type="t" for="ch" forName="childText1" refType="h" fact="0.1997"/>
                  <dgm:constr type="w" for="ch" forName="childText1" refType="w" fact="0.18482"/>
                  <dgm:constr type="h" for="ch" forName="childText1" refType="h" fact="0.4763"/>
                  <dgm:constr type="l" for="ch" forName="childText2" refType="w" fact="0.1848"/>
                  <dgm:constr type="t" for="ch" forName="childText2" refType="h" fact="0.2862"/>
                  <dgm:constr type="w" for="ch" forName="childText2" refType="w" fact="0.18482"/>
                  <dgm:constr type="h" for="ch" forName="childText2" refType="h" fact="0.4763"/>
                  <dgm:constr type="l" for="ch" forName="childText3" refType="w" fact="0.3696"/>
                  <dgm:constr type="t" for="ch" forName="childText3" refType="h" fact="0.3727"/>
                  <dgm:constr type="w" for="ch" forName="childText3" refType="w" fact="0.18482"/>
                  <dgm:constr type="h" for="ch" forName="childText3" refType="h" fact="0.4763"/>
                  <dgm:constr type="l" for="ch" forName="childText4" refType="w" fact="0.5545"/>
                  <dgm:constr type="t" for="ch" forName="childText4" refType="h" fact="0.4592"/>
                  <dgm:constr type="w" for="ch" forName="childText4" refType="w" fact="0.18482"/>
                  <dgm:constr type="h" for="ch" forName="childText4" refType="h" fact="0.4763"/>
                  <dgm:constr type="l" for="ch" forName="childText5" refType="w" fact="0.7393"/>
                  <dgm:constr type="t" for="ch" forName="childText5" refType="h" fact="0.5457"/>
                  <dgm:constr type="w" for="ch" forName="childText5" refType="w" fact="0.18482"/>
                  <dgm:constr type="h" for="ch" forName="childText5" refType="h" fact="0.476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594"/>
                  <dgm:constr type="l" for="ch" forName="parentText2" refType="w" fact="0.1848"/>
                  <dgm:constr type="t" for="ch" forName="parentText2" refType="h" fact="0.0865"/>
                  <dgm:constr type="w" for="ch" forName="parentText2" refType="w" fact="0.8152"/>
                  <dgm:constr type="h" for="ch" forName="parentText2" refType="h" fact="0.2594"/>
                  <dgm:constr type="l" for="ch" forName="parentText3" refType="w" fact="0.3696"/>
                  <dgm:constr type="t" for="ch" forName="parentText3" refType="h" fact="0.173"/>
                  <dgm:constr type="w" for="ch" forName="parentText3" refType="w" fact="0.6304"/>
                  <dgm:constr type="h" for="ch" forName="parentText3" refType="h" fact="0.2594"/>
                  <dgm:constr type="l" for="ch" forName="parentText4" refType="w" fact="0.5545"/>
                  <dgm:constr type="t" for="ch" forName="parentText4" refType="h" fact="0.2595"/>
                  <dgm:constr type="w" for="ch" forName="parentText4" refType="w" fact="0.4455"/>
                  <dgm:constr type="h" for="ch" forName="parentText4" refType="h" fact="0.2594"/>
                  <dgm:constr type="l" for="ch" forName="parentText5" refType="w" fact="0.7393"/>
                  <dgm:constr type="t" for="ch" forName="parentText5" refType="h" fact="0.346"/>
                  <dgm:constr type="w" for="ch" forName="parentText5" refType="w" fact="0.2607"/>
                  <dgm:constr type="h" for="ch" forName="parentText5" refType="h" fact="0.2594"/>
                </dgm:constrLst>
              </dgm:if>
              <dgm:else name="Name5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5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5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5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childText5" refType="primFontSz" refFor="des" refForName="parentText4" op="lte"/>
                  <dgm:constr type="primFontSz" for="des" forName="childText1" refType="primFontSz" refFor="des" refForName="parentText5" op="lte"/>
                  <dgm:constr type="primFontSz" for="des" forName="childText2" refType="primFontSz" refFor="des" refForName="parentText5" op="lte"/>
                  <dgm:constr type="primFontSz" for="des" forName="childText3" refType="primFontSz" refFor="des" refForName="parentText5" op="lte"/>
                  <dgm:constr type="primFontSz" for="des" forName="childText4" refType="primFontSz" refFor="des" refForName="parentText5" op="lte"/>
                  <dgm:constr type="primFontSz" for="des" forName="childText5" refType="primFontSz" refFor="des" refForName="parentText5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primFontSz" for="des" forName="childText5" refType="primFontSz" refFor="des" refForName="childText1" op="equ"/>
                  <dgm:constr type="l" for="ch" forName="childText1" refType="w" fact="0.81518"/>
                  <dgm:constr type="t" for="ch" forName="childText1" refType="h" fact="0.1997"/>
                  <dgm:constr type="w" for="ch" forName="childText1" refType="w" fact="0.18482"/>
                  <dgm:constr type="h" for="ch" forName="childText1" refType="h" fact="0.4763"/>
                  <dgm:constr type="l" for="ch" forName="childText2" refType="w" fact="0.63036"/>
                  <dgm:constr type="t" for="ch" forName="childText2" refType="h" fact="0.2862"/>
                  <dgm:constr type="w" for="ch" forName="childText2" refType="w" fact="0.18482"/>
                  <dgm:constr type="h" for="ch" forName="childText2" refType="h" fact="0.4763"/>
                  <dgm:constr type="l" for="ch" forName="childText3" refType="w" fact="0.44554"/>
                  <dgm:constr type="t" for="ch" forName="childText3" refType="h" fact="0.3727"/>
                  <dgm:constr type="w" for="ch" forName="childText3" refType="w" fact="0.18482"/>
                  <dgm:constr type="h" for="ch" forName="childText3" refType="h" fact="0.4763"/>
                  <dgm:constr type="l" for="ch" forName="childText4" refType="w" fact="0.26072"/>
                  <dgm:constr type="t" for="ch" forName="childText4" refType="h" fact="0.4592"/>
                  <dgm:constr type="w" for="ch" forName="childText4" refType="w" fact="0.18482"/>
                  <dgm:constr type="h" for="ch" forName="childText4" refType="h" fact="0.4763"/>
                  <dgm:constr type="l" for="ch" forName="childText5" refType="w" fact="0.0759"/>
                  <dgm:constr type="t" for="ch" forName="childText5" refType="h" fact="0.5457"/>
                  <dgm:constr type="w" for="ch" forName="childText5" refType="w" fact="0.18482"/>
                  <dgm:constr type="h" for="ch" forName="childText5" refType="h" fact="0.476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594"/>
                  <dgm:constr type="l" for="ch" forName="parentText2" refType="w" fact="0"/>
                  <dgm:constr type="t" for="ch" forName="parentText2" refType="h" fact="0.0865"/>
                  <dgm:constr type="w" for="ch" forName="parentText2" refType="w" fact="0.8152"/>
                  <dgm:constr type="h" for="ch" forName="parentText2" refType="h" fact="0.2594"/>
                  <dgm:constr type="l" for="ch" forName="parentText3" refType="w" fact="0"/>
                  <dgm:constr type="t" for="ch" forName="parentText3" refType="h" fact="0.173"/>
                  <dgm:constr type="w" for="ch" forName="parentText3" refType="w" fact="0.6304"/>
                  <dgm:constr type="h" for="ch" forName="parentText3" refType="h" fact="0.2594"/>
                  <dgm:constr type="l" for="ch" forName="parentText4" refType="w" fact="0"/>
                  <dgm:constr type="t" for="ch" forName="parentText4" refType="h" fact="0.2595"/>
                  <dgm:constr type="w" for="ch" forName="parentText4" refType="w" fact="0.4455"/>
                  <dgm:constr type="h" for="ch" forName="parentText4" refType="h" fact="0.2594"/>
                  <dgm:constr type="l" for="ch" forName="parentText5" refType="w" fact="0"/>
                  <dgm:constr type="t" for="ch" forName="parentText5" refType="h" fact="0.346"/>
                  <dgm:constr type="w" for="ch" forName="parentText5" refType="w" fact="0.2607"/>
                  <dgm:constr type="h" for="ch" forName="parentText5" refType="h" fact="0.2594"/>
                </dgm:constrLst>
              </dgm:else>
            </dgm:choose>
          </dgm:else>
        </dgm:choose>
      </dgm:else>
    </dgm:choose>
    <dgm:forEach name="Name52" axis="ch" ptType="node" cnt="1">
      <dgm:layoutNode name="parentText1" styleLbl="node1">
        <dgm:varLst>
          <dgm:chMax/>
          <dgm:chPref val="3"/>
          <dgm:bulletEnabled val="1"/>
        </dgm:varLst>
        <dgm:choose name="Name53">
          <dgm:if name="Name54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55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56">
        <dgm:if name="Name57" axis="ch" ptType="node" func="cnt" op="gte" val="1">
          <dgm:layoutNode name="childText1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58"/>
      </dgm:choose>
    </dgm:forEach>
    <dgm:forEach name="Name59" axis="ch" ptType="node" st="2" cnt="1">
      <dgm:layoutNode name="parentText2" styleLbl="node1">
        <dgm:varLst>
          <dgm:chMax/>
          <dgm:chPref val="3"/>
          <dgm:bulletEnabled val="1"/>
        </dgm:varLst>
        <dgm:choose name="Name60">
          <dgm:if name="Name61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62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63">
        <dgm:if name="Name64" axis="ch" ptType="node" func="cnt" op="gte" val="1">
          <dgm:layoutNode name="childText2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65"/>
      </dgm:choose>
    </dgm:forEach>
    <dgm:forEach name="Name66" axis="ch" ptType="node" st="3" cnt="1">
      <dgm:layoutNode name="parentText3" styleLbl="node1">
        <dgm:varLst>
          <dgm:chMax/>
          <dgm:chPref val="3"/>
          <dgm:bulletEnabled val="1"/>
        </dgm:varLst>
        <dgm:choose name="Name67">
          <dgm:if name="Name68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69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70">
        <dgm:if name="Name71" axis="ch" ptType="node" func="cnt" op="gte" val="1">
          <dgm:layoutNode name="childText3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2"/>
      </dgm:choose>
    </dgm:forEach>
    <dgm:forEach name="Name73" axis="ch" ptType="node" st="4" cnt="1">
      <dgm:layoutNode name="parentText4" styleLbl="node1">
        <dgm:varLst>
          <dgm:chMax/>
          <dgm:chPref val="3"/>
          <dgm:bulletEnabled val="1"/>
        </dgm:varLst>
        <dgm:choose name="Name74">
          <dgm:if name="Name75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76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77">
        <dgm:if name="Name78" axis="ch" ptType="node" func="cnt" op="gte" val="1">
          <dgm:layoutNode name="childText4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9"/>
      </dgm:choose>
    </dgm:forEach>
    <dgm:forEach name="Name80" axis="ch" ptType="node" st="5" cnt="1">
      <dgm:layoutNode name="parentText5" styleLbl="node1">
        <dgm:varLst>
          <dgm:chMax/>
          <dgm:chPref val="3"/>
          <dgm:bulletEnabled val="1"/>
        </dgm:varLst>
        <dgm:choose name="Name81">
          <dgm:if name="Name82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83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84">
        <dgm:if name="Name85" axis="ch" ptType="node" func="cnt" op="gte" val="1">
          <dgm:layoutNode name="childText5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86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33AED08A-2595-4213-8E05-D06CA9F3B35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1AA7A80A-A110-4E9F-8055-A467E44437A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B4FC9869-938F-462B-8AF0-C376284A68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20DE5-E0E1-4866-983D-8139F7B75A09}" type="datetimeFigureOut">
              <a:rPr lang="fi-FI" smtClean="0"/>
              <a:t>4.3.2021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F7CC6CFD-7F14-413E-82BE-6FC11AFE63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AE16FACE-CAEB-4493-933F-888CE845C3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6404B-A7C7-42CE-AED3-0BDF8948924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6756383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023CC253-5AD2-49FA-970A-135308AEAB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020404F7-D592-4E55-9A57-1AFC8C03CF6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E6B95BCF-3A34-42AA-AFBF-95AAECB8FB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20DE5-E0E1-4866-983D-8139F7B75A09}" type="datetimeFigureOut">
              <a:rPr lang="fi-FI" smtClean="0"/>
              <a:t>4.3.2021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DB95C84-F0D9-434F-9103-3D4F80EADB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0FD026F3-E480-4578-B598-0F26480904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6404B-A7C7-42CE-AED3-0BDF8948924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455942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>
            <a:extLst>
              <a:ext uri="{FF2B5EF4-FFF2-40B4-BE49-F238E27FC236}">
                <a16:creationId xmlns:a16="http://schemas.microsoft.com/office/drawing/2014/main" id="{49283AF5-620C-4ECE-8048-AE913CC9042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398CF49A-6843-491C-9563-AB1E1C23046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A037E625-D2D9-4E38-9303-45A1D157CD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20DE5-E0E1-4866-983D-8139F7B75A09}" type="datetimeFigureOut">
              <a:rPr lang="fi-FI" smtClean="0"/>
              <a:t>4.3.2021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0CFEF18-CC5C-46D2-A28B-ED9FB29E39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53E4037A-EE01-4248-A670-C6381EF74A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6404B-A7C7-42CE-AED3-0BDF8948924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0315362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C40A5A84-1C22-4D9C-BA94-F9779D5FB8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88B379F8-D520-49E8-85EF-7BAFC982F1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44936B32-FF31-4462-842F-EC5BC726CA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20DE5-E0E1-4866-983D-8139F7B75A09}" type="datetimeFigureOut">
              <a:rPr lang="fi-FI" smtClean="0"/>
              <a:t>4.3.2021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734B5618-A7C5-42F3-824F-5A1F985020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094A06CB-D9E1-4958-AA21-00547BEE4D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6404B-A7C7-42CE-AED3-0BDF8948924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882026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011D1E58-FAF3-4F43-96AD-493A7A21AF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45A526CD-CC94-4286-ACBA-7C7B1E42F4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C0B363EB-1563-44F9-B0D6-CBC65CDB9D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20DE5-E0E1-4866-983D-8139F7B75A09}" type="datetimeFigureOut">
              <a:rPr lang="fi-FI" smtClean="0"/>
              <a:t>4.3.2021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81CE2FEE-6247-4EF7-985C-3DA9982B60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EDCDA6F3-1B74-4F2B-8317-DE78A8E219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6404B-A7C7-42CE-AED3-0BDF8948924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961652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DB00063C-9017-405B-ABCF-8D25689C3B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4D6DF749-641A-44E2-A7CA-F35EDFC32E7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A92B3AB0-98B3-4CD8-9010-9732397ECF0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E2BC717E-9BA9-43A3-B169-DEA1FDECEE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20DE5-E0E1-4866-983D-8139F7B75A09}" type="datetimeFigureOut">
              <a:rPr lang="fi-FI" smtClean="0"/>
              <a:t>4.3.2021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E78EDA3A-5ACF-4EE7-9713-72DA0023C8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7309AB08-5382-468B-A9C7-118D5958C1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6404B-A7C7-42CE-AED3-0BDF8948924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1261862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EEA76EC-CC2D-493A-9024-DC7F3C9206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1E359020-CF27-47B0-8D07-1E993F411E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3CD9415E-A956-480F-897D-B12895F4255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669C3648-4E03-4061-8A60-EFA93593B4D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>
            <a:extLst>
              <a:ext uri="{FF2B5EF4-FFF2-40B4-BE49-F238E27FC236}">
                <a16:creationId xmlns:a16="http://schemas.microsoft.com/office/drawing/2014/main" id="{BBA73D8D-199C-442D-B949-29CB0F16EA2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DA7197DE-24E2-4B73-BC5D-98495409D9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20DE5-E0E1-4866-983D-8139F7B75A09}" type="datetimeFigureOut">
              <a:rPr lang="fi-FI" smtClean="0"/>
              <a:t>4.3.2021</a:t>
            </a:fld>
            <a:endParaRPr lang="fi-FI"/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5543428E-BFDF-4D9B-A254-18C0E715D3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ED43A0EC-63EF-408D-828A-928FD3EC95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6404B-A7C7-42CE-AED3-0BDF8948924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257166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DB7DE0BC-557E-4FC1-9943-748955A680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56F9D54D-580D-4E7E-A21E-A4CDD69B32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20DE5-E0E1-4866-983D-8139F7B75A09}" type="datetimeFigureOut">
              <a:rPr lang="fi-FI" smtClean="0"/>
              <a:t>4.3.2021</a:t>
            </a:fld>
            <a:endParaRPr lang="fi-FI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954D67A8-D0B3-48DF-9F6C-FDBAC51852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78955E4A-53E7-4C58-BDD8-27C3BF28E9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6404B-A7C7-42CE-AED3-0BDF8948924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9189078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B398864D-FA3D-4941-9E9D-04973D9C6D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20DE5-E0E1-4866-983D-8139F7B75A09}" type="datetimeFigureOut">
              <a:rPr lang="fi-FI" smtClean="0"/>
              <a:t>4.3.2021</a:t>
            </a:fld>
            <a:endParaRPr lang="fi-FI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2661AC4C-C9D4-4215-8BD1-9EE5BA0EBD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AAF48C3C-44C2-46E1-99D9-FC2FEECDBF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6404B-A7C7-42CE-AED3-0BDF8948924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5998885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Kuvateksti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FE29D992-61AA-48F5-81F2-0180B608E2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2CA41748-22C7-473D-AD9A-28DCFABDC2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1A383679-93E9-4987-AD44-5274F0ACCEE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0F4E7F9B-817B-4270-92BE-BAD8346C94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20DE5-E0E1-4866-983D-8139F7B75A09}" type="datetimeFigureOut">
              <a:rPr lang="fi-FI" smtClean="0"/>
              <a:t>4.3.2021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95106AAE-E2CF-4F67-AE58-4A4DF37BA4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EAA5C0D4-7D0B-4D29-86E7-EAA860D9F0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6404B-A7C7-42CE-AED3-0BDF8948924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5000587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uvateksti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75068D1-E802-490D-9A72-291982D9CF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Kuvan paikkamerkki 2">
            <a:extLst>
              <a:ext uri="{FF2B5EF4-FFF2-40B4-BE49-F238E27FC236}">
                <a16:creationId xmlns:a16="http://schemas.microsoft.com/office/drawing/2014/main" id="{AA76E4F8-FBE5-40F9-BF9E-3CE8262A7CF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1BE0D713-2781-443C-B67B-D4B75905783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9F50BF0D-9EE4-4827-80E4-CEF7659B59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20DE5-E0E1-4866-983D-8139F7B75A09}" type="datetimeFigureOut">
              <a:rPr lang="fi-FI" smtClean="0"/>
              <a:t>4.3.2021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16A4BE10-F676-4C5F-BB9C-A62A61A007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CF9B84E2-A1B9-4C7C-848E-8EC2882C35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6404B-A7C7-42CE-AED3-0BDF8948924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6403927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5CCF9FCD-1225-4AB1-8D72-C4042AF3DB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0E190AA4-5697-4517-B854-736026DA1A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B5D3C6E9-7AD3-4A5C-8B9F-41241BB4FDB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520DE5-E0E1-4866-983D-8139F7B75A09}" type="datetimeFigureOut">
              <a:rPr lang="fi-FI" smtClean="0"/>
              <a:t>4.3.2021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B4B50200-B1A8-4164-852C-B00A034F531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83032CE7-B784-4306-A4DA-ED278F18BD6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A6404B-A7C7-42CE-AED3-0BDF8948924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895268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5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ohjois-pohjanmaa.fi/rahoitus/kestavaa-kasvua-ja-tyota-2014-2020/" TargetMode="External"/><Relationship Id="rId2" Type="http://schemas.openxmlformats.org/officeDocument/2006/relationships/hyperlink" Target="http://www.eura2014.fi/hakija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hyperlink" Target="http://www.rakennerahastot.fi/web/pohjois-suomen-suuralue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8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kstiruutu 4">
            <a:extLst>
              <a:ext uri="{FF2B5EF4-FFF2-40B4-BE49-F238E27FC236}">
                <a16:creationId xmlns:a16="http://schemas.microsoft.com/office/drawing/2014/main" id="{80AE6EBA-B58B-484E-A205-8E3F9F081EA7}"/>
              </a:ext>
            </a:extLst>
          </p:cNvPr>
          <p:cNvSpPr txBox="1"/>
          <p:nvPr/>
        </p:nvSpPr>
        <p:spPr>
          <a:xfrm>
            <a:off x="3112261" y="1690131"/>
            <a:ext cx="6091516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fi-FI" dirty="0">
                <a:solidFill>
                  <a:srgbClr val="C00000"/>
                </a:solidFill>
              </a:rPr>
              <a:t>REACT EU </a:t>
            </a:r>
          </a:p>
          <a:p>
            <a:pPr algn="ctr"/>
            <a:r>
              <a:rPr lang="fi-FI" dirty="0">
                <a:solidFill>
                  <a:srgbClr val="C00000"/>
                </a:solidFill>
              </a:rPr>
              <a:t>Pohjois-Pohjanmaan liiton käytänteet</a:t>
            </a:r>
          </a:p>
          <a:p>
            <a:pPr algn="ctr"/>
            <a:r>
              <a:rPr lang="fi-FI" dirty="0">
                <a:solidFill>
                  <a:srgbClr val="C00000"/>
                </a:solidFill>
              </a:rPr>
              <a:t>HAKIJAINFO 4.3.2021</a:t>
            </a:r>
          </a:p>
          <a:p>
            <a:pPr algn="ctr"/>
            <a:r>
              <a:rPr lang="fi-FI" dirty="0">
                <a:solidFill>
                  <a:srgbClr val="C00000"/>
                </a:solidFill>
              </a:rPr>
              <a:t>Aluekehityspäällikkö Heikki Ojala</a:t>
            </a:r>
          </a:p>
          <a:p>
            <a:pPr algn="ctr"/>
            <a:r>
              <a:rPr lang="fi-FI" dirty="0">
                <a:solidFill>
                  <a:srgbClr val="C00000"/>
                </a:solidFill>
              </a:rPr>
              <a:t>Pohjois-Pohjanmaan liitto </a:t>
            </a:r>
          </a:p>
        </p:txBody>
      </p:sp>
      <p:pic>
        <p:nvPicPr>
          <p:cNvPr id="13" name="Kuva 12">
            <a:extLst>
              <a:ext uri="{FF2B5EF4-FFF2-40B4-BE49-F238E27FC236}">
                <a16:creationId xmlns:a16="http://schemas.microsoft.com/office/drawing/2014/main" id="{1601F28D-8666-4A4E-83DA-AD8061520DD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65382" y="5167869"/>
            <a:ext cx="1597290" cy="1402202"/>
          </a:xfrm>
          <a:prstGeom prst="rect">
            <a:avLst/>
          </a:prstGeom>
        </p:spPr>
      </p:pic>
      <p:pic>
        <p:nvPicPr>
          <p:cNvPr id="16" name="Kuva 15">
            <a:extLst>
              <a:ext uri="{FF2B5EF4-FFF2-40B4-BE49-F238E27FC236}">
                <a16:creationId xmlns:a16="http://schemas.microsoft.com/office/drawing/2014/main" id="{FCC10BF9-972B-4B20-97AC-5FF8C8AFDFD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26398" y="5709295"/>
            <a:ext cx="3500005" cy="600001"/>
          </a:xfrm>
          <a:prstGeom prst="rect">
            <a:avLst/>
          </a:prstGeom>
        </p:spPr>
      </p:pic>
      <p:pic>
        <p:nvPicPr>
          <p:cNvPr id="3" name="Kuva 2">
            <a:extLst>
              <a:ext uri="{FF2B5EF4-FFF2-40B4-BE49-F238E27FC236}">
                <a16:creationId xmlns:a16="http://schemas.microsoft.com/office/drawing/2014/main" id="{ED54337C-9D1F-400A-A1C9-AF8BB2CC471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1308" y="5309209"/>
            <a:ext cx="3267075" cy="1400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16801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2B056C80-3EBC-44E5-910E-E41054FF2B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21124"/>
          </a:xfrm>
        </p:spPr>
        <p:txBody>
          <a:bodyPr>
            <a:normAutofit/>
          </a:bodyPr>
          <a:lstStyle/>
          <a:p>
            <a:r>
              <a:rPr lang="fi-FI" sz="3600" dirty="0">
                <a:solidFill>
                  <a:srgbClr val="C00000"/>
                </a:solidFill>
              </a:rPr>
              <a:t>REACT EU–hakukierros 5.3 - 19.4.2021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5CC94682-9B10-425B-90C5-BE83CE1249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70734" y="1186250"/>
            <a:ext cx="11003552" cy="483228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kumimoji="0" lang="fi-FI" altLang="fi-FI" sz="18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</a:rPr>
              <a:t>REACT-EU -lisämäärärahojen myöntämisen ehtona on, että valtioneuvosto hyväksyy ohjelmanmuutoksen. Lisäksi ehtona on, että eduskunta hyväksyy REACT-EU -rahoituksen vuoden 2021 lisätalousarvioon  ja valtioneuvosto tekee päätöksen varojen jakamisesta alueille.</a:t>
            </a:r>
            <a:endParaRPr kumimoji="0" lang="fi-FI" altLang="fi-FI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endParaRPr lang="fi-FI" sz="800" b="1" dirty="0">
              <a:solidFill>
                <a:srgbClr val="00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r>
              <a:rPr lang="fi-FI" sz="18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Yhteishaku, </a:t>
            </a:r>
            <a:r>
              <a:rPr lang="fi-FI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jossa mukana PPL ja ELY: </a:t>
            </a:r>
            <a:r>
              <a:rPr lang="fi-FI" sz="18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ESR ja EAKR, ml. yritystuet </a:t>
            </a:r>
          </a:p>
          <a:p>
            <a:r>
              <a:rPr lang="fi-FI" sz="18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Hakuaika: </a:t>
            </a:r>
            <a:r>
              <a:rPr lang="fi-FI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5.3.2021 - 19.4.2021</a:t>
            </a:r>
          </a:p>
          <a:p>
            <a:r>
              <a:rPr lang="fi-FI" sz="1800" b="1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Hakua ohjaavat asiakirjat:</a:t>
            </a:r>
            <a:endParaRPr lang="fi-FI" sz="1400" b="1" dirty="0">
              <a:solidFill>
                <a:srgbClr val="00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lvl="1"/>
            <a:r>
              <a:rPr lang="fi-FI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Suomen rakennerahasto-ohjelma (Komission hyväksymä 11.12.2014)</a:t>
            </a:r>
          </a:p>
          <a:p>
            <a:pPr lvl="1"/>
            <a:r>
              <a:rPr lang="fi-FI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REACT-EU ohjelmamuutos (25.2.2021)</a:t>
            </a:r>
          </a:p>
          <a:p>
            <a:pPr lvl="1"/>
            <a:r>
              <a:rPr lang="fi-FI" sz="18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Pohjois-Pohjanmaan toimenpidesuunnitelma 2021-2022</a:t>
            </a:r>
          </a:p>
          <a:p>
            <a:pPr lvl="1"/>
            <a:r>
              <a:rPr lang="fi-FI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Pohjois-</a:t>
            </a:r>
            <a:r>
              <a:rPr lang="fi-FI" sz="18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P</a:t>
            </a:r>
            <a:r>
              <a:rPr lang="fi-FI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ohjanmaan ilmastotiekartta 2021-2030</a:t>
            </a:r>
            <a:endParaRPr lang="fi-FI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indent="0">
              <a:buNone/>
            </a:pPr>
            <a:endParaRPr lang="fi-FI" sz="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indent="0">
              <a:buNone/>
            </a:pPr>
            <a:r>
              <a:rPr lang="fi-FI" sz="2200" b="1" dirty="0">
                <a:latin typeface="Calibri" panose="020F0502020204030204" pitchFamily="34" charset="0"/>
              </a:rPr>
              <a:t>Pohjois-Pohjanmaan liitto ei tue yksittäisen yrityksen liiketoiminnan kehittämistä.</a:t>
            </a:r>
          </a:p>
        </p:txBody>
      </p:sp>
      <p:pic>
        <p:nvPicPr>
          <p:cNvPr id="5" name="Kuva 4" descr="Kuva, joka sisältää kohteen teksti&#10;&#10;Kuvaus luotu automaattisesti">
            <a:extLst>
              <a:ext uri="{FF2B5EF4-FFF2-40B4-BE49-F238E27FC236}">
                <a16:creationId xmlns:a16="http://schemas.microsoft.com/office/drawing/2014/main" id="{15B4B242-FD69-4EAF-8C0C-FBDB3FBAF13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384290"/>
            <a:ext cx="2133600" cy="365760"/>
          </a:xfrm>
          <a:prstGeom prst="rect">
            <a:avLst/>
          </a:prstGeom>
        </p:spPr>
      </p:pic>
      <p:sp>
        <p:nvSpPr>
          <p:cNvPr id="6" name="Rectangle 2">
            <a:extLst>
              <a:ext uri="{FF2B5EF4-FFF2-40B4-BE49-F238E27FC236}">
                <a16:creationId xmlns:a16="http://schemas.microsoft.com/office/drawing/2014/main" id="{3CEC4BD1-BC5F-40B9-B282-125234145D5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03856" y="4963864"/>
            <a:ext cx="11255063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i-FI" altLang="fi-FI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</a:rPr>
              <a:t> </a:t>
            </a:r>
            <a:endParaRPr kumimoji="0" lang="fi-FI" altLang="fi-FI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4758232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073274F-7832-428A-8878-A386EDBF06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1247" y="496224"/>
            <a:ext cx="10515600" cy="1325563"/>
          </a:xfrm>
        </p:spPr>
        <p:txBody>
          <a:bodyPr/>
          <a:lstStyle/>
          <a:p>
            <a:r>
              <a:rPr lang="fi-FI" dirty="0">
                <a:solidFill>
                  <a:srgbClr val="C00000"/>
                </a:solidFill>
              </a:rPr>
              <a:t>REACT-EU</a:t>
            </a:r>
          </a:p>
        </p:txBody>
      </p:sp>
      <p:graphicFrame>
        <p:nvGraphicFramePr>
          <p:cNvPr id="4" name="Sisällön paikkamerkki 3">
            <a:extLst>
              <a:ext uri="{FF2B5EF4-FFF2-40B4-BE49-F238E27FC236}">
                <a16:creationId xmlns:a16="http://schemas.microsoft.com/office/drawing/2014/main" id="{5A9E92F7-1F01-4CEC-9CAD-F75E9EC08BF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90021503"/>
              </p:ext>
            </p:extLst>
          </p:nvPr>
        </p:nvGraphicFramePr>
        <p:xfrm>
          <a:off x="713510" y="1850563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Tekstiruutu 5">
            <a:extLst>
              <a:ext uri="{FF2B5EF4-FFF2-40B4-BE49-F238E27FC236}">
                <a16:creationId xmlns:a16="http://schemas.microsoft.com/office/drawing/2014/main" id="{2CBD983D-33E1-4B07-99FF-FE58D910267E}"/>
              </a:ext>
            </a:extLst>
          </p:cNvPr>
          <p:cNvSpPr txBox="1"/>
          <p:nvPr/>
        </p:nvSpPr>
        <p:spPr>
          <a:xfrm>
            <a:off x="6229003" y="2954799"/>
            <a:ext cx="32502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400" dirty="0">
                <a:solidFill>
                  <a:schemeClr val="bg1"/>
                </a:solidFill>
              </a:rPr>
              <a:t>Pohjois-Pohjanmaan ilmastotiekartta 2021-2030</a:t>
            </a:r>
          </a:p>
        </p:txBody>
      </p:sp>
      <p:sp>
        <p:nvSpPr>
          <p:cNvPr id="7" name="Tekstiruutu 6">
            <a:extLst>
              <a:ext uri="{FF2B5EF4-FFF2-40B4-BE49-F238E27FC236}">
                <a16:creationId xmlns:a16="http://schemas.microsoft.com/office/drawing/2014/main" id="{8A358FF7-8770-451F-B6EE-36A340B70368}"/>
              </a:ext>
            </a:extLst>
          </p:cNvPr>
          <p:cNvSpPr txBox="1"/>
          <p:nvPr/>
        </p:nvSpPr>
        <p:spPr>
          <a:xfrm>
            <a:off x="5743324" y="3641591"/>
            <a:ext cx="2353271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/>
              <a:t> </a:t>
            </a:r>
            <a:r>
              <a:rPr lang="fi-FI" sz="1200" b="1" dirty="0"/>
              <a:t>Älykäs bio- ja kiertotalous toimii ilmastotyön perustana</a:t>
            </a:r>
          </a:p>
          <a:p>
            <a:endParaRPr lang="fi-FI" sz="1200" b="1" dirty="0"/>
          </a:p>
          <a:p>
            <a:r>
              <a:rPr lang="fi-FI" sz="1200" b="1" dirty="0"/>
              <a:t>Energiantuotanto ja käyttö on kestävää, tehokasta ja vähäpäästöistä</a:t>
            </a:r>
          </a:p>
          <a:p>
            <a:endParaRPr lang="fi-FI" sz="1200" b="1" dirty="0"/>
          </a:p>
          <a:p>
            <a:r>
              <a:rPr lang="fi-FI" sz="1200" b="1" dirty="0"/>
              <a:t> Yhteistyö ja sektorirajat ylittävät toimintamallit luovat elinvoimaa ja liiketoimintamahdollisuuksia</a:t>
            </a:r>
          </a:p>
        </p:txBody>
      </p:sp>
      <p:pic>
        <p:nvPicPr>
          <p:cNvPr id="3" name="Kuva 2">
            <a:extLst>
              <a:ext uri="{FF2B5EF4-FFF2-40B4-BE49-F238E27FC236}">
                <a16:creationId xmlns:a16="http://schemas.microsoft.com/office/drawing/2014/main" id="{088974DE-D5B7-4DCA-AEE0-AA7188098ABE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9402124" y="6361775"/>
            <a:ext cx="2562997" cy="4375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54603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5AA5486B-9656-4126-98D3-39D4912D90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>
                <a:solidFill>
                  <a:srgbClr val="C00000"/>
                </a:solidFill>
              </a:rPr>
              <a:t>Miten mukaan toteuttamaan REACT-EU:n toimenpiteitä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D38A103D-4D54-42CB-A222-952C24D5F3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04702" y="2141537"/>
            <a:ext cx="10515600" cy="4351338"/>
          </a:xfrm>
        </p:spPr>
        <p:txBody>
          <a:bodyPr/>
          <a:lstStyle/>
          <a:p>
            <a:r>
              <a:rPr lang="fi-FI" sz="1800" dirty="0"/>
              <a:t>Hakemus EURA2014-järjestelmään:  </a:t>
            </a:r>
            <a:r>
              <a:rPr lang="fi-FI" sz="1800" dirty="0">
                <a:hlinkClick r:id="rId2"/>
              </a:rPr>
              <a:t>www.eura2014.fi/hakija</a:t>
            </a:r>
            <a:endParaRPr lang="fi-FI" sz="1800" dirty="0"/>
          </a:p>
          <a:p>
            <a:r>
              <a:rPr lang="fi-FI" sz="1800" dirty="0"/>
              <a:t>Toimintalinjaan 8.</a:t>
            </a:r>
          </a:p>
          <a:p>
            <a:r>
              <a:rPr lang="fi-FI" sz="1800" dirty="0"/>
              <a:t>Toivomme: </a:t>
            </a:r>
          </a:p>
          <a:p>
            <a:pPr lvl="1"/>
            <a:r>
              <a:rPr lang="fi-FI" sz="1800" dirty="0"/>
              <a:t>Konkreettisia ja nopeavaikutteisia hankkeita</a:t>
            </a:r>
          </a:p>
          <a:p>
            <a:pPr lvl="1"/>
            <a:r>
              <a:rPr lang="fi-FI" sz="1800" dirty="0"/>
              <a:t>Hyvä etukäteissuunnittelu</a:t>
            </a:r>
          </a:p>
          <a:p>
            <a:pPr lvl="1"/>
            <a:r>
              <a:rPr lang="fi-FI" sz="1800" dirty="0"/>
              <a:t>Huomioitu tiukka aikataulu, hankkeet pitää olla valmiit 30.6.2023</a:t>
            </a:r>
          </a:p>
          <a:p>
            <a:r>
              <a:rPr lang="fi-FI" sz="1800" dirty="0"/>
              <a:t>Haettavan tukirahoituksen (EAKR- ja valtio) osuus on korkeintaan 80% hankkeen kokonaiskustannuksista. Opetus- ja kulttuuriministeriön hallinnonalan investointihankkeiden osalta tukirahoituksen osuus on korkeintaan 70%.</a:t>
            </a:r>
          </a:p>
          <a:p>
            <a:r>
              <a:rPr lang="fi-FI" sz="1800" dirty="0"/>
              <a:t>Lisätietoja: </a:t>
            </a:r>
            <a:r>
              <a:rPr lang="fi-FI" sz="1800" dirty="0">
                <a:hlinkClick r:id="rId3"/>
              </a:rPr>
              <a:t>https://www.pohjois-pohjanmaa.fi/rahoitus/kestavaa-kasvua-ja-tyota-2014-2020/</a:t>
            </a:r>
            <a:r>
              <a:rPr lang="fi-FI" sz="1800" dirty="0"/>
              <a:t> tai </a:t>
            </a:r>
            <a:r>
              <a:rPr lang="fi-FI" sz="1800" dirty="0">
                <a:hlinkClick r:id="rId4"/>
              </a:rPr>
              <a:t>http://www.rakennerahastot.fi/web/pohjois-suomen-suuralue</a:t>
            </a:r>
            <a:endParaRPr lang="fi-FI" sz="1800" dirty="0"/>
          </a:p>
          <a:p>
            <a:endParaRPr lang="fi-FI" sz="1800" dirty="0"/>
          </a:p>
          <a:p>
            <a:pPr lvl="3"/>
            <a:endParaRPr lang="fi-FI" sz="800" dirty="0"/>
          </a:p>
          <a:p>
            <a:endParaRPr lang="fi-FI" sz="1800" dirty="0"/>
          </a:p>
          <a:p>
            <a:pPr marL="0" indent="0">
              <a:buNone/>
            </a:pPr>
            <a:endParaRPr lang="fi-FI" dirty="0"/>
          </a:p>
        </p:txBody>
      </p:sp>
      <p:pic>
        <p:nvPicPr>
          <p:cNvPr id="4" name="Kuva 3">
            <a:extLst>
              <a:ext uri="{FF2B5EF4-FFF2-40B4-BE49-F238E27FC236}">
                <a16:creationId xmlns:a16="http://schemas.microsoft.com/office/drawing/2014/main" id="{B695E9B5-3DE5-4E9A-88E1-23CCD23695C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319491" y="6045913"/>
            <a:ext cx="2617921" cy="4469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75268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D896AA86-ED27-426B-9834-35FB6212BA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>
                <a:solidFill>
                  <a:srgbClr val="C00000"/>
                </a:solidFill>
              </a:rPr>
              <a:t>Hankkeiden käsittely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01BAB7CD-63F9-405F-A679-203245C052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/>
              <a:t>Hankkeiden käsittely alkaa välittömästi hakuajan päätyttyä.</a:t>
            </a:r>
          </a:p>
          <a:p>
            <a:r>
              <a:rPr lang="fi-FI" dirty="0"/>
              <a:t>Hankkeet käsitellään Pohjois-Pohjanmaan liiton Rahoitusryhmään, Maakunnan yhteistyöryhmän sihteeristössä ja tarvittaessa Maakunnan yhteistyöryhmässä.</a:t>
            </a:r>
          </a:p>
          <a:p>
            <a:r>
              <a:rPr lang="fi-FI" dirty="0"/>
              <a:t>Isot yli 400 000 € julkista rahoitusta sisältävät hankkeet menevät maakunnan yhteistyöryhmän käsittelyyn.</a:t>
            </a:r>
          </a:p>
          <a:p>
            <a:r>
              <a:rPr lang="fi-FI" dirty="0"/>
              <a:t>Hankkeiden päätökset tehdään kesä-elokuun 2021.</a:t>
            </a:r>
          </a:p>
          <a:p>
            <a:pPr marL="0" indent="0">
              <a:buNone/>
            </a:pPr>
            <a:r>
              <a:rPr lang="fi-FI" dirty="0"/>
              <a:t> </a:t>
            </a:r>
          </a:p>
        </p:txBody>
      </p:sp>
      <p:pic>
        <p:nvPicPr>
          <p:cNvPr id="4" name="Kuva 3">
            <a:extLst>
              <a:ext uri="{FF2B5EF4-FFF2-40B4-BE49-F238E27FC236}">
                <a16:creationId xmlns:a16="http://schemas.microsoft.com/office/drawing/2014/main" id="{ACC934FA-427D-41BD-B7EA-26ABCB8BF9B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25890" y="6161182"/>
            <a:ext cx="2071255" cy="3536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09242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>
            <a:extLst>
              <a:ext uri="{FF2B5EF4-FFF2-40B4-BE49-F238E27FC236}">
                <a16:creationId xmlns:a16="http://schemas.microsoft.com/office/drawing/2014/main" id="{AFA67CD3-AB4E-4A7A-BEB8-53C445D8C4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3726"/>
            <a:ext cx="5614875" cy="6858000"/>
          </a:xfrm>
          <a:prstGeom prst="rect">
            <a:avLst/>
          </a:prstGeom>
          <a:gradFill>
            <a:gsLst>
              <a:gs pos="0">
                <a:schemeClr val="accent1">
                  <a:lumMod val="100000"/>
                  <a:alpha val="82000"/>
                </a:schemeClr>
              </a:gs>
              <a:gs pos="25000">
                <a:schemeClr val="accent1">
                  <a:alpha val="60000"/>
                </a:schemeClr>
              </a:gs>
              <a:gs pos="94000">
                <a:schemeClr val="bg2">
                  <a:lumMod val="75000"/>
                </a:schemeClr>
              </a:gs>
              <a:gs pos="100000">
                <a:schemeClr val="bg2">
                  <a:lumMod val="7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07CF545F-9C2E-4446-97CD-AD92990C2B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Otsikko 1">
            <a:extLst>
              <a:ext uri="{FF2B5EF4-FFF2-40B4-BE49-F238E27FC236}">
                <a16:creationId xmlns:a16="http://schemas.microsoft.com/office/drawing/2014/main" id="{7CA37916-08FA-4534-9C78-02DFB18E23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4105" y="802955"/>
            <a:ext cx="4977976" cy="1454051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kern="120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Ota yhteyttä!</a:t>
            </a:r>
          </a:p>
        </p:txBody>
      </p:sp>
      <p:sp>
        <p:nvSpPr>
          <p:cNvPr id="20" name="Freeform 62">
            <a:extLst>
              <a:ext uri="{FF2B5EF4-FFF2-40B4-BE49-F238E27FC236}">
                <a16:creationId xmlns:a16="http://schemas.microsoft.com/office/drawing/2014/main" id="{339C8D78-A644-462F-B674-F440635E53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738619"/>
            <a:ext cx="5000438" cy="5400962"/>
          </a:xfrm>
          <a:custGeom>
            <a:avLst/>
            <a:gdLst>
              <a:gd name="connsiteX0" fmla="*/ 2299956 w 5000438"/>
              <a:gd name="connsiteY0" fmla="*/ 0 h 5400962"/>
              <a:gd name="connsiteX1" fmla="*/ 5000438 w 5000438"/>
              <a:gd name="connsiteY1" fmla="*/ 2700481 h 5400962"/>
              <a:gd name="connsiteX2" fmla="*/ 2299956 w 5000438"/>
              <a:gd name="connsiteY2" fmla="*/ 5400962 h 5400962"/>
              <a:gd name="connsiteX3" fmla="*/ 60675 w 5000438"/>
              <a:gd name="connsiteY3" fmla="*/ 4210346 h 5400962"/>
              <a:gd name="connsiteX4" fmla="*/ 0 w 5000438"/>
              <a:gd name="connsiteY4" fmla="*/ 4110472 h 5400962"/>
              <a:gd name="connsiteX5" fmla="*/ 0 w 5000438"/>
              <a:gd name="connsiteY5" fmla="*/ 1290491 h 5400962"/>
              <a:gd name="connsiteX6" fmla="*/ 60675 w 5000438"/>
              <a:gd name="connsiteY6" fmla="*/ 1190617 h 5400962"/>
              <a:gd name="connsiteX7" fmla="*/ 2299956 w 5000438"/>
              <a:gd name="connsiteY7" fmla="*/ 0 h 54009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000438" h="5400962">
                <a:moveTo>
                  <a:pt x="2299956" y="0"/>
                </a:moveTo>
                <a:cubicBezTo>
                  <a:pt x="3791390" y="0"/>
                  <a:pt x="5000438" y="1209047"/>
                  <a:pt x="5000438" y="2700481"/>
                </a:cubicBezTo>
                <a:cubicBezTo>
                  <a:pt x="5000438" y="4191915"/>
                  <a:pt x="3791390" y="5400962"/>
                  <a:pt x="2299956" y="5400962"/>
                </a:cubicBezTo>
                <a:cubicBezTo>
                  <a:pt x="1367810" y="5400962"/>
                  <a:pt x="545971" y="4928678"/>
                  <a:pt x="60675" y="4210346"/>
                </a:cubicBezTo>
                <a:lnTo>
                  <a:pt x="0" y="4110472"/>
                </a:lnTo>
                <a:lnTo>
                  <a:pt x="0" y="1290491"/>
                </a:lnTo>
                <a:lnTo>
                  <a:pt x="60675" y="1190617"/>
                </a:lnTo>
                <a:cubicBezTo>
                  <a:pt x="545971" y="472284"/>
                  <a:pt x="1367810" y="0"/>
                  <a:pt x="2299956" y="0"/>
                </a:cubicBezTo>
                <a:close/>
              </a:path>
            </a:pathLst>
          </a:custGeom>
          <a:solidFill>
            <a:srgbClr val="FFFFFF"/>
          </a:solidFill>
          <a:ln>
            <a:gradFill>
              <a:gsLst>
                <a:gs pos="0">
                  <a:schemeClr val="accent1">
                    <a:lumMod val="40000"/>
                    <a:lumOff val="60000"/>
                  </a:schemeClr>
                </a:gs>
                <a:gs pos="23000">
                  <a:schemeClr val="accent1">
                    <a:lumMod val="45000"/>
                    <a:lumOff val="55000"/>
                  </a:schemeClr>
                </a:gs>
                <a:gs pos="83000">
                  <a:schemeClr val="bg2">
                    <a:lumMod val="85000"/>
                  </a:schemeClr>
                </a:gs>
                <a:gs pos="100000">
                  <a:schemeClr val="bg2">
                    <a:lumMod val="85000"/>
                  </a:schemeClr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13" name="Graphic 12" descr="Speaker Phone">
            <a:extLst>
              <a:ext uri="{FF2B5EF4-FFF2-40B4-BE49-F238E27FC236}">
                <a16:creationId xmlns:a16="http://schemas.microsoft.com/office/drawing/2014/main" id="{1CFEE76A-3094-4431-9B43-28FC1A4264D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450254" y="1629089"/>
            <a:ext cx="3620021" cy="3620021"/>
          </a:xfrm>
          <a:prstGeom prst="rect">
            <a:avLst/>
          </a:prstGeom>
        </p:spPr>
      </p:pic>
      <p:sp>
        <p:nvSpPr>
          <p:cNvPr id="9" name="Tekstiruutu 8">
            <a:extLst>
              <a:ext uri="{FF2B5EF4-FFF2-40B4-BE49-F238E27FC236}">
                <a16:creationId xmlns:a16="http://schemas.microsoft.com/office/drawing/2014/main" id="{83E34297-1E89-4181-A89E-1EFDFE6A2F17}"/>
              </a:ext>
            </a:extLst>
          </p:cNvPr>
          <p:cNvSpPr txBox="1"/>
          <p:nvPr/>
        </p:nvSpPr>
        <p:spPr>
          <a:xfrm>
            <a:off x="5450690" y="2170546"/>
            <a:ext cx="5817673" cy="389042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400" dirty="0">
              <a:solidFill>
                <a:srgbClr val="000000"/>
              </a:solidFill>
            </a:endParaRP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400" dirty="0">
              <a:solidFill>
                <a:srgbClr val="000000"/>
              </a:solidFill>
            </a:endParaRP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000000"/>
                </a:solidFill>
              </a:rPr>
              <a:t>Kehitysjohtaja Tiina Rajala, </a:t>
            </a:r>
            <a:r>
              <a:rPr lang="en-US" sz="1400" dirty="0" err="1">
                <a:solidFill>
                  <a:srgbClr val="000000"/>
                </a:solidFill>
              </a:rPr>
              <a:t>puhelin</a:t>
            </a:r>
            <a:r>
              <a:rPr lang="en-US" sz="1400" dirty="0">
                <a:solidFill>
                  <a:srgbClr val="000000"/>
                </a:solidFill>
              </a:rPr>
              <a:t> 040 685 4033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000000"/>
                </a:solidFill>
              </a:rPr>
              <a:t>Aluekehityspäällikkö Heikki Ojala, </a:t>
            </a:r>
            <a:r>
              <a:rPr lang="en-US" sz="1400" dirty="0" err="1">
                <a:solidFill>
                  <a:srgbClr val="000000"/>
                </a:solidFill>
              </a:rPr>
              <a:t>puhelin</a:t>
            </a:r>
            <a:r>
              <a:rPr lang="en-US" sz="1400" dirty="0">
                <a:solidFill>
                  <a:srgbClr val="000000"/>
                </a:solidFill>
              </a:rPr>
              <a:t> 050 433 3951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000000"/>
                </a:solidFill>
              </a:rPr>
              <a:t>Aluekehitysasiantuntija Aki Lappalainen, </a:t>
            </a:r>
            <a:r>
              <a:rPr lang="en-US" sz="1400" dirty="0" err="1">
                <a:solidFill>
                  <a:srgbClr val="000000"/>
                </a:solidFill>
              </a:rPr>
              <a:t>puhelin</a:t>
            </a:r>
            <a:r>
              <a:rPr lang="en-US" sz="1400" dirty="0">
                <a:solidFill>
                  <a:srgbClr val="000000"/>
                </a:solidFill>
              </a:rPr>
              <a:t> 040 502 1851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000000"/>
                </a:solidFill>
              </a:rPr>
              <a:t>Aluekehitysasiantuntija Heikki Laukkanen, </a:t>
            </a:r>
            <a:r>
              <a:rPr lang="en-US" sz="1400" dirty="0" err="1">
                <a:solidFill>
                  <a:srgbClr val="000000"/>
                </a:solidFill>
              </a:rPr>
              <a:t>puhelin</a:t>
            </a:r>
            <a:r>
              <a:rPr lang="en-US" sz="1400" dirty="0">
                <a:solidFill>
                  <a:srgbClr val="000000"/>
                </a:solidFill>
              </a:rPr>
              <a:t> 050 918 0035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000000"/>
                </a:solidFill>
              </a:rPr>
              <a:t>Aluekehitysasiantuntija Katarina Timisjärvi, </a:t>
            </a:r>
            <a:r>
              <a:rPr lang="en-US" sz="1400" dirty="0" err="1">
                <a:solidFill>
                  <a:srgbClr val="000000"/>
                </a:solidFill>
              </a:rPr>
              <a:t>puhelin</a:t>
            </a:r>
            <a:r>
              <a:rPr lang="en-US" sz="1400" dirty="0">
                <a:solidFill>
                  <a:srgbClr val="000000"/>
                </a:solidFill>
              </a:rPr>
              <a:t> 040 685 4025 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endParaRPr lang="en-US" sz="1400" dirty="0">
              <a:solidFill>
                <a:srgbClr val="000000"/>
              </a:solidFill>
            </a:endParaRP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1400" dirty="0" err="1">
                <a:solidFill>
                  <a:srgbClr val="000000"/>
                </a:solidFill>
              </a:rPr>
              <a:t>Sähköpostilla</a:t>
            </a:r>
            <a:r>
              <a:rPr lang="en-US" sz="1400" dirty="0">
                <a:solidFill>
                  <a:srgbClr val="000000"/>
                </a:solidFill>
              </a:rPr>
              <a:t>: etunimi.sukunimi@pohjois-pohjanmaa.fi)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4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59551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218</TotalTime>
  <Words>398</Words>
  <Application>Microsoft Office PowerPoint</Application>
  <PresentationFormat>Laajakuva</PresentationFormat>
  <Paragraphs>67</Paragraphs>
  <Slides>6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Office-teema</vt:lpstr>
      <vt:lpstr>PowerPoint-esitys</vt:lpstr>
      <vt:lpstr>REACT EU–hakukierros 5.3 - 19.4.2021</vt:lpstr>
      <vt:lpstr>REACT-EU</vt:lpstr>
      <vt:lpstr>Miten mukaan toteuttamaan REACT-EU:n toimenpiteitä</vt:lpstr>
      <vt:lpstr>Hankkeiden käsittely</vt:lpstr>
      <vt:lpstr>Ota yhteyttä!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Heikki Ojala</dc:creator>
  <cp:lastModifiedBy>Anu Saarela</cp:lastModifiedBy>
  <cp:revision>12</cp:revision>
  <dcterms:created xsi:type="dcterms:W3CDTF">2021-03-03T06:46:28Z</dcterms:created>
  <dcterms:modified xsi:type="dcterms:W3CDTF">2021-03-04T07:51:32Z</dcterms:modified>
</cp:coreProperties>
</file>