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60" r:id="rId6"/>
    <p:sldId id="264" r:id="rId7"/>
    <p:sldId id="266" r:id="rId8"/>
    <p:sldId id="267" r:id="rId9"/>
    <p:sldId id="270" r:id="rId10"/>
    <p:sldId id="268" r:id="rId11"/>
    <p:sldId id="271" r:id="rId12"/>
    <p:sldId id="259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94660" autoAdjust="0"/>
  </p:normalViewPr>
  <p:slideViewPr>
    <p:cSldViewPr snapToGrid="0">
      <p:cViewPr varScale="1">
        <p:scale>
          <a:sx n="62" d="100"/>
          <a:sy n="62" d="100"/>
        </p:scale>
        <p:origin x="78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 Romppainen" userId="900c80f0-6ad5-4b40-9980-e12086988b55" providerId="ADAL" clId="{4AF6E524-7878-43E6-A5A6-DD20D97DB313}"/>
    <pc:docChg chg="undo redo custSel addSld delSld modSld">
      <pc:chgData name="Lauri Romppainen" userId="900c80f0-6ad5-4b40-9980-e12086988b55" providerId="ADAL" clId="{4AF6E524-7878-43E6-A5A6-DD20D97DB313}" dt="2021-11-23T08:42:00.951" v="5900" actId="20577"/>
      <pc:docMkLst>
        <pc:docMk/>
      </pc:docMkLst>
      <pc:sldChg chg="modSp mod">
        <pc:chgData name="Lauri Romppainen" userId="900c80f0-6ad5-4b40-9980-e12086988b55" providerId="ADAL" clId="{4AF6E524-7878-43E6-A5A6-DD20D97DB313}" dt="2021-11-23T07:45:04.540" v="5209" actId="20577"/>
        <pc:sldMkLst>
          <pc:docMk/>
          <pc:sldMk cId="1453571067" sldId="256"/>
        </pc:sldMkLst>
        <pc:spChg chg="mod">
          <ac:chgData name="Lauri Romppainen" userId="900c80f0-6ad5-4b40-9980-e12086988b55" providerId="ADAL" clId="{4AF6E524-7878-43E6-A5A6-DD20D97DB313}" dt="2021-11-23T07:45:04.540" v="5209" actId="20577"/>
          <ac:spMkLst>
            <pc:docMk/>
            <pc:sldMk cId="1453571067" sldId="256"/>
            <ac:spMk id="4" creationId="{F4EC48C8-90F4-4573-9917-3586277A814A}"/>
          </ac:spMkLst>
        </pc:spChg>
      </pc:sldChg>
      <pc:sldChg chg="modSp mod">
        <pc:chgData name="Lauri Romppainen" userId="900c80f0-6ad5-4b40-9980-e12086988b55" providerId="ADAL" clId="{4AF6E524-7878-43E6-A5A6-DD20D97DB313}" dt="2021-11-22T08:01:43.888" v="2223" actId="20577"/>
        <pc:sldMkLst>
          <pc:docMk/>
          <pc:sldMk cId="3914257673" sldId="260"/>
        </pc:sldMkLst>
        <pc:spChg chg="mod">
          <ac:chgData name="Lauri Romppainen" userId="900c80f0-6ad5-4b40-9980-e12086988b55" providerId="ADAL" clId="{4AF6E524-7878-43E6-A5A6-DD20D97DB313}" dt="2021-11-22T08:01:43.888" v="2223" actId="20577"/>
          <ac:spMkLst>
            <pc:docMk/>
            <pc:sldMk cId="3914257673" sldId="260"/>
            <ac:spMk id="3" creationId="{73AC122B-42CC-554C-B61F-1AB725EAF2DE}"/>
          </ac:spMkLst>
        </pc:spChg>
      </pc:sldChg>
      <pc:sldChg chg="del">
        <pc:chgData name="Lauri Romppainen" userId="900c80f0-6ad5-4b40-9980-e12086988b55" providerId="ADAL" clId="{4AF6E524-7878-43E6-A5A6-DD20D97DB313}" dt="2021-11-22T11:41:11.181" v="5112" actId="2696"/>
        <pc:sldMkLst>
          <pc:docMk/>
          <pc:sldMk cId="2290618819" sldId="261"/>
        </pc:sldMkLst>
      </pc:sldChg>
      <pc:sldChg chg="addSp delSp modSp mod">
        <pc:chgData name="Lauri Romppainen" userId="900c80f0-6ad5-4b40-9980-e12086988b55" providerId="ADAL" clId="{4AF6E524-7878-43E6-A5A6-DD20D97DB313}" dt="2021-11-23T08:42:00.951" v="5900" actId="20577"/>
        <pc:sldMkLst>
          <pc:docMk/>
          <pc:sldMk cId="3922668515" sldId="264"/>
        </pc:sldMkLst>
        <pc:spChg chg="mod">
          <ac:chgData name="Lauri Romppainen" userId="900c80f0-6ad5-4b40-9980-e12086988b55" providerId="ADAL" clId="{4AF6E524-7878-43E6-A5A6-DD20D97DB313}" dt="2021-11-19T12:23:54.264" v="183" actId="20577"/>
          <ac:spMkLst>
            <pc:docMk/>
            <pc:sldMk cId="3922668515" sldId="264"/>
            <ac:spMk id="2" creationId="{184C01C1-B779-B844-99BB-38D75A29D211}"/>
          </ac:spMkLst>
        </pc:spChg>
        <pc:spChg chg="mod">
          <ac:chgData name="Lauri Romppainen" userId="900c80f0-6ad5-4b40-9980-e12086988b55" providerId="ADAL" clId="{4AF6E524-7878-43E6-A5A6-DD20D97DB313}" dt="2021-11-23T08:42:00.951" v="5900" actId="20577"/>
          <ac:spMkLst>
            <pc:docMk/>
            <pc:sldMk cId="3922668515" sldId="264"/>
            <ac:spMk id="3" creationId="{73AC122B-42CC-554C-B61F-1AB725EAF2DE}"/>
          </ac:spMkLst>
        </pc:spChg>
        <pc:picChg chg="add mod">
          <ac:chgData name="Lauri Romppainen" userId="900c80f0-6ad5-4b40-9980-e12086988b55" providerId="ADAL" clId="{4AF6E524-7878-43E6-A5A6-DD20D97DB313}" dt="2021-11-22T11:06:17.691" v="2506" actId="14100"/>
          <ac:picMkLst>
            <pc:docMk/>
            <pc:sldMk cId="3922668515" sldId="264"/>
            <ac:picMk id="4" creationId="{A76C4207-0A58-4DD0-A94A-4BCE9B235C3B}"/>
          </ac:picMkLst>
        </pc:picChg>
        <pc:cxnChg chg="add del">
          <ac:chgData name="Lauri Romppainen" userId="900c80f0-6ad5-4b40-9980-e12086988b55" providerId="ADAL" clId="{4AF6E524-7878-43E6-A5A6-DD20D97DB313}" dt="2021-11-23T08:41:37.810" v="5866" actId="11529"/>
          <ac:cxnSpMkLst>
            <pc:docMk/>
            <pc:sldMk cId="3922668515" sldId="264"/>
            <ac:cxnSpMk id="6" creationId="{87589DBA-0D56-4750-AF96-8F0E0310BACA}"/>
          </ac:cxnSpMkLst>
        </pc:cxnChg>
      </pc:sldChg>
      <pc:sldChg chg="new del">
        <pc:chgData name="Lauri Romppainen" userId="900c80f0-6ad5-4b40-9980-e12086988b55" providerId="ADAL" clId="{4AF6E524-7878-43E6-A5A6-DD20D97DB313}" dt="2021-11-19T12:26:02.599" v="474" actId="47"/>
        <pc:sldMkLst>
          <pc:docMk/>
          <pc:sldMk cId="1547734771" sldId="265"/>
        </pc:sldMkLst>
      </pc:sldChg>
      <pc:sldChg chg="modSp add mod">
        <pc:chgData name="Lauri Romppainen" userId="900c80f0-6ad5-4b40-9980-e12086988b55" providerId="ADAL" clId="{4AF6E524-7878-43E6-A5A6-DD20D97DB313}" dt="2021-11-22T11:17:52.220" v="3224" actId="20577"/>
        <pc:sldMkLst>
          <pc:docMk/>
          <pc:sldMk cId="3782660893" sldId="266"/>
        </pc:sldMkLst>
        <pc:spChg chg="mod">
          <ac:chgData name="Lauri Romppainen" userId="900c80f0-6ad5-4b40-9980-e12086988b55" providerId="ADAL" clId="{4AF6E524-7878-43E6-A5A6-DD20D97DB313}" dt="2021-11-19T12:28:59.419" v="712" actId="20577"/>
          <ac:spMkLst>
            <pc:docMk/>
            <pc:sldMk cId="3782660893" sldId="266"/>
            <ac:spMk id="2" creationId="{184C01C1-B779-B844-99BB-38D75A29D211}"/>
          </ac:spMkLst>
        </pc:spChg>
        <pc:spChg chg="mod">
          <ac:chgData name="Lauri Romppainen" userId="900c80f0-6ad5-4b40-9980-e12086988b55" providerId="ADAL" clId="{4AF6E524-7878-43E6-A5A6-DD20D97DB313}" dt="2021-11-22T11:17:52.220" v="3224" actId="20577"/>
          <ac:spMkLst>
            <pc:docMk/>
            <pc:sldMk cId="3782660893" sldId="266"/>
            <ac:spMk id="3" creationId="{73AC122B-42CC-554C-B61F-1AB725EAF2DE}"/>
          </ac:spMkLst>
        </pc:spChg>
      </pc:sldChg>
      <pc:sldChg chg="modSp add mod">
        <pc:chgData name="Lauri Romppainen" userId="900c80f0-6ad5-4b40-9980-e12086988b55" providerId="ADAL" clId="{4AF6E524-7878-43E6-A5A6-DD20D97DB313}" dt="2021-11-23T08:37:31.617" v="5855" actId="20577"/>
        <pc:sldMkLst>
          <pc:docMk/>
          <pc:sldMk cId="1199468978" sldId="267"/>
        </pc:sldMkLst>
        <pc:spChg chg="mod">
          <ac:chgData name="Lauri Romppainen" userId="900c80f0-6ad5-4b40-9980-e12086988b55" providerId="ADAL" clId="{4AF6E524-7878-43E6-A5A6-DD20D97DB313}" dt="2021-11-19T12:29:20.335" v="770" actId="20577"/>
          <ac:spMkLst>
            <pc:docMk/>
            <pc:sldMk cId="1199468978" sldId="267"/>
            <ac:spMk id="2" creationId="{184C01C1-B779-B844-99BB-38D75A29D211}"/>
          </ac:spMkLst>
        </pc:spChg>
        <pc:spChg chg="mod">
          <ac:chgData name="Lauri Romppainen" userId="900c80f0-6ad5-4b40-9980-e12086988b55" providerId="ADAL" clId="{4AF6E524-7878-43E6-A5A6-DD20D97DB313}" dt="2021-11-23T08:37:31.617" v="5855" actId="20577"/>
          <ac:spMkLst>
            <pc:docMk/>
            <pc:sldMk cId="1199468978" sldId="267"/>
            <ac:spMk id="3" creationId="{73AC122B-42CC-554C-B61F-1AB725EAF2DE}"/>
          </ac:spMkLst>
        </pc:spChg>
      </pc:sldChg>
      <pc:sldChg chg="modSp add mod">
        <pc:chgData name="Lauri Romppainen" userId="900c80f0-6ad5-4b40-9980-e12086988b55" providerId="ADAL" clId="{4AF6E524-7878-43E6-A5A6-DD20D97DB313}" dt="2021-11-23T08:31:08.435" v="5843" actId="20577"/>
        <pc:sldMkLst>
          <pc:docMk/>
          <pc:sldMk cId="3951594122" sldId="268"/>
        </pc:sldMkLst>
        <pc:spChg chg="mod">
          <ac:chgData name="Lauri Romppainen" userId="900c80f0-6ad5-4b40-9980-e12086988b55" providerId="ADAL" clId="{4AF6E524-7878-43E6-A5A6-DD20D97DB313}" dt="2021-11-19T12:29:43.303" v="836" actId="20577"/>
          <ac:spMkLst>
            <pc:docMk/>
            <pc:sldMk cId="3951594122" sldId="268"/>
            <ac:spMk id="2" creationId="{184C01C1-B779-B844-99BB-38D75A29D211}"/>
          </ac:spMkLst>
        </pc:spChg>
        <pc:spChg chg="mod">
          <ac:chgData name="Lauri Romppainen" userId="900c80f0-6ad5-4b40-9980-e12086988b55" providerId="ADAL" clId="{4AF6E524-7878-43E6-A5A6-DD20D97DB313}" dt="2021-11-23T08:31:08.435" v="5843" actId="20577"/>
          <ac:spMkLst>
            <pc:docMk/>
            <pc:sldMk cId="3951594122" sldId="268"/>
            <ac:spMk id="3" creationId="{73AC122B-42CC-554C-B61F-1AB725EAF2DE}"/>
          </ac:spMkLst>
        </pc:spChg>
      </pc:sldChg>
      <pc:sldChg chg="modSp new del mod">
        <pc:chgData name="Lauri Romppainen" userId="900c80f0-6ad5-4b40-9980-e12086988b55" providerId="ADAL" clId="{4AF6E524-7878-43E6-A5A6-DD20D97DB313}" dt="2021-11-22T11:24:20.638" v="3457" actId="2696"/>
        <pc:sldMkLst>
          <pc:docMk/>
          <pc:sldMk cId="3718463787" sldId="269"/>
        </pc:sldMkLst>
        <pc:spChg chg="mod">
          <ac:chgData name="Lauri Romppainen" userId="900c80f0-6ad5-4b40-9980-e12086988b55" providerId="ADAL" clId="{4AF6E524-7878-43E6-A5A6-DD20D97DB313}" dt="2021-11-19T12:43:13.817" v="1804" actId="27636"/>
          <ac:spMkLst>
            <pc:docMk/>
            <pc:sldMk cId="3718463787" sldId="269"/>
            <ac:spMk id="2" creationId="{FCC364B4-AC07-4EBB-9FFF-DD9A96662AC4}"/>
          </ac:spMkLst>
        </pc:spChg>
        <pc:spChg chg="mod">
          <ac:chgData name="Lauri Romppainen" userId="900c80f0-6ad5-4b40-9980-e12086988b55" providerId="ADAL" clId="{4AF6E524-7878-43E6-A5A6-DD20D97DB313}" dt="2021-11-19T12:43:08.084" v="1802"/>
          <ac:spMkLst>
            <pc:docMk/>
            <pc:sldMk cId="3718463787" sldId="269"/>
            <ac:spMk id="3" creationId="{A0B58DB1-3923-4A57-BCE3-7B1D49FE3C56}"/>
          </ac:spMkLst>
        </pc:spChg>
      </pc:sldChg>
      <pc:sldChg chg="modSp new del mod">
        <pc:chgData name="Lauri Romppainen" userId="900c80f0-6ad5-4b40-9980-e12086988b55" providerId="ADAL" clId="{4AF6E524-7878-43E6-A5A6-DD20D97DB313}" dt="2021-11-23T08:37:35.540" v="5856" actId="47"/>
        <pc:sldMkLst>
          <pc:docMk/>
          <pc:sldMk cId="4244700237" sldId="269"/>
        </pc:sldMkLst>
        <pc:spChg chg="mod">
          <ac:chgData name="Lauri Romppainen" userId="900c80f0-6ad5-4b40-9980-e12086988b55" providerId="ADAL" clId="{4AF6E524-7878-43E6-A5A6-DD20D97DB313}" dt="2021-11-22T11:28:30.260" v="3844" actId="20577"/>
          <ac:spMkLst>
            <pc:docMk/>
            <pc:sldMk cId="4244700237" sldId="269"/>
            <ac:spMk id="2" creationId="{7474E5A0-7683-4470-B6B2-4F9B51624390}"/>
          </ac:spMkLst>
        </pc:spChg>
        <pc:spChg chg="mod">
          <ac:chgData name="Lauri Romppainen" userId="900c80f0-6ad5-4b40-9980-e12086988b55" providerId="ADAL" clId="{4AF6E524-7878-43E6-A5A6-DD20D97DB313}" dt="2021-11-23T08:37:18.426" v="5844" actId="21"/>
          <ac:spMkLst>
            <pc:docMk/>
            <pc:sldMk cId="4244700237" sldId="269"/>
            <ac:spMk id="3" creationId="{3BC88308-E607-4C9A-AF32-E183547D1DD8}"/>
          </ac:spMkLst>
        </pc:spChg>
      </pc:sldChg>
      <pc:sldChg chg="modSp add mod">
        <pc:chgData name="Lauri Romppainen" userId="900c80f0-6ad5-4b40-9980-e12086988b55" providerId="ADAL" clId="{4AF6E524-7878-43E6-A5A6-DD20D97DB313}" dt="2021-11-23T08:19:45.283" v="5591" actId="20577"/>
        <pc:sldMkLst>
          <pc:docMk/>
          <pc:sldMk cId="1137948671" sldId="270"/>
        </pc:sldMkLst>
        <pc:spChg chg="mod">
          <ac:chgData name="Lauri Romppainen" userId="900c80f0-6ad5-4b40-9980-e12086988b55" providerId="ADAL" clId="{4AF6E524-7878-43E6-A5A6-DD20D97DB313}" dt="2021-11-23T08:19:45.283" v="5591" actId="20577"/>
          <ac:spMkLst>
            <pc:docMk/>
            <pc:sldMk cId="1137948671" sldId="270"/>
            <ac:spMk id="3" creationId="{3BC88308-E607-4C9A-AF32-E183547D1DD8}"/>
          </ac:spMkLst>
        </pc:spChg>
      </pc:sldChg>
      <pc:sldChg chg="add del">
        <pc:chgData name="Lauri Romppainen" userId="900c80f0-6ad5-4b40-9980-e12086988b55" providerId="ADAL" clId="{4AF6E524-7878-43E6-A5A6-DD20D97DB313}" dt="2021-11-22T11:29:03.145" v="3849" actId="47"/>
        <pc:sldMkLst>
          <pc:docMk/>
          <pc:sldMk cId="1463601952" sldId="270"/>
        </pc:sldMkLst>
      </pc:sldChg>
      <pc:sldChg chg="modSp new mod">
        <pc:chgData name="Lauri Romppainen" userId="900c80f0-6ad5-4b40-9980-e12086988b55" providerId="ADAL" clId="{4AF6E524-7878-43E6-A5A6-DD20D97DB313}" dt="2021-11-23T08:27:32.263" v="5766" actId="27636"/>
        <pc:sldMkLst>
          <pc:docMk/>
          <pc:sldMk cId="3643214852" sldId="271"/>
        </pc:sldMkLst>
        <pc:spChg chg="mod">
          <ac:chgData name="Lauri Romppainen" userId="900c80f0-6ad5-4b40-9980-e12086988b55" providerId="ADAL" clId="{4AF6E524-7878-43E6-A5A6-DD20D97DB313}" dt="2021-11-23T07:54:32.712" v="5210"/>
          <ac:spMkLst>
            <pc:docMk/>
            <pc:sldMk cId="3643214852" sldId="271"/>
            <ac:spMk id="2" creationId="{DCEA4E28-145E-41EB-9843-087AC7C505B4}"/>
          </ac:spMkLst>
        </pc:spChg>
        <pc:spChg chg="mod">
          <ac:chgData name="Lauri Romppainen" userId="900c80f0-6ad5-4b40-9980-e12086988b55" providerId="ADAL" clId="{4AF6E524-7878-43E6-A5A6-DD20D97DB313}" dt="2021-11-23T08:27:32.263" v="5766" actId="27636"/>
          <ac:spMkLst>
            <pc:docMk/>
            <pc:sldMk cId="3643214852" sldId="271"/>
            <ac:spMk id="3" creationId="{43B4147E-DD42-4FFD-821A-5BD7B1A20E0C}"/>
          </ac:spMkLst>
        </pc:spChg>
      </pc:sldChg>
    </pc:docChg>
  </pc:docChgLst>
  <pc:docChgLst>
    <pc:chgData name="Lauri Romppainen" userId="900c80f0-6ad5-4b40-9980-e12086988b55" providerId="ADAL" clId="{E2FE18C1-6E87-4978-A1B9-B9E57153FD78}"/>
    <pc:docChg chg="custSel modSld">
      <pc:chgData name="Lauri Romppainen" userId="900c80f0-6ad5-4b40-9980-e12086988b55" providerId="ADAL" clId="{E2FE18C1-6E87-4978-A1B9-B9E57153FD78}" dt="2021-11-29T10:57:04.880" v="1" actId="27636"/>
      <pc:docMkLst>
        <pc:docMk/>
      </pc:docMkLst>
      <pc:sldChg chg="modSp mod">
        <pc:chgData name="Lauri Romppainen" userId="900c80f0-6ad5-4b40-9980-e12086988b55" providerId="ADAL" clId="{E2FE18C1-6E87-4978-A1B9-B9E57153FD78}" dt="2021-11-29T10:57:04.880" v="1" actId="27636"/>
        <pc:sldMkLst>
          <pc:docMk/>
          <pc:sldMk cId="3782660893" sldId="266"/>
        </pc:sldMkLst>
        <pc:spChg chg="mod">
          <ac:chgData name="Lauri Romppainen" userId="900c80f0-6ad5-4b40-9980-e12086988b55" providerId="ADAL" clId="{E2FE18C1-6E87-4978-A1B9-B9E57153FD78}" dt="2021-11-29T10:57:04.880" v="1" actId="27636"/>
          <ac:spMkLst>
            <pc:docMk/>
            <pc:sldMk cId="3782660893" sldId="266"/>
            <ac:spMk id="3" creationId="{73AC122B-42CC-554C-B61F-1AB725EAF2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D5CCE-6D44-4AF9-AF7B-434ED98C43E0}" type="datetimeFigureOut">
              <a:rPr lang="fi-FI" smtClean="0"/>
              <a:t>29.11.2021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1A983-5E11-43B7-BBBA-A8A3FDD2F7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6919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1A983-5E11-43B7-BBBA-A8A3FDD2F7F9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707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FF2B5EF4-FFF2-40B4-BE49-F238E27FC236}">
                <a16:creationId xmlns:a16="http://schemas.microsoft.com/office/drawing/2014/main" id="{61807D97-1253-5B4F-9152-D29E17D7B2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6575" y="0"/>
            <a:ext cx="7695425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D90794C-1516-AC4A-AC0F-D4C5C7ABF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540" y="816417"/>
            <a:ext cx="8606764" cy="2341223"/>
          </a:xfrm>
        </p:spPr>
        <p:txBody>
          <a:bodyPr anchor="ctr" anchorCtr="0">
            <a:normAutofit/>
          </a:bodyPr>
          <a:lstStyle>
            <a:lvl1pPr algn="l">
              <a:lnSpc>
                <a:spcPct val="10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71F0DBC-1518-9140-A418-D09B34219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541" y="3275314"/>
            <a:ext cx="6238532" cy="1007973"/>
          </a:xfrm>
        </p:spPr>
        <p:txBody>
          <a:bodyPr anchor="ctr" anchorCtr="0"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C573D0E-17D3-8D4B-82FF-71629AD429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8541" y="4972312"/>
            <a:ext cx="1535240" cy="130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0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16">
            <a:extLst>
              <a:ext uri="{FF2B5EF4-FFF2-40B4-BE49-F238E27FC236}">
                <a16:creationId xmlns:a16="http://schemas.microsoft.com/office/drawing/2014/main" id="{BB938FE7-672C-684A-8943-EC4AF0E457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0306" y="6089561"/>
            <a:ext cx="11761694" cy="61836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3F0904D-D062-444D-9A6D-1A517348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639"/>
            <a:ext cx="10515600" cy="112436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08A07A-70D8-FF43-876B-061469CCC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718"/>
            <a:ext cx="10515600" cy="392644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B2AF548E-6765-5A48-B9FC-093B96600EB1}"/>
              </a:ext>
            </a:extLst>
          </p:cNvPr>
          <p:cNvSpPr txBox="1"/>
          <p:nvPr userDrawn="1"/>
        </p:nvSpPr>
        <p:spPr>
          <a:xfrm>
            <a:off x="9655834" y="6224684"/>
            <a:ext cx="2386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  <a:latin typeface="+mj-lt"/>
              </a:rPr>
              <a:t>www.pohjois-pohjanmaa.fi</a:t>
            </a:r>
          </a:p>
        </p:txBody>
      </p:sp>
    </p:spTree>
    <p:extLst>
      <p:ext uri="{BB962C8B-B14F-4D97-AF65-F5344CB8AC3E}">
        <p14:creationId xmlns:p14="http://schemas.microsoft.com/office/powerpoint/2010/main" val="51102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A1066EB-65D1-1742-81C0-6046BD8C2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6521570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91D49AF-7450-7444-AE71-D816869D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577" y="363897"/>
            <a:ext cx="4244046" cy="1406106"/>
          </a:xfrm>
        </p:spPr>
        <p:txBody>
          <a:bodyPr anchor="ctr" anchorCtr="0">
            <a:normAutofit/>
          </a:bodyPr>
          <a:lstStyle>
            <a:lvl1pPr>
              <a:defRPr sz="3600" b="0" i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BD60730-8861-8A4A-9788-5D314C199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71577" y="1930879"/>
            <a:ext cx="4244046" cy="393017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55148294-1BC0-8D4F-9C23-253BC209BD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0306" y="6089561"/>
            <a:ext cx="11761694" cy="618366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A0532BE6-3FEC-A548-9EB9-27580CD7F670}"/>
              </a:ext>
            </a:extLst>
          </p:cNvPr>
          <p:cNvSpPr txBox="1"/>
          <p:nvPr userDrawn="1"/>
        </p:nvSpPr>
        <p:spPr>
          <a:xfrm>
            <a:off x="9655834" y="6224684"/>
            <a:ext cx="2386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  <a:latin typeface="+mj-lt"/>
              </a:rPr>
              <a:t>www.pohjois-pohjanmaa.fi</a:t>
            </a:r>
          </a:p>
        </p:txBody>
      </p:sp>
    </p:spTree>
    <p:extLst>
      <p:ext uri="{BB962C8B-B14F-4D97-AF65-F5344CB8AC3E}">
        <p14:creationId xmlns:p14="http://schemas.microsoft.com/office/powerpoint/2010/main" val="108477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733DA3E6-7CFE-BC4A-AA4F-A96FE2FBA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D90794C-1516-AC4A-AC0F-D4C5C7ABF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943" y="1081261"/>
            <a:ext cx="6968736" cy="2707907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E2070146-F794-814F-99B1-65955B3890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1943" y="4870429"/>
            <a:ext cx="1371027" cy="116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1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246FFC8-8768-B546-961B-BF345B7FD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A0F64B-E3F8-AD4F-843D-E860D8B6D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0CC69C-9DE9-0648-803F-0FB2BEADE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C12F-8F22-FD43-A8AB-EFC3B41BAE20}" type="datetimeFigureOut">
              <a:rPr lang="fi-FI" smtClean="0"/>
              <a:t>29.11.2021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9C6FD9-F413-034C-B3E4-512322F25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CEF138D-2D88-8A43-8D72-B68075525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98717-ADE9-624E-A7FD-5E7C9F567C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1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FC44B301-1C12-4DD6-9427-C56505B512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4800" dirty="0"/>
              <a:t>Pohjois-Pohjanmaan liikennejärjestelmäsuunnitelma 2040 seuranta</a:t>
            </a:r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F4EC48C8-90F4-4573-9917-3586277A814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8540" y="6348564"/>
            <a:ext cx="6238875" cy="50943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 dirty="0"/>
              <a:t>Lauri Romppainen, Pohjois-Pohjanmaan liitto</a:t>
            </a:r>
          </a:p>
          <a:p>
            <a:r>
              <a:rPr lang="fi-FI" sz="1400" dirty="0"/>
              <a:t>Pohjois-Pohjanmaan liikennefoorumi 26.11.2021</a:t>
            </a:r>
          </a:p>
        </p:txBody>
      </p:sp>
    </p:spTree>
    <p:extLst>
      <p:ext uri="{BB962C8B-B14F-4D97-AF65-F5344CB8AC3E}">
        <p14:creationId xmlns:p14="http://schemas.microsoft.com/office/powerpoint/2010/main" val="145357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4C01C1-B779-B844-99BB-38D75A29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Toimintalinjat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AC122B-42CC-554C-B61F-1AB725EA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fi-FI" dirty="0"/>
              <a:t>Liikennejärjestelmäsuunnitelmassa määritetty neljä toimintalinjaa</a:t>
            </a:r>
            <a:endParaRPr lang="fi-FI" dirty="0">
              <a:solidFill>
                <a:srgbClr val="000000"/>
              </a:solidFill>
            </a:endParaRPr>
          </a:p>
          <a:p>
            <a:pPr lvl="1"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Toimintalinja 1: Pohjoinen vahvemmin osaksi Euroopan liikenneverkkoa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Toimintalinja 2: Liikennejärjestelmä tukee elinkeinoelämän kilpailukykyä ja tasapainoista aluerakennetta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lvl="1"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Toimintalinja 3: Liikennejärjestelmä kannustaa kestävään liikkumiseen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Toimintalinja 4: Pohjois-Pohjanmaalla liikkuminen on helppoa ja sujuvaa</a:t>
            </a:r>
            <a:endParaRPr lang="fi-FI" b="0" i="0" dirty="0">
              <a:solidFill>
                <a:srgbClr val="000000"/>
              </a:solidFill>
              <a:effectLst/>
            </a:endParaRPr>
          </a:p>
          <a:p>
            <a:endParaRPr lang="fi-FI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5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4C01C1-B779-B844-99BB-38D75A29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Toimintalinja 1: Pohjoinen vahvemmin osaksi Euroopan liikenneverkkoa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AC122B-42CC-554C-B61F-1AB725EAF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718"/>
            <a:ext cx="7569953" cy="3926447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>
                <a:latin typeface="Calibri Light" panose="020F0302020204030204" pitchFamily="34" charset="0"/>
              </a:rPr>
              <a:t>Kärkihanke: Pohjoisen saavutettavuutta parannetaan varmistamalla pääradan ja valtatien 4 riittävä kapasiteetti ja toimivuus</a:t>
            </a:r>
          </a:p>
          <a:p>
            <a:pPr lvl="1"/>
            <a:r>
              <a:rPr lang="fi-FI" sz="2000" dirty="0">
                <a:latin typeface="Calibri Light" panose="020F0302020204030204" pitchFamily="34" charset="0"/>
              </a:rPr>
              <a:t>Kaksoisraiteen Ylivieska-Oulu rakentaminen</a:t>
            </a:r>
          </a:p>
          <a:p>
            <a:pPr lvl="1"/>
            <a:r>
              <a:rPr lang="fi-FI" sz="2000" dirty="0">
                <a:latin typeface="Calibri Light" panose="020F0302020204030204" pitchFamily="34" charset="0"/>
              </a:rPr>
              <a:t>Valtatie 4 Oulu-Kemi kehittäminen</a:t>
            </a:r>
          </a:p>
          <a:p>
            <a:r>
              <a:rPr lang="fi-FI" sz="2400" dirty="0">
                <a:latin typeface="Calibri Light" panose="020F0302020204030204" pitchFamily="34" charset="0"/>
              </a:rPr>
              <a:t>TEN-T ydinverkkokäytävien laajentaminen Pohjois-Suomeen (North </a:t>
            </a:r>
            <a:r>
              <a:rPr lang="fi-FI" sz="2400" dirty="0" err="1">
                <a:latin typeface="Calibri Light" panose="020F0302020204030204" pitchFamily="34" charset="0"/>
              </a:rPr>
              <a:t>Sea</a:t>
            </a:r>
            <a:r>
              <a:rPr lang="fi-FI" sz="2400" dirty="0">
                <a:latin typeface="Calibri Light" panose="020F0302020204030204" pitchFamily="34" charset="0"/>
              </a:rPr>
              <a:t>-Baltic ↔</a:t>
            </a:r>
            <a:r>
              <a:rPr lang="fi-FI" sz="2400" dirty="0" err="1">
                <a:latin typeface="Calibri Light" panose="020F0302020204030204" pitchFamily="34" charset="0"/>
              </a:rPr>
              <a:t>Scandinavian-Mediterranean</a:t>
            </a:r>
            <a:r>
              <a:rPr lang="fi-FI" sz="2400" dirty="0">
                <a:latin typeface="Calibri Light" panose="020F0302020204030204" pitchFamily="34" charset="0"/>
              </a:rPr>
              <a:t>)</a:t>
            </a:r>
          </a:p>
          <a:p>
            <a:r>
              <a:rPr lang="fi-FI" sz="2400" dirty="0">
                <a:latin typeface="Calibri Light" panose="020F0302020204030204" pitchFamily="34" charset="0"/>
              </a:rPr>
              <a:t>Oulun lentoaseman ja sataman kehittäminen</a:t>
            </a:r>
          </a:p>
          <a:p>
            <a:pPr lvl="1"/>
            <a:r>
              <a:rPr lang="fi-FI" sz="2000" dirty="0">
                <a:latin typeface="Calibri Light" panose="020F0302020204030204" pitchFamily="34" charset="0"/>
              </a:rPr>
              <a:t>Lentoaseman maaliikenneyhteyksien kehittäminen, </a:t>
            </a:r>
            <a:r>
              <a:rPr lang="fi-FI" sz="2000" dirty="0" err="1">
                <a:latin typeface="Calibri Light" panose="020F0302020204030204" pitchFamily="34" charset="0"/>
              </a:rPr>
              <a:t>Oritkarin</a:t>
            </a:r>
            <a:r>
              <a:rPr lang="fi-FI" sz="2000" dirty="0">
                <a:latin typeface="Calibri Light" panose="020F0302020204030204" pitchFamily="34" charset="0"/>
              </a:rPr>
              <a:t> kolmioraide</a:t>
            </a:r>
          </a:p>
          <a:p>
            <a:r>
              <a:rPr lang="fi-FI" sz="2400" dirty="0">
                <a:latin typeface="Calibri Light" panose="020F0302020204030204" pitchFamily="34" charset="0"/>
              </a:rPr>
              <a:t>Raahen meriväylän syventäminen, Oulun väylän sisemmän osan leventäminen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76C4207-0A58-4DD0-A94A-4BCE9B235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8153" y="1162521"/>
            <a:ext cx="3171316" cy="442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66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4C01C1-B779-B844-99BB-38D75A29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Toimintalinja 2: Liikennejärjestelmä tukee elinkeinoelämän kilpailukykyä ja tasapainoista aluerakennetta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AC122B-42CC-554C-B61F-1AB725EA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/>
            <a:endParaRPr lang="fi-FI" b="0" i="0" u="none" strike="noStrike" dirty="0">
              <a:solidFill>
                <a:srgbClr val="000000"/>
              </a:solidFill>
              <a:effectLst/>
            </a:endParaRPr>
          </a:p>
          <a:p>
            <a:pPr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Kärkihanke: Perusväylänpidon rahoitus kestävälle tasolle</a:t>
            </a:r>
          </a:p>
          <a:p>
            <a:pPr lvl="1" fontAlgn="base"/>
            <a:r>
              <a:rPr lang="fi-FI" dirty="0">
                <a:solidFill>
                  <a:srgbClr val="000000"/>
                </a:solidFill>
              </a:rPr>
              <a:t>Perusväylänpidon rahoitus tarvitsee merkittävän vuosittaisen tasokorotuksen.</a:t>
            </a:r>
          </a:p>
          <a:p>
            <a:pPr fontAlgn="base"/>
            <a:r>
              <a:rPr lang="fi-FI" dirty="0">
                <a:solidFill>
                  <a:srgbClr val="000000"/>
                </a:solidFill>
              </a:rPr>
              <a:t>Toimintalinjaa tukevat toimenpidekokonaisuudet:</a:t>
            </a:r>
          </a:p>
          <a:p>
            <a:pPr lvl="1" fontAlgn="base"/>
            <a:r>
              <a:rPr lang="fi-FI" dirty="0">
                <a:solidFill>
                  <a:srgbClr val="000000"/>
                </a:solidFill>
              </a:rPr>
              <a:t>Oulu-Vartius –radan kehittäminen</a:t>
            </a:r>
          </a:p>
          <a:p>
            <a:pPr lvl="1" fontAlgn="base"/>
            <a:r>
              <a:rPr lang="fi-FI" dirty="0">
                <a:solidFill>
                  <a:srgbClr val="000000"/>
                </a:solidFill>
              </a:rPr>
              <a:t>Ylivieska-Iisalmi-Kontiomäki –radan kehittäminen</a:t>
            </a:r>
          </a:p>
          <a:p>
            <a:pPr lvl="1" fontAlgn="base"/>
            <a:r>
              <a:rPr lang="fi-FI" dirty="0">
                <a:solidFill>
                  <a:srgbClr val="000000"/>
                </a:solidFill>
              </a:rPr>
              <a:t>Raakapuun kuormauspaikkojen investoinnit</a:t>
            </a:r>
          </a:p>
          <a:p>
            <a:pPr lvl="2" fontAlgn="base"/>
            <a:r>
              <a:rPr lang="fi-FI" dirty="0">
                <a:solidFill>
                  <a:srgbClr val="000000"/>
                </a:solidFill>
              </a:rPr>
              <a:t>Haapajärvi, Oulainen</a:t>
            </a:r>
          </a:p>
        </p:txBody>
      </p:sp>
    </p:spTree>
    <p:extLst>
      <p:ext uri="{BB962C8B-B14F-4D97-AF65-F5344CB8AC3E}">
        <p14:creationId xmlns:p14="http://schemas.microsoft.com/office/powerpoint/2010/main" val="3782660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4C01C1-B779-B844-99BB-38D75A29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Toimintalinja 3: Liikennejärjestelmä kannustaa kestävään liikkumiseen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AC122B-42CC-554C-B61F-1AB725EA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>
                <a:solidFill>
                  <a:srgbClr val="000000"/>
                </a:solidFill>
                <a:latin typeface="Calibri Light" panose="020F0302020204030204" pitchFamily="34" charset="0"/>
              </a:rPr>
              <a:t>Kärkihanke: Pohjois-Pohjanmaasta kestävän liikkumisen pilottimaakunta</a:t>
            </a:r>
          </a:p>
          <a:p>
            <a:pPr lvl="1"/>
            <a:r>
              <a:rPr lang="fi-FI" dirty="0">
                <a:solidFill>
                  <a:srgbClr val="000000"/>
                </a:solidFill>
                <a:latin typeface="Calibri Light" panose="020F0302020204030204" pitchFamily="34" charset="0"/>
              </a:rPr>
              <a:t>Edistetään maakunnan kuntakeskusten ja taajamien kävelyn ja pyöräilyn investointiohjelmien toteuttamista.</a:t>
            </a:r>
          </a:p>
          <a:p>
            <a:r>
              <a:rPr lang="fi-FI" dirty="0">
                <a:solidFill>
                  <a:srgbClr val="000000"/>
                </a:solidFill>
                <a:latin typeface="Calibri Light" panose="020F0302020204030204" pitchFamily="34" charset="0"/>
              </a:rPr>
              <a:t>Kesäkuussa 2021 valmistui selvitys ”Kävelyn ja pyöräilyn edistäminen Pohjois-Pohjanmaan kunnissa”.</a:t>
            </a:r>
          </a:p>
          <a:p>
            <a:pPr lvl="1"/>
            <a:r>
              <a:rPr lang="fi-FI" dirty="0">
                <a:solidFill>
                  <a:srgbClr val="000000"/>
                </a:solidFill>
                <a:latin typeface="Calibri Light" panose="020F0302020204030204" pitchFamily="34" charset="0"/>
              </a:rPr>
              <a:t>Jatkotoimenpiteenä laadittiin kalvosarja ”Kestävän liikkumisen edistäminen Pohjois-Pohjanmaan kunnissa”.</a:t>
            </a:r>
          </a:p>
          <a:p>
            <a:r>
              <a:rPr lang="fi-FI" dirty="0"/>
              <a:t>Jokilaaksojen alueella ja Raahen seudulla on laadittu joukkoliikenteen palvelutasosuunnitelmat</a:t>
            </a:r>
          </a:p>
        </p:txBody>
      </p:sp>
    </p:spTree>
    <p:extLst>
      <p:ext uri="{BB962C8B-B14F-4D97-AF65-F5344CB8AC3E}">
        <p14:creationId xmlns:p14="http://schemas.microsoft.com/office/powerpoint/2010/main" val="119946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4E5A0-7683-4470-B6B2-4F9B51624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Kärkihanke: Pohjois-Pohjanmaasta kestävän liikkumisen pilottimaakunta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C88308-E607-4C9A-AF32-E183547D1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Ajoneuvoliikenteen vaihtoehtoisten käyttövoimien käytön edistäminen</a:t>
            </a:r>
          </a:p>
          <a:p>
            <a:pPr lvl="1"/>
            <a:r>
              <a:rPr lang="fi-FI" dirty="0"/>
              <a:t>POP-ilmastotiekartan osana on laadittu ennuste Pohjois-Pohjanmaan ajoneuvokannan kehittymisestä ja sen vaikutuksesta päästöihin</a:t>
            </a:r>
          </a:p>
          <a:p>
            <a:pPr lvl="2"/>
            <a:r>
              <a:rPr lang="fi-FI" dirty="0"/>
              <a:t>Työssä kehitetyn laskurin tuottamien tulosten perusteella tieliikenteen hiilidioksidipäästöt pienentyvät Pohjois-Pohjanmaalla n. 50% vuoteen 2040 mennessä</a:t>
            </a:r>
          </a:p>
        </p:txBody>
      </p:sp>
    </p:spTree>
    <p:extLst>
      <p:ext uri="{BB962C8B-B14F-4D97-AF65-F5344CB8AC3E}">
        <p14:creationId xmlns:p14="http://schemas.microsoft.com/office/powerpoint/2010/main" val="113794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4C01C1-B779-B844-99BB-38D75A29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Toimintalinja 4: Pohjois-Pohjanmaalla liikkuminen on helppoa ja sujuvaa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AC122B-42CC-554C-B61F-1AB725EA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Kärkihanke: Pohjois-Pohjanmaa on johtava maakunta liikkumisen digitalisaatiossa</a:t>
            </a:r>
          </a:p>
          <a:p>
            <a:pPr marL="0" indent="0" fontAlgn="base">
              <a:buNone/>
            </a:pPr>
            <a:endParaRPr lang="fi-FI" b="0" i="0" u="none" strike="noStrike" dirty="0">
              <a:solidFill>
                <a:srgbClr val="000000"/>
              </a:solidFill>
              <a:effectLst/>
            </a:endParaRPr>
          </a:p>
          <a:p>
            <a:pPr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Älyliikenteen </a:t>
            </a:r>
            <a:r>
              <a:rPr lang="fi-FI" dirty="0">
                <a:solidFill>
                  <a:srgbClr val="000000"/>
                </a:solidFill>
              </a:rPr>
              <a:t>ratkaisujen ja uusien liikennepalveluiden aktiivinen pilotointi ja käyttöönoton edistäminen liikennesuunnittelussa</a:t>
            </a:r>
          </a:p>
          <a:p>
            <a:pPr lvl="1" fontAlgn="base"/>
            <a:r>
              <a:rPr lang="fi-FI" b="0" i="0" u="none" strike="noStrike" dirty="0">
                <a:solidFill>
                  <a:srgbClr val="000000"/>
                </a:solidFill>
                <a:effectLst/>
              </a:rPr>
              <a:t>Pilottien toteuttaminen uusien liikennepalvelujen kehittämisen ja käyttöönoton edistämiseksi.</a:t>
            </a:r>
          </a:p>
          <a:p>
            <a:pPr lvl="1" fontAlgn="base"/>
            <a:r>
              <a:rPr lang="fi-FI" dirty="0">
                <a:solidFill>
                  <a:srgbClr val="000000"/>
                </a:solidFill>
              </a:rPr>
              <a:t>Digiratahanke, logistiikan digitalisaatiostrategia (LVM 2020)</a:t>
            </a:r>
            <a:endParaRPr lang="fi-FI" b="0" i="0" u="none" strike="noStrike" dirty="0">
              <a:solidFill>
                <a:srgbClr val="000000"/>
              </a:solidFill>
              <a:effectLst/>
            </a:endParaRPr>
          </a:p>
          <a:p>
            <a:pPr lvl="1" fontAlgn="base"/>
            <a:endParaRPr lang="fi-FI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159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EA4E28-145E-41EB-9843-087AC7C50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Toimintalinja 4: Pohjois-Pohjanmaalla liikkuminen on helppoa ja sujuvaa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B4147E-DD42-4FFD-821A-5BD7B1A20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Julkisen liikenteen saavutettavuuden ja kilpailukyvyn kehittäminen</a:t>
            </a:r>
          </a:p>
          <a:p>
            <a:pPr lvl="1"/>
            <a:r>
              <a:rPr lang="fi-FI" dirty="0"/>
              <a:t>Joukkoliikennepalvelujen ja matkaketjujen kehittäminen Pohjois-Pohjanmaalla</a:t>
            </a:r>
          </a:p>
          <a:p>
            <a:pPr lvl="2"/>
            <a:r>
              <a:rPr lang="fi-FI" dirty="0"/>
              <a:t>Digitalisaation tuomat mahdollisuudet matkustajainformaation tuottamisessa</a:t>
            </a:r>
          </a:p>
          <a:p>
            <a:pPr lvl="2"/>
            <a:r>
              <a:rPr lang="fi-FI" dirty="0"/>
              <a:t>Yhteensopivat lippu- ja maksujärjestelmät</a:t>
            </a:r>
          </a:p>
          <a:p>
            <a:pPr lvl="1"/>
            <a:r>
              <a:rPr lang="fi-FI" dirty="0"/>
              <a:t>Oulun seudun lähijunaliikenneselvitys</a:t>
            </a:r>
          </a:p>
          <a:p>
            <a:pPr lvl="1"/>
            <a:endParaRPr lang="fi-FI" dirty="0"/>
          </a:p>
          <a:p>
            <a:r>
              <a:rPr lang="fi-FI" dirty="0"/>
              <a:t>Liikkumisympäristö turvalliseksi jokaiselle liikkujalle</a:t>
            </a:r>
          </a:p>
          <a:p>
            <a:pPr lvl="1"/>
            <a:r>
              <a:rPr lang="fi-FI" dirty="0"/>
              <a:t>Liikenneturvallisuustyön suunnitelma Pohjois-Pohjanmaan ja Kainuun maakunnissa 2019-2022</a:t>
            </a:r>
          </a:p>
        </p:txBody>
      </p:sp>
    </p:spTree>
    <p:extLst>
      <p:ext uri="{BB962C8B-B14F-4D97-AF65-F5344CB8AC3E}">
        <p14:creationId xmlns:p14="http://schemas.microsoft.com/office/powerpoint/2010/main" val="364321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65B0D6-5CAF-EE40-83CA-FE5C24B26E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259988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PPL">
      <a:dk1>
        <a:srgbClr val="000000"/>
      </a:dk1>
      <a:lt1>
        <a:srgbClr val="FFFFFF"/>
      </a:lt1>
      <a:dk2>
        <a:srgbClr val="3C3875"/>
      </a:dk2>
      <a:lt2>
        <a:srgbClr val="E7E6E6"/>
      </a:lt2>
      <a:accent1>
        <a:srgbClr val="3C3875"/>
      </a:accent1>
      <a:accent2>
        <a:srgbClr val="8EB050"/>
      </a:accent2>
      <a:accent3>
        <a:srgbClr val="626362"/>
      </a:accent3>
      <a:accent4>
        <a:srgbClr val="EDD23C"/>
      </a:accent4>
      <a:accent5>
        <a:srgbClr val="D38624"/>
      </a:accent5>
      <a:accent6>
        <a:srgbClr val="B3272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4E20709800C8A449CCE4F30EB5A984A" ma:contentTypeVersion="9" ma:contentTypeDescription="Luo uusi asiakirja." ma:contentTypeScope="" ma:versionID="2b3817229045000ec0753c2d1f1de214">
  <xsd:schema xmlns:xsd="http://www.w3.org/2001/XMLSchema" xmlns:xs="http://www.w3.org/2001/XMLSchema" xmlns:p="http://schemas.microsoft.com/office/2006/metadata/properties" xmlns:ns2="0929b81d-90ff-4bfe-8277-4b539db26595" xmlns:ns3="8a10dd4b-c745-4c0e-a377-2cd9136e82f9" targetNamespace="http://schemas.microsoft.com/office/2006/metadata/properties" ma:root="true" ma:fieldsID="2922852fe18e5db3474c2ba182c2e016" ns2:_="" ns3:_="">
    <xsd:import namespace="0929b81d-90ff-4bfe-8277-4b539db26595"/>
    <xsd:import namespace="8a10dd4b-c745-4c0e-a377-2cd9136e82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9b81d-90ff-4bfe-8277-4b539db26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0dd4b-c745-4c0e-a377-2cd9136e82f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1516B1-C58B-4E54-BB7D-D2A5B00E3B48}">
  <ds:schemaRefs>
    <ds:schemaRef ds:uri="0929b81d-90ff-4bfe-8277-4b539db26595"/>
    <ds:schemaRef ds:uri="8a10dd4b-c745-4c0e-a377-2cd9136e82f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9A1BFA-A6E5-418C-8CC3-836070A453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74EEEE-53AF-4C5D-BB63-E7ECA27302C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a10dd4b-c745-4c0e-a377-2cd9136e82f9"/>
    <ds:schemaRef ds:uri="0929b81d-90ff-4bfe-8277-4b539db26595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339</Words>
  <Application>Microsoft Office PowerPoint</Application>
  <PresentationFormat>Laajakuva</PresentationFormat>
  <Paragraphs>53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Pohjois-Pohjanmaan liikennejärjestelmäsuunnitelma 2040 seuranta</vt:lpstr>
      <vt:lpstr>Toimintalinjat</vt:lpstr>
      <vt:lpstr>Toimintalinja 1: Pohjoinen vahvemmin osaksi Euroopan liikenneverkkoa</vt:lpstr>
      <vt:lpstr>Toimintalinja 2: Liikennejärjestelmä tukee elinkeinoelämän kilpailukykyä ja tasapainoista aluerakennetta</vt:lpstr>
      <vt:lpstr>Toimintalinja 3: Liikennejärjestelmä kannustaa kestävään liikkumiseen</vt:lpstr>
      <vt:lpstr>Kärkihanke: Pohjois-Pohjanmaasta kestävän liikkumisen pilottimaakunta</vt:lpstr>
      <vt:lpstr>Toimintalinja 4: Pohjois-Pohjanmaalla liikkuminen on helppoa ja sujuvaa</vt:lpstr>
      <vt:lpstr>Toimintalinja 4: Pohjois-Pohjanmaalla liikkuminen on helppoa ja sujuvaa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Tiina Mustonen</dc:creator>
  <cp:lastModifiedBy>Lauri Romppainen</cp:lastModifiedBy>
  <cp:revision>18</cp:revision>
  <dcterms:created xsi:type="dcterms:W3CDTF">2021-08-02T12:25:36Z</dcterms:created>
  <dcterms:modified xsi:type="dcterms:W3CDTF">2021-11-29T10:57:14Z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0x010100F4E20709800C8A449CCE4F30EB5A984A</vt:lpwstr>
  </property>
</Properties>
</file>