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6" r:id="rId3"/>
    <p:sldId id="268" r:id="rId4"/>
    <p:sldId id="270" r:id="rId5"/>
    <p:sldId id="271" r:id="rId6"/>
    <p:sldId id="274" r:id="rId7"/>
    <p:sldId id="275" r:id="rId8"/>
    <p:sldId id="278" r:id="rId9"/>
    <p:sldId id="277" r:id="rId10"/>
    <p:sldId id="276" r:id="rId11"/>
    <p:sldId id="279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8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uomo\Kopio%20peitt&#228;vyystarkastelu%20jakauma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uomo\Kopio%20peitt&#228;vyystarkastelu%20jakauma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Väestön osuus, jonka matka pysäkille alle 15 min</a:t>
            </a:r>
            <a:endParaRPr lang="fi-FI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'Peittävyys väestö'!$D$3:$D$4</c:f>
              <c:strCache>
                <c:ptCount val="2"/>
                <c:pt idx="0">
                  <c:v>peitto</c:v>
                </c:pt>
                <c:pt idx="1">
                  <c:v>osuus,%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'Peittävyys väestö'!$A$5:$A$22</c:f>
              <c:strCache>
                <c:ptCount val="18"/>
                <c:pt idx="0">
                  <c:v>Uusimaa</c:v>
                </c:pt>
                <c:pt idx="1">
                  <c:v>Varsinais-Suomi</c:v>
                </c:pt>
                <c:pt idx="2">
                  <c:v>Satakunta</c:v>
                </c:pt>
                <c:pt idx="3">
                  <c:v>Kanta-Häme</c:v>
                </c:pt>
                <c:pt idx="4">
                  <c:v>Pirkanmaa</c:v>
                </c:pt>
                <c:pt idx="5">
                  <c:v>Päijät-Häme</c:v>
                </c:pt>
                <c:pt idx="6">
                  <c:v>Kymenlaakso</c:v>
                </c:pt>
                <c:pt idx="7">
                  <c:v>Etelä-Karjala</c:v>
                </c:pt>
                <c:pt idx="8">
                  <c:v>Etelä-Savo</c:v>
                </c:pt>
                <c:pt idx="9">
                  <c:v>Pohjois-Savo</c:v>
                </c:pt>
                <c:pt idx="10">
                  <c:v>Pohjois-Karjala</c:v>
                </c:pt>
                <c:pt idx="11">
                  <c:v>Keski-Suomi</c:v>
                </c:pt>
                <c:pt idx="12">
                  <c:v>Etelä-Pohjanmaa</c:v>
                </c:pt>
                <c:pt idx="13">
                  <c:v>Pohjanmaa</c:v>
                </c:pt>
                <c:pt idx="14">
                  <c:v>Keski-Pohjanmaa</c:v>
                </c:pt>
                <c:pt idx="15">
                  <c:v>Pohjois-Pohjanmaa</c:v>
                </c:pt>
                <c:pt idx="16">
                  <c:v>Kainuu</c:v>
                </c:pt>
                <c:pt idx="17">
                  <c:v>Lappi</c:v>
                </c:pt>
              </c:strCache>
            </c:strRef>
          </c:cat>
          <c:val>
            <c:numRef>
              <c:f>'Peittävyys väestö'!$D$5:$D$22</c:f>
              <c:numCache>
                <c:formatCode>0.0\ %</c:formatCode>
                <c:ptCount val="18"/>
                <c:pt idx="0">
                  <c:v>0.86597890936522037</c:v>
                </c:pt>
                <c:pt idx="1">
                  <c:v>0.86862258108836488</c:v>
                </c:pt>
                <c:pt idx="2">
                  <c:v>0.87602219830297612</c:v>
                </c:pt>
                <c:pt idx="3">
                  <c:v>0.8553201562315067</c:v>
                </c:pt>
                <c:pt idx="4">
                  <c:v>0.8891451895408482</c:v>
                </c:pt>
                <c:pt idx="5">
                  <c:v>0.87458117806638391</c:v>
                </c:pt>
                <c:pt idx="6">
                  <c:v>0.87133037798580493</c:v>
                </c:pt>
                <c:pt idx="7">
                  <c:v>0.84868945801448348</c:v>
                </c:pt>
                <c:pt idx="8">
                  <c:v>0.84285785249473089</c:v>
                </c:pt>
                <c:pt idx="9">
                  <c:v>0.81977060806737923</c:v>
                </c:pt>
                <c:pt idx="10">
                  <c:v>0.81669273139512244</c:v>
                </c:pt>
                <c:pt idx="11">
                  <c:v>0.8781774527512225</c:v>
                </c:pt>
                <c:pt idx="12">
                  <c:v>0.90827399479810689</c:v>
                </c:pt>
                <c:pt idx="13">
                  <c:v>0.91189812750780208</c:v>
                </c:pt>
                <c:pt idx="14">
                  <c:v>0.92251554859582519</c:v>
                </c:pt>
                <c:pt idx="15">
                  <c:v>0.85963611810382157</c:v>
                </c:pt>
                <c:pt idx="16">
                  <c:v>0.88498448045106359</c:v>
                </c:pt>
                <c:pt idx="17">
                  <c:v>0.87535428900671042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C3-468C-B455-1AB6AF778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1406936"/>
        <c:axId val="61140726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'Peittävyys väestö'!$B$3:$B$4</c15:sqref>
                        </c15:formulaRef>
                      </c:ext>
                    </c:extLst>
                    <c:strCache>
                      <c:ptCount val="2"/>
                      <c:pt idx="0">
                        <c:v>peitto</c:v>
                      </c:pt>
                      <c:pt idx="1">
                        <c:v>EI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'Peittävyys väestö'!$A$5:$A$22</c15:sqref>
                        </c15:formulaRef>
                      </c:ext>
                    </c:extLst>
                    <c:strCache>
                      <c:ptCount val="18"/>
                      <c:pt idx="0">
                        <c:v>Uusimaa</c:v>
                      </c:pt>
                      <c:pt idx="1">
                        <c:v>Varsinais-Suomi</c:v>
                      </c:pt>
                      <c:pt idx="2">
                        <c:v>Satakunta</c:v>
                      </c:pt>
                      <c:pt idx="3">
                        <c:v>Kanta-Häme</c:v>
                      </c:pt>
                      <c:pt idx="4">
                        <c:v>Pirkanmaa</c:v>
                      </c:pt>
                      <c:pt idx="5">
                        <c:v>Päijät-Häme</c:v>
                      </c:pt>
                      <c:pt idx="6">
                        <c:v>Kymenlaakso</c:v>
                      </c:pt>
                      <c:pt idx="7">
                        <c:v>Etelä-Karjala</c:v>
                      </c:pt>
                      <c:pt idx="8">
                        <c:v>Etelä-Savo</c:v>
                      </c:pt>
                      <c:pt idx="9">
                        <c:v>Pohjois-Savo</c:v>
                      </c:pt>
                      <c:pt idx="10">
                        <c:v>Pohjois-Karjala</c:v>
                      </c:pt>
                      <c:pt idx="11">
                        <c:v>Keski-Suomi</c:v>
                      </c:pt>
                      <c:pt idx="12">
                        <c:v>Etelä-Pohjanmaa</c:v>
                      </c:pt>
                      <c:pt idx="13">
                        <c:v>Pohjanmaa</c:v>
                      </c:pt>
                      <c:pt idx="14">
                        <c:v>Keski-Pohjanmaa</c:v>
                      </c:pt>
                      <c:pt idx="15">
                        <c:v>Pohjois-Pohjanmaa</c:v>
                      </c:pt>
                      <c:pt idx="16">
                        <c:v>Kainuu</c:v>
                      </c:pt>
                      <c:pt idx="17">
                        <c:v>Lappi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'Peittävyys väestö'!$B$5:$B$22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222434</c:v>
                      </c:pt>
                      <c:pt idx="1">
                        <c:v>62154</c:v>
                      </c:pt>
                      <c:pt idx="2">
                        <c:v>26607</c:v>
                      </c:pt>
                      <c:pt idx="3">
                        <c:v>24448</c:v>
                      </c:pt>
                      <c:pt idx="4">
                        <c:v>56708</c:v>
                      </c:pt>
                      <c:pt idx="5">
                        <c:v>24780</c:v>
                      </c:pt>
                      <c:pt idx="6">
                        <c:v>21827</c:v>
                      </c:pt>
                      <c:pt idx="7">
                        <c:v>19160</c:v>
                      </c:pt>
                      <c:pt idx="8">
                        <c:v>22144</c:v>
                      </c:pt>
                      <c:pt idx="9">
                        <c:v>43354</c:v>
                      </c:pt>
                      <c:pt idx="10">
                        <c:v>29186</c:v>
                      </c:pt>
                      <c:pt idx="11">
                        <c:v>33183</c:v>
                      </c:pt>
                      <c:pt idx="12">
                        <c:v>17210</c:v>
                      </c:pt>
                      <c:pt idx="13">
                        <c:v>15809</c:v>
                      </c:pt>
                      <c:pt idx="14">
                        <c:v>5245</c:v>
                      </c:pt>
                      <c:pt idx="15">
                        <c:v>57375</c:v>
                      </c:pt>
                      <c:pt idx="16">
                        <c:v>8078</c:v>
                      </c:pt>
                      <c:pt idx="17">
                        <c:v>21417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82C3-468C-B455-1AB6AF778AC4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'Peittävyys väestö'!$C$3:$C$4</c15:sqref>
                        </c15:formulaRef>
                      </c:ext>
                    </c:extLst>
                    <c:strCache>
                      <c:ptCount val="2"/>
                      <c:pt idx="0">
                        <c:v>peitto</c:v>
                      </c:pt>
                      <c:pt idx="1">
                        <c:v>KYLLÄ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'Peittävyys väestö'!$A$5:$A$22</c15:sqref>
                        </c15:formulaRef>
                      </c:ext>
                    </c:extLst>
                    <c:strCache>
                      <c:ptCount val="18"/>
                      <c:pt idx="0">
                        <c:v>Uusimaa</c:v>
                      </c:pt>
                      <c:pt idx="1">
                        <c:v>Varsinais-Suomi</c:v>
                      </c:pt>
                      <c:pt idx="2">
                        <c:v>Satakunta</c:v>
                      </c:pt>
                      <c:pt idx="3">
                        <c:v>Kanta-Häme</c:v>
                      </c:pt>
                      <c:pt idx="4">
                        <c:v>Pirkanmaa</c:v>
                      </c:pt>
                      <c:pt idx="5">
                        <c:v>Päijät-Häme</c:v>
                      </c:pt>
                      <c:pt idx="6">
                        <c:v>Kymenlaakso</c:v>
                      </c:pt>
                      <c:pt idx="7">
                        <c:v>Etelä-Karjala</c:v>
                      </c:pt>
                      <c:pt idx="8">
                        <c:v>Etelä-Savo</c:v>
                      </c:pt>
                      <c:pt idx="9">
                        <c:v>Pohjois-Savo</c:v>
                      </c:pt>
                      <c:pt idx="10">
                        <c:v>Pohjois-Karjala</c:v>
                      </c:pt>
                      <c:pt idx="11">
                        <c:v>Keski-Suomi</c:v>
                      </c:pt>
                      <c:pt idx="12">
                        <c:v>Etelä-Pohjanmaa</c:v>
                      </c:pt>
                      <c:pt idx="13">
                        <c:v>Pohjanmaa</c:v>
                      </c:pt>
                      <c:pt idx="14">
                        <c:v>Keski-Pohjanmaa</c:v>
                      </c:pt>
                      <c:pt idx="15">
                        <c:v>Pohjois-Pohjanmaa</c:v>
                      </c:pt>
                      <c:pt idx="16">
                        <c:v>Kainuu</c:v>
                      </c:pt>
                      <c:pt idx="17">
                        <c:v>Lappi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'Peittävyys väestö'!$C$5:$C$22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1437260</c:v>
                      </c:pt>
                      <c:pt idx="1">
                        <c:v>410941</c:v>
                      </c:pt>
                      <c:pt idx="2">
                        <c:v>188004</c:v>
                      </c:pt>
                      <c:pt idx="3">
                        <c:v>144532</c:v>
                      </c:pt>
                      <c:pt idx="4">
                        <c:v>454844</c:v>
                      </c:pt>
                      <c:pt idx="5">
                        <c:v>172798</c:v>
                      </c:pt>
                      <c:pt idx="6">
                        <c:v>147809</c:v>
                      </c:pt>
                      <c:pt idx="7">
                        <c:v>107467</c:v>
                      </c:pt>
                      <c:pt idx="8">
                        <c:v>118773</c:v>
                      </c:pt>
                      <c:pt idx="9">
                        <c:v>197195</c:v>
                      </c:pt>
                      <c:pt idx="10">
                        <c:v>130033</c:v>
                      </c:pt>
                      <c:pt idx="11">
                        <c:v>239205</c:v>
                      </c:pt>
                      <c:pt idx="12">
                        <c:v>170414</c:v>
                      </c:pt>
                      <c:pt idx="13">
                        <c:v>163631</c:v>
                      </c:pt>
                      <c:pt idx="14">
                        <c:v>62446</c:v>
                      </c:pt>
                      <c:pt idx="15">
                        <c:v>351384</c:v>
                      </c:pt>
                      <c:pt idx="16">
                        <c:v>62156</c:v>
                      </c:pt>
                      <c:pt idx="17">
                        <c:v>150406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82C3-468C-B455-1AB6AF778AC4}"/>
                  </c:ext>
                </c:extLst>
              </c15:ser>
            </c15:filteredBarSeries>
          </c:ext>
        </c:extLst>
      </c:barChart>
      <c:catAx>
        <c:axId val="61140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11407264"/>
        <c:crosses val="autoZero"/>
        <c:auto val="1"/>
        <c:lblAlgn val="ctr"/>
        <c:lblOffset val="100"/>
        <c:noMultiLvlLbl val="0"/>
      </c:catAx>
      <c:valAx>
        <c:axId val="6114072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\ 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11406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dirty="0"/>
              <a:t>Reititetty etäisyys ruudun keskipisteestä pysäkille maakunnittain, km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Etäisyys!$C$4</c:f>
              <c:strCache>
                <c:ptCount val="1"/>
                <c:pt idx="0">
                  <c:v>Mean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Etäisyys!$A$5:$A$22</c:f>
              <c:strCache>
                <c:ptCount val="18"/>
                <c:pt idx="0">
                  <c:v>Uusimaa</c:v>
                </c:pt>
                <c:pt idx="1">
                  <c:v>Varsinais-Suomi</c:v>
                </c:pt>
                <c:pt idx="2">
                  <c:v>Satakunta</c:v>
                </c:pt>
                <c:pt idx="3">
                  <c:v>Kanta-Häme</c:v>
                </c:pt>
                <c:pt idx="4">
                  <c:v>Pirkanmaa</c:v>
                </c:pt>
                <c:pt idx="5">
                  <c:v>Päijät-Häme</c:v>
                </c:pt>
                <c:pt idx="6">
                  <c:v>Kymenlaakso</c:v>
                </c:pt>
                <c:pt idx="7">
                  <c:v>Etelä-Karjala</c:v>
                </c:pt>
                <c:pt idx="8">
                  <c:v>Etelä-Savo</c:v>
                </c:pt>
                <c:pt idx="9">
                  <c:v>Pohjois-Savo</c:v>
                </c:pt>
                <c:pt idx="10">
                  <c:v>Pohjois-Karjala</c:v>
                </c:pt>
                <c:pt idx="11">
                  <c:v>Keski-Suomi</c:v>
                </c:pt>
                <c:pt idx="12">
                  <c:v>Etelä-Pohjanmaa</c:v>
                </c:pt>
                <c:pt idx="13">
                  <c:v>Pohjanmaa</c:v>
                </c:pt>
                <c:pt idx="14">
                  <c:v>Keski-Pohjanmaa</c:v>
                </c:pt>
                <c:pt idx="15">
                  <c:v>Pohjois-Pohjanmaa</c:v>
                </c:pt>
                <c:pt idx="16">
                  <c:v>Kainuu</c:v>
                </c:pt>
                <c:pt idx="17">
                  <c:v>Lappi</c:v>
                </c:pt>
              </c:strCache>
            </c:strRef>
          </c:cat>
          <c:val>
            <c:numRef>
              <c:f>Etäisyys!$C$5:$C$22</c:f>
              <c:numCache>
                <c:formatCode>0.00</c:formatCode>
                <c:ptCount val="18"/>
                <c:pt idx="0">
                  <c:v>5.8388941000000001</c:v>
                </c:pt>
                <c:pt idx="1">
                  <c:v>6.5827884000000001</c:v>
                </c:pt>
                <c:pt idx="2">
                  <c:v>6.8048636</c:v>
                </c:pt>
                <c:pt idx="3">
                  <c:v>6.6856445000000004</c:v>
                </c:pt>
                <c:pt idx="4">
                  <c:v>8.9835709999999995</c:v>
                </c:pt>
                <c:pt idx="5">
                  <c:v>9.6463169999999998</c:v>
                </c:pt>
                <c:pt idx="6">
                  <c:v>7.4304034999999997</c:v>
                </c:pt>
                <c:pt idx="7">
                  <c:v>11.4330014</c:v>
                </c:pt>
                <c:pt idx="8">
                  <c:v>11.7427753</c:v>
                </c:pt>
                <c:pt idx="9">
                  <c:v>13.0833481</c:v>
                </c:pt>
                <c:pt idx="10">
                  <c:v>9.3682969000000007</c:v>
                </c:pt>
                <c:pt idx="11">
                  <c:v>9.1858619000000008</c:v>
                </c:pt>
                <c:pt idx="12">
                  <c:v>6.1020333000000004</c:v>
                </c:pt>
                <c:pt idx="13">
                  <c:v>6.3223069000000001</c:v>
                </c:pt>
                <c:pt idx="14">
                  <c:v>4.6732404000000001</c:v>
                </c:pt>
                <c:pt idx="15">
                  <c:v>9.6937308000000009</c:v>
                </c:pt>
                <c:pt idx="16">
                  <c:v>11.9864269</c:v>
                </c:pt>
                <c:pt idx="17">
                  <c:v>11.1998281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F0-4345-99A1-F7818F63ED3B}"/>
            </c:ext>
          </c:extLst>
        </c:ser>
        <c:ser>
          <c:idx val="2"/>
          <c:order val="2"/>
          <c:tx>
            <c:strRef>
              <c:f>Etäisyys!$D$4</c:f>
              <c:strCache>
                <c:ptCount val="1"/>
                <c:pt idx="0">
                  <c:v>Median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Etäisyys!$D$5:$D$22</c:f>
              <c:numCache>
                <c:formatCode>0.0</c:formatCode>
                <c:ptCount val="18"/>
                <c:pt idx="0">
                  <c:v>3.6355279999999999</c:v>
                </c:pt>
                <c:pt idx="1">
                  <c:v>4.509182</c:v>
                </c:pt>
                <c:pt idx="2">
                  <c:v>5.2095859999999998</c:v>
                </c:pt>
                <c:pt idx="3">
                  <c:v>5.1604780000000003</c:v>
                </c:pt>
                <c:pt idx="4">
                  <c:v>6.4205860000000001</c:v>
                </c:pt>
                <c:pt idx="5">
                  <c:v>8.0377799999999997</c:v>
                </c:pt>
                <c:pt idx="6">
                  <c:v>5.2998234999999996</c:v>
                </c:pt>
                <c:pt idx="7">
                  <c:v>9.1150990000000007</c:v>
                </c:pt>
                <c:pt idx="8">
                  <c:v>7.2494624999999999</c:v>
                </c:pt>
                <c:pt idx="9">
                  <c:v>9.1745640000000002</c:v>
                </c:pt>
                <c:pt idx="10">
                  <c:v>6.4756499999999999</c:v>
                </c:pt>
                <c:pt idx="11">
                  <c:v>6.2834019999999997</c:v>
                </c:pt>
                <c:pt idx="12">
                  <c:v>4.0539595000000004</c:v>
                </c:pt>
                <c:pt idx="13">
                  <c:v>3.8243749999999999</c:v>
                </c:pt>
                <c:pt idx="14">
                  <c:v>2.0193720000000002</c:v>
                </c:pt>
                <c:pt idx="15">
                  <c:v>6.2569270000000001</c:v>
                </c:pt>
                <c:pt idx="16">
                  <c:v>9.1009960000000003</c:v>
                </c:pt>
                <c:pt idx="17">
                  <c:v>6.1308850000000001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F0-4345-99A1-F7818F63ED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8078800"/>
        <c:axId val="47807716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Etäisyys!$B$4</c15:sqref>
                        </c15:formulaRef>
                      </c:ext>
                    </c:extLst>
                    <c:strCache>
                      <c:ptCount val="1"/>
                      <c:pt idx="0">
                        <c:v>N Obs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Etäisyys!$A$5:$A$22</c15:sqref>
                        </c15:formulaRef>
                      </c:ext>
                    </c:extLst>
                    <c:strCache>
                      <c:ptCount val="18"/>
                      <c:pt idx="0">
                        <c:v>Uusimaa</c:v>
                      </c:pt>
                      <c:pt idx="1">
                        <c:v>Varsinais-Suomi</c:v>
                      </c:pt>
                      <c:pt idx="2">
                        <c:v>Satakunta</c:v>
                      </c:pt>
                      <c:pt idx="3">
                        <c:v>Kanta-Häme</c:v>
                      </c:pt>
                      <c:pt idx="4">
                        <c:v>Pirkanmaa</c:v>
                      </c:pt>
                      <c:pt idx="5">
                        <c:v>Päijät-Häme</c:v>
                      </c:pt>
                      <c:pt idx="6">
                        <c:v>Kymenlaakso</c:v>
                      </c:pt>
                      <c:pt idx="7">
                        <c:v>Etelä-Karjala</c:v>
                      </c:pt>
                      <c:pt idx="8">
                        <c:v>Etelä-Savo</c:v>
                      </c:pt>
                      <c:pt idx="9">
                        <c:v>Pohjois-Savo</c:v>
                      </c:pt>
                      <c:pt idx="10">
                        <c:v>Pohjois-Karjala</c:v>
                      </c:pt>
                      <c:pt idx="11">
                        <c:v>Keski-Suomi</c:v>
                      </c:pt>
                      <c:pt idx="12">
                        <c:v>Etelä-Pohjanmaa</c:v>
                      </c:pt>
                      <c:pt idx="13">
                        <c:v>Pohjanmaa</c:v>
                      </c:pt>
                      <c:pt idx="14">
                        <c:v>Keski-Pohjanmaa</c:v>
                      </c:pt>
                      <c:pt idx="15">
                        <c:v>Pohjois-Pohjanmaa</c:v>
                      </c:pt>
                      <c:pt idx="16">
                        <c:v>Kainuu</c:v>
                      </c:pt>
                      <c:pt idx="17">
                        <c:v>Lappi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Etäisyys!$B$5:$B$22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7174</c:v>
                      </c:pt>
                      <c:pt idx="1">
                        <c:v>7767</c:v>
                      </c:pt>
                      <c:pt idx="2">
                        <c:v>4322</c:v>
                      </c:pt>
                      <c:pt idx="3">
                        <c:v>3377</c:v>
                      </c:pt>
                      <c:pt idx="4">
                        <c:v>7426</c:v>
                      </c:pt>
                      <c:pt idx="5">
                        <c:v>3360</c:v>
                      </c:pt>
                      <c:pt idx="6">
                        <c:v>2881</c:v>
                      </c:pt>
                      <c:pt idx="7">
                        <c:v>2932</c:v>
                      </c:pt>
                      <c:pt idx="8">
                        <c:v>7840</c:v>
                      </c:pt>
                      <c:pt idx="9">
                        <c:v>8641</c:v>
                      </c:pt>
                      <c:pt idx="10">
                        <c:v>6569</c:v>
                      </c:pt>
                      <c:pt idx="11">
                        <c:v>7782</c:v>
                      </c:pt>
                      <c:pt idx="12">
                        <c:v>5380</c:v>
                      </c:pt>
                      <c:pt idx="13">
                        <c:v>3150</c:v>
                      </c:pt>
                      <c:pt idx="14">
                        <c:v>1288</c:v>
                      </c:pt>
                      <c:pt idx="15">
                        <c:v>7746</c:v>
                      </c:pt>
                      <c:pt idx="16">
                        <c:v>3214</c:v>
                      </c:pt>
                      <c:pt idx="17">
                        <c:v>5523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F4F0-4345-99A1-F7818F63ED3B}"/>
                  </c:ext>
                </c:extLst>
              </c15:ser>
            </c15:filteredBarSeries>
          </c:ext>
        </c:extLst>
      </c:barChart>
      <c:catAx>
        <c:axId val="47807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78077160"/>
        <c:crosses val="autoZero"/>
        <c:auto val="1"/>
        <c:lblAlgn val="ctr"/>
        <c:lblOffset val="100"/>
        <c:noMultiLvlLbl val="0"/>
      </c:catAx>
      <c:valAx>
        <c:axId val="478077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78078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CE9B2-79C9-44AB-9D68-B4971178966B}" type="datetimeFigureOut">
              <a:rPr lang="fi-FI" smtClean="0"/>
              <a:t>25.11.2021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0DDD3-1E70-4FF9-B378-53725FA0701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0402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6000" y="2169000"/>
            <a:ext cx="5604000" cy="2169000"/>
          </a:xfrm>
        </p:spPr>
        <p:txBody>
          <a:bodyPr anchor="b"/>
          <a:lstStyle>
            <a:lvl1pPr algn="r">
              <a:defRPr sz="5000" b="0"/>
            </a:lvl1pPr>
          </a:lstStyle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6000" y="4518000"/>
            <a:ext cx="5604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79FFC0-72B1-4579-B8DD-E6BCB7FF60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6096000" cy="6858525"/>
          </a:xfrm>
          <a:custGeom>
            <a:avLst/>
            <a:gdLst>
              <a:gd name="connsiteX0" fmla="*/ 0 w 6096000"/>
              <a:gd name="connsiteY0" fmla="*/ 0 h 6849000"/>
              <a:gd name="connsiteX1" fmla="*/ 6096000 w 6096000"/>
              <a:gd name="connsiteY1" fmla="*/ 0 h 6849000"/>
              <a:gd name="connsiteX2" fmla="*/ 6096000 w 6096000"/>
              <a:gd name="connsiteY2" fmla="*/ 6849000 h 6849000"/>
              <a:gd name="connsiteX3" fmla="*/ 0 w 6096000"/>
              <a:gd name="connsiteY3" fmla="*/ 6849000 h 6849000"/>
              <a:gd name="connsiteX4" fmla="*/ 0 w 6096000"/>
              <a:gd name="connsiteY4" fmla="*/ 0 h 6849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49000 h 6858000"/>
              <a:gd name="connsiteX3" fmla="*/ 5143500 w 6096000"/>
              <a:gd name="connsiteY3" fmla="*/ 6858000 h 6858000"/>
              <a:gd name="connsiteX4" fmla="*/ 0 w 6096000"/>
              <a:gd name="connsiteY4" fmla="*/ 6849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5143500 w 6096000"/>
              <a:gd name="connsiteY2" fmla="*/ 6858000 h 6858000"/>
              <a:gd name="connsiteX3" fmla="*/ 0 w 6096000"/>
              <a:gd name="connsiteY3" fmla="*/ 6849000 h 6858000"/>
              <a:gd name="connsiteX4" fmla="*/ 0 w 6096000"/>
              <a:gd name="connsiteY4" fmla="*/ 0 h 6858000"/>
              <a:gd name="connsiteX0" fmla="*/ 0 w 6096000"/>
              <a:gd name="connsiteY0" fmla="*/ 0 h 6858525"/>
              <a:gd name="connsiteX1" fmla="*/ 6096000 w 6096000"/>
              <a:gd name="connsiteY1" fmla="*/ 0 h 6858525"/>
              <a:gd name="connsiteX2" fmla="*/ 5143500 w 6096000"/>
              <a:gd name="connsiteY2" fmla="*/ 6858000 h 6858525"/>
              <a:gd name="connsiteX3" fmla="*/ 0 w 6096000"/>
              <a:gd name="connsiteY3" fmla="*/ 6858525 h 6858525"/>
              <a:gd name="connsiteX4" fmla="*/ 0 w 6096000"/>
              <a:gd name="connsiteY4" fmla="*/ 0 h 685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525">
                <a:moveTo>
                  <a:pt x="0" y="0"/>
                </a:moveTo>
                <a:lnTo>
                  <a:pt x="6096000" y="0"/>
                </a:lnTo>
                <a:lnTo>
                  <a:pt x="5143500" y="6858000"/>
                </a:lnTo>
                <a:lnTo>
                  <a:pt x="0" y="6858525"/>
                </a:lnTo>
                <a:lnTo>
                  <a:pt x="0" y="0"/>
                </a:lnTo>
                <a:close/>
              </a:path>
            </a:pathLst>
          </a:custGeom>
          <a:solidFill>
            <a:srgbClr val="00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Kuva 9" descr="Traficom Liikenne- ja viestintävirasto">
            <a:extLst>
              <a:ext uri="{FF2B5EF4-FFF2-40B4-BE49-F238E27FC236}">
                <a16:creationId xmlns:a16="http://schemas.microsoft.com/office/drawing/2014/main" id="{0700315B-21C2-4903-A3AB-D1CEE228B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1163638"/>
            <a:ext cx="33877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241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A37EEF69-DE6D-40D2-AC80-3AB4E81718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0000" y="2538000"/>
            <a:ext cx="6930000" cy="1800000"/>
          </a:xfrm>
        </p:spPr>
        <p:txBody>
          <a:bodyPr anchor="b"/>
          <a:lstStyle>
            <a:lvl1pPr algn="r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000" y="4518000"/>
            <a:ext cx="6930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A7885-D544-4AC4-A984-A3873C5A686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610DDBE8-621D-490B-BC43-69DEC1AA25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3177" y="5762650"/>
            <a:ext cx="2622551" cy="1095350"/>
          </a:xfrm>
          <a:custGeom>
            <a:avLst/>
            <a:gdLst>
              <a:gd name="connsiteX0" fmla="*/ 0 w 2620963"/>
              <a:gd name="connsiteY0" fmla="*/ 0 h 1089000"/>
              <a:gd name="connsiteX1" fmla="*/ 2620963 w 2620963"/>
              <a:gd name="connsiteY1" fmla="*/ 0 h 1089000"/>
              <a:gd name="connsiteX2" fmla="*/ 2620963 w 2620963"/>
              <a:gd name="connsiteY2" fmla="*/ 1089000 h 1089000"/>
              <a:gd name="connsiteX3" fmla="*/ 0 w 2620963"/>
              <a:gd name="connsiteY3" fmla="*/ 1089000 h 1089000"/>
              <a:gd name="connsiteX4" fmla="*/ 0 w 2620963"/>
              <a:gd name="connsiteY4" fmla="*/ 0 h 1089000"/>
              <a:gd name="connsiteX0" fmla="*/ 0 w 2620963"/>
              <a:gd name="connsiteY0" fmla="*/ 0 h 1089000"/>
              <a:gd name="connsiteX1" fmla="*/ 2620963 w 2620963"/>
              <a:gd name="connsiteY1" fmla="*/ 1089000 h 1089000"/>
              <a:gd name="connsiteX2" fmla="*/ 0 w 2620963"/>
              <a:gd name="connsiteY2" fmla="*/ 1089000 h 1089000"/>
              <a:gd name="connsiteX3" fmla="*/ 0 w 2620963"/>
              <a:gd name="connsiteY3" fmla="*/ 0 h 1089000"/>
              <a:gd name="connsiteX0" fmla="*/ 0 w 2622551"/>
              <a:gd name="connsiteY0" fmla="*/ 0 h 1095350"/>
              <a:gd name="connsiteX1" fmla="*/ 2622551 w 2622551"/>
              <a:gd name="connsiteY1" fmla="*/ 1095350 h 1095350"/>
              <a:gd name="connsiteX2" fmla="*/ 1588 w 2622551"/>
              <a:gd name="connsiteY2" fmla="*/ 1095350 h 1095350"/>
              <a:gd name="connsiteX3" fmla="*/ 0 w 2622551"/>
              <a:gd name="connsiteY3" fmla="*/ 0 h 10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2551" h="1095350">
                <a:moveTo>
                  <a:pt x="0" y="0"/>
                </a:moveTo>
                <a:lnTo>
                  <a:pt x="2622551" y="1095350"/>
                </a:lnTo>
                <a:lnTo>
                  <a:pt x="1588" y="1095350"/>
                </a:lnTo>
                <a:cubicBezTo>
                  <a:pt x="1059" y="730233"/>
                  <a:pt x="529" y="36511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Kuva 11">
            <a:extLst>
              <a:ext uri="{FF2B5EF4-FFF2-40B4-BE49-F238E27FC236}">
                <a16:creationId xmlns:a16="http://schemas.microsoft.com/office/drawing/2014/main" id="{821FBD87-E19B-41A5-94F7-C5ABE101FF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6478588"/>
            <a:ext cx="11731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846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C2275387-7B53-46FD-8B72-B5B5A364C7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5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0000" y="2538000"/>
            <a:ext cx="6930000" cy="1800000"/>
          </a:xfrm>
        </p:spPr>
        <p:txBody>
          <a:bodyPr anchor="b"/>
          <a:lstStyle>
            <a:lvl1pPr algn="r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000" y="4518000"/>
            <a:ext cx="6930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A7885-D544-4AC4-A984-A3873C5A686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610DDBE8-621D-490B-BC43-69DEC1AA25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3177" y="5762650"/>
            <a:ext cx="2622551" cy="1095350"/>
          </a:xfrm>
          <a:custGeom>
            <a:avLst/>
            <a:gdLst>
              <a:gd name="connsiteX0" fmla="*/ 0 w 2620963"/>
              <a:gd name="connsiteY0" fmla="*/ 0 h 1089000"/>
              <a:gd name="connsiteX1" fmla="*/ 2620963 w 2620963"/>
              <a:gd name="connsiteY1" fmla="*/ 0 h 1089000"/>
              <a:gd name="connsiteX2" fmla="*/ 2620963 w 2620963"/>
              <a:gd name="connsiteY2" fmla="*/ 1089000 h 1089000"/>
              <a:gd name="connsiteX3" fmla="*/ 0 w 2620963"/>
              <a:gd name="connsiteY3" fmla="*/ 1089000 h 1089000"/>
              <a:gd name="connsiteX4" fmla="*/ 0 w 2620963"/>
              <a:gd name="connsiteY4" fmla="*/ 0 h 1089000"/>
              <a:gd name="connsiteX0" fmla="*/ 0 w 2620963"/>
              <a:gd name="connsiteY0" fmla="*/ 0 h 1089000"/>
              <a:gd name="connsiteX1" fmla="*/ 2620963 w 2620963"/>
              <a:gd name="connsiteY1" fmla="*/ 1089000 h 1089000"/>
              <a:gd name="connsiteX2" fmla="*/ 0 w 2620963"/>
              <a:gd name="connsiteY2" fmla="*/ 1089000 h 1089000"/>
              <a:gd name="connsiteX3" fmla="*/ 0 w 2620963"/>
              <a:gd name="connsiteY3" fmla="*/ 0 h 1089000"/>
              <a:gd name="connsiteX0" fmla="*/ 0 w 2622551"/>
              <a:gd name="connsiteY0" fmla="*/ 0 h 1095350"/>
              <a:gd name="connsiteX1" fmla="*/ 2622551 w 2622551"/>
              <a:gd name="connsiteY1" fmla="*/ 1095350 h 1095350"/>
              <a:gd name="connsiteX2" fmla="*/ 1588 w 2622551"/>
              <a:gd name="connsiteY2" fmla="*/ 1095350 h 1095350"/>
              <a:gd name="connsiteX3" fmla="*/ 0 w 2622551"/>
              <a:gd name="connsiteY3" fmla="*/ 0 h 10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2551" h="1095350">
                <a:moveTo>
                  <a:pt x="0" y="0"/>
                </a:moveTo>
                <a:lnTo>
                  <a:pt x="2622551" y="1095350"/>
                </a:lnTo>
                <a:lnTo>
                  <a:pt x="1588" y="1095350"/>
                </a:lnTo>
                <a:cubicBezTo>
                  <a:pt x="1059" y="730233"/>
                  <a:pt x="529" y="36511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Kuva 11">
            <a:extLst>
              <a:ext uri="{FF2B5EF4-FFF2-40B4-BE49-F238E27FC236}">
                <a16:creationId xmlns:a16="http://schemas.microsoft.com/office/drawing/2014/main" id="{821FBD87-E19B-41A5-94F7-C5ABE101FF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6478588"/>
            <a:ext cx="11731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173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40C37444-6FFC-43AE-BF8F-8A4E0C21A7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0000" y="2538000"/>
            <a:ext cx="6930000" cy="1800000"/>
          </a:xfrm>
        </p:spPr>
        <p:txBody>
          <a:bodyPr anchor="b"/>
          <a:lstStyle>
            <a:lvl1pPr algn="r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000" y="4518000"/>
            <a:ext cx="6930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A7885-D544-4AC4-A984-A3873C5A686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610DDBE8-621D-490B-BC43-69DEC1AA25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3177" y="5762650"/>
            <a:ext cx="2622551" cy="1095350"/>
          </a:xfrm>
          <a:custGeom>
            <a:avLst/>
            <a:gdLst>
              <a:gd name="connsiteX0" fmla="*/ 0 w 2620963"/>
              <a:gd name="connsiteY0" fmla="*/ 0 h 1089000"/>
              <a:gd name="connsiteX1" fmla="*/ 2620963 w 2620963"/>
              <a:gd name="connsiteY1" fmla="*/ 0 h 1089000"/>
              <a:gd name="connsiteX2" fmla="*/ 2620963 w 2620963"/>
              <a:gd name="connsiteY2" fmla="*/ 1089000 h 1089000"/>
              <a:gd name="connsiteX3" fmla="*/ 0 w 2620963"/>
              <a:gd name="connsiteY3" fmla="*/ 1089000 h 1089000"/>
              <a:gd name="connsiteX4" fmla="*/ 0 w 2620963"/>
              <a:gd name="connsiteY4" fmla="*/ 0 h 1089000"/>
              <a:gd name="connsiteX0" fmla="*/ 0 w 2620963"/>
              <a:gd name="connsiteY0" fmla="*/ 0 h 1089000"/>
              <a:gd name="connsiteX1" fmla="*/ 2620963 w 2620963"/>
              <a:gd name="connsiteY1" fmla="*/ 1089000 h 1089000"/>
              <a:gd name="connsiteX2" fmla="*/ 0 w 2620963"/>
              <a:gd name="connsiteY2" fmla="*/ 1089000 h 1089000"/>
              <a:gd name="connsiteX3" fmla="*/ 0 w 2620963"/>
              <a:gd name="connsiteY3" fmla="*/ 0 h 1089000"/>
              <a:gd name="connsiteX0" fmla="*/ 0 w 2622551"/>
              <a:gd name="connsiteY0" fmla="*/ 0 h 1095350"/>
              <a:gd name="connsiteX1" fmla="*/ 2622551 w 2622551"/>
              <a:gd name="connsiteY1" fmla="*/ 1095350 h 1095350"/>
              <a:gd name="connsiteX2" fmla="*/ 1588 w 2622551"/>
              <a:gd name="connsiteY2" fmla="*/ 1095350 h 1095350"/>
              <a:gd name="connsiteX3" fmla="*/ 0 w 2622551"/>
              <a:gd name="connsiteY3" fmla="*/ 0 h 10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2551" h="1095350">
                <a:moveTo>
                  <a:pt x="0" y="0"/>
                </a:moveTo>
                <a:lnTo>
                  <a:pt x="2622551" y="1095350"/>
                </a:lnTo>
                <a:lnTo>
                  <a:pt x="1588" y="1095350"/>
                </a:lnTo>
                <a:cubicBezTo>
                  <a:pt x="1059" y="730233"/>
                  <a:pt x="529" y="36511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Kuva 11">
            <a:extLst>
              <a:ext uri="{FF2B5EF4-FFF2-40B4-BE49-F238E27FC236}">
                <a16:creationId xmlns:a16="http://schemas.microsoft.com/office/drawing/2014/main" id="{821FBD87-E19B-41A5-94F7-C5ABE101FF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6478588"/>
            <a:ext cx="11731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731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03D4C35-6456-4541-ACE3-C760C40EE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0000" y="2538000"/>
            <a:ext cx="6930000" cy="1800000"/>
          </a:xfrm>
        </p:spPr>
        <p:txBody>
          <a:bodyPr anchor="b"/>
          <a:lstStyle>
            <a:lvl1pPr algn="r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000" y="4518000"/>
            <a:ext cx="6930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A7885-D544-4AC4-A984-A3873C5A686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610DDBE8-621D-490B-BC43-69DEC1AA25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3177" y="5762650"/>
            <a:ext cx="2622551" cy="1095350"/>
          </a:xfrm>
          <a:custGeom>
            <a:avLst/>
            <a:gdLst>
              <a:gd name="connsiteX0" fmla="*/ 0 w 2620963"/>
              <a:gd name="connsiteY0" fmla="*/ 0 h 1089000"/>
              <a:gd name="connsiteX1" fmla="*/ 2620963 w 2620963"/>
              <a:gd name="connsiteY1" fmla="*/ 0 h 1089000"/>
              <a:gd name="connsiteX2" fmla="*/ 2620963 w 2620963"/>
              <a:gd name="connsiteY2" fmla="*/ 1089000 h 1089000"/>
              <a:gd name="connsiteX3" fmla="*/ 0 w 2620963"/>
              <a:gd name="connsiteY3" fmla="*/ 1089000 h 1089000"/>
              <a:gd name="connsiteX4" fmla="*/ 0 w 2620963"/>
              <a:gd name="connsiteY4" fmla="*/ 0 h 1089000"/>
              <a:gd name="connsiteX0" fmla="*/ 0 w 2620963"/>
              <a:gd name="connsiteY0" fmla="*/ 0 h 1089000"/>
              <a:gd name="connsiteX1" fmla="*/ 2620963 w 2620963"/>
              <a:gd name="connsiteY1" fmla="*/ 1089000 h 1089000"/>
              <a:gd name="connsiteX2" fmla="*/ 0 w 2620963"/>
              <a:gd name="connsiteY2" fmla="*/ 1089000 h 1089000"/>
              <a:gd name="connsiteX3" fmla="*/ 0 w 2620963"/>
              <a:gd name="connsiteY3" fmla="*/ 0 h 1089000"/>
              <a:gd name="connsiteX0" fmla="*/ 0 w 2622551"/>
              <a:gd name="connsiteY0" fmla="*/ 0 h 1095350"/>
              <a:gd name="connsiteX1" fmla="*/ 2622551 w 2622551"/>
              <a:gd name="connsiteY1" fmla="*/ 1095350 h 1095350"/>
              <a:gd name="connsiteX2" fmla="*/ 1588 w 2622551"/>
              <a:gd name="connsiteY2" fmla="*/ 1095350 h 1095350"/>
              <a:gd name="connsiteX3" fmla="*/ 0 w 2622551"/>
              <a:gd name="connsiteY3" fmla="*/ 0 h 10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2551" h="1095350">
                <a:moveTo>
                  <a:pt x="0" y="0"/>
                </a:moveTo>
                <a:lnTo>
                  <a:pt x="2622551" y="1095350"/>
                </a:lnTo>
                <a:lnTo>
                  <a:pt x="1588" y="1095350"/>
                </a:lnTo>
                <a:cubicBezTo>
                  <a:pt x="1059" y="730233"/>
                  <a:pt x="529" y="36511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Kuva 11">
            <a:extLst>
              <a:ext uri="{FF2B5EF4-FFF2-40B4-BE49-F238E27FC236}">
                <a16:creationId xmlns:a16="http://schemas.microsoft.com/office/drawing/2014/main" id="{821FBD87-E19B-41A5-94F7-C5ABE101FF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6478588"/>
            <a:ext cx="11731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068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38009474-529A-4F90-A5E9-075B3B9B21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7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0000" y="2538000"/>
            <a:ext cx="6930000" cy="1800000"/>
          </a:xfrm>
        </p:spPr>
        <p:txBody>
          <a:bodyPr anchor="b"/>
          <a:lstStyle>
            <a:lvl1pPr algn="r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000" y="4518000"/>
            <a:ext cx="6930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A7885-D544-4AC4-A984-A3873C5A686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610DDBE8-621D-490B-BC43-69DEC1AA25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3177" y="5762650"/>
            <a:ext cx="2622551" cy="1095350"/>
          </a:xfrm>
          <a:custGeom>
            <a:avLst/>
            <a:gdLst>
              <a:gd name="connsiteX0" fmla="*/ 0 w 2620963"/>
              <a:gd name="connsiteY0" fmla="*/ 0 h 1089000"/>
              <a:gd name="connsiteX1" fmla="*/ 2620963 w 2620963"/>
              <a:gd name="connsiteY1" fmla="*/ 0 h 1089000"/>
              <a:gd name="connsiteX2" fmla="*/ 2620963 w 2620963"/>
              <a:gd name="connsiteY2" fmla="*/ 1089000 h 1089000"/>
              <a:gd name="connsiteX3" fmla="*/ 0 w 2620963"/>
              <a:gd name="connsiteY3" fmla="*/ 1089000 h 1089000"/>
              <a:gd name="connsiteX4" fmla="*/ 0 w 2620963"/>
              <a:gd name="connsiteY4" fmla="*/ 0 h 1089000"/>
              <a:gd name="connsiteX0" fmla="*/ 0 w 2620963"/>
              <a:gd name="connsiteY0" fmla="*/ 0 h 1089000"/>
              <a:gd name="connsiteX1" fmla="*/ 2620963 w 2620963"/>
              <a:gd name="connsiteY1" fmla="*/ 1089000 h 1089000"/>
              <a:gd name="connsiteX2" fmla="*/ 0 w 2620963"/>
              <a:gd name="connsiteY2" fmla="*/ 1089000 h 1089000"/>
              <a:gd name="connsiteX3" fmla="*/ 0 w 2620963"/>
              <a:gd name="connsiteY3" fmla="*/ 0 h 1089000"/>
              <a:gd name="connsiteX0" fmla="*/ 0 w 2622551"/>
              <a:gd name="connsiteY0" fmla="*/ 0 h 1095350"/>
              <a:gd name="connsiteX1" fmla="*/ 2622551 w 2622551"/>
              <a:gd name="connsiteY1" fmla="*/ 1095350 h 1095350"/>
              <a:gd name="connsiteX2" fmla="*/ 1588 w 2622551"/>
              <a:gd name="connsiteY2" fmla="*/ 1095350 h 1095350"/>
              <a:gd name="connsiteX3" fmla="*/ 0 w 2622551"/>
              <a:gd name="connsiteY3" fmla="*/ 0 h 10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2551" h="1095350">
                <a:moveTo>
                  <a:pt x="0" y="0"/>
                </a:moveTo>
                <a:lnTo>
                  <a:pt x="2622551" y="1095350"/>
                </a:lnTo>
                <a:lnTo>
                  <a:pt x="1588" y="1095350"/>
                </a:lnTo>
                <a:cubicBezTo>
                  <a:pt x="1059" y="730233"/>
                  <a:pt x="529" y="36511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Kuva 11">
            <a:extLst>
              <a:ext uri="{FF2B5EF4-FFF2-40B4-BE49-F238E27FC236}">
                <a16:creationId xmlns:a16="http://schemas.microsoft.com/office/drawing/2014/main" id="{821FBD87-E19B-41A5-94F7-C5ABE101FF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6478588"/>
            <a:ext cx="11731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043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1C84CBB3-3D4A-4CA8-93C1-245849ACEF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757" y="876300"/>
            <a:ext cx="12205416" cy="5987133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871762 w 12635533"/>
              <a:gd name="connsiteY0" fmla="*/ 0 h 6427181"/>
              <a:gd name="connsiteX1" fmla="*/ 12635533 w 12635533"/>
              <a:gd name="connsiteY1" fmla="*/ 0 h 6427181"/>
              <a:gd name="connsiteX2" fmla="*/ 12635533 w 12635533"/>
              <a:gd name="connsiteY2" fmla="*/ 6427181 h 6427181"/>
              <a:gd name="connsiteX3" fmla="*/ 2851706 w 12635533"/>
              <a:gd name="connsiteY3" fmla="*/ 6423516 h 6427181"/>
              <a:gd name="connsiteX4" fmla="*/ 870506 w 12635533"/>
              <a:gd name="connsiteY4" fmla="*/ 5604366 h 6427181"/>
              <a:gd name="connsiteX5" fmla="*/ 870506 w 12635533"/>
              <a:gd name="connsiteY5" fmla="*/ 660891 h 6427181"/>
              <a:gd name="connsiteX6" fmla="*/ 871762 w 12635533"/>
              <a:gd name="connsiteY6" fmla="*/ 0 h 6427181"/>
              <a:gd name="connsiteX0" fmla="*/ 871762 w 12635533"/>
              <a:gd name="connsiteY0" fmla="*/ 0 h 6427181"/>
              <a:gd name="connsiteX1" fmla="*/ 12635533 w 12635533"/>
              <a:gd name="connsiteY1" fmla="*/ 0 h 6427181"/>
              <a:gd name="connsiteX2" fmla="*/ 12635533 w 12635533"/>
              <a:gd name="connsiteY2" fmla="*/ 6427181 h 6427181"/>
              <a:gd name="connsiteX3" fmla="*/ 2851706 w 12635533"/>
              <a:gd name="connsiteY3" fmla="*/ 6423516 h 6427181"/>
              <a:gd name="connsiteX4" fmla="*/ 870506 w 12635533"/>
              <a:gd name="connsiteY4" fmla="*/ 5604366 h 6427181"/>
              <a:gd name="connsiteX5" fmla="*/ 870506 w 12635533"/>
              <a:gd name="connsiteY5" fmla="*/ 660891 h 6427181"/>
              <a:gd name="connsiteX6" fmla="*/ 871762 w 12635533"/>
              <a:gd name="connsiteY6" fmla="*/ 0 h 6427181"/>
              <a:gd name="connsiteX0" fmla="*/ 871762 w 12635533"/>
              <a:gd name="connsiteY0" fmla="*/ 0 h 6427181"/>
              <a:gd name="connsiteX1" fmla="*/ 12635533 w 12635533"/>
              <a:gd name="connsiteY1" fmla="*/ 0 h 6427181"/>
              <a:gd name="connsiteX2" fmla="*/ 12633881 w 12635533"/>
              <a:gd name="connsiteY2" fmla="*/ 5566266 h 6427181"/>
              <a:gd name="connsiteX3" fmla="*/ 12635533 w 12635533"/>
              <a:gd name="connsiteY3" fmla="*/ 6427181 h 6427181"/>
              <a:gd name="connsiteX4" fmla="*/ 2851706 w 12635533"/>
              <a:gd name="connsiteY4" fmla="*/ 6423516 h 6427181"/>
              <a:gd name="connsiteX5" fmla="*/ 870506 w 12635533"/>
              <a:gd name="connsiteY5" fmla="*/ 5604366 h 6427181"/>
              <a:gd name="connsiteX6" fmla="*/ 870506 w 12635533"/>
              <a:gd name="connsiteY6" fmla="*/ 660891 h 6427181"/>
              <a:gd name="connsiteX7" fmla="*/ 871762 w 12635533"/>
              <a:gd name="connsiteY7" fmla="*/ 0 h 6427181"/>
              <a:gd name="connsiteX0" fmla="*/ 871762 w 12635533"/>
              <a:gd name="connsiteY0" fmla="*/ 0 h 6427181"/>
              <a:gd name="connsiteX1" fmla="*/ 12633881 w 12635533"/>
              <a:gd name="connsiteY1" fmla="*/ 5566266 h 6427181"/>
              <a:gd name="connsiteX2" fmla="*/ 12635533 w 12635533"/>
              <a:gd name="connsiteY2" fmla="*/ 6427181 h 6427181"/>
              <a:gd name="connsiteX3" fmla="*/ 2851706 w 12635533"/>
              <a:gd name="connsiteY3" fmla="*/ 6423516 h 6427181"/>
              <a:gd name="connsiteX4" fmla="*/ 870506 w 12635533"/>
              <a:gd name="connsiteY4" fmla="*/ 5604366 h 6427181"/>
              <a:gd name="connsiteX5" fmla="*/ 870506 w 12635533"/>
              <a:gd name="connsiteY5" fmla="*/ 660891 h 6427181"/>
              <a:gd name="connsiteX6" fmla="*/ 871762 w 12635533"/>
              <a:gd name="connsiteY6" fmla="*/ 0 h 6427181"/>
              <a:gd name="connsiteX0" fmla="*/ 0 w 11765027"/>
              <a:gd name="connsiteY0" fmla="*/ 8 h 5766298"/>
              <a:gd name="connsiteX1" fmla="*/ 11763375 w 11765027"/>
              <a:gd name="connsiteY1" fmla="*/ 4905383 h 5766298"/>
              <a:gd name="connsiteX2" fmla="*/ 11765027 w 11765027"/>
              <a:gd name="connsiteY2" fmla="*/ 5766298 h 5766298"/>
              <a:gd name="connsiteX3" fmla="*/ 1981200 w 11765027"/>
              <a:gd name="connsiteY3" fmla="*/ 5762633 h 5766298"/>
              <a:gd name="connsiteX4" fmla="*/ 0 w 11765027"/>
              <a:gd name="connsiteY4" fmla="*/ 4943483 h 5766298"/>
              <a:gd name="connsiteX5" fmla="*/ 0 w 11765027"/>
              <a:gd name="connsiteY5" fmla="*/ 8 h 5766298"/>
              <a:gd name="connsiteX0" fmla="*/ 0 w 11765027"/>
              <a:gd name="connsiteY0" fmla="*/ 0 h 5766290"/>
              <a:gd name="connsiteX1" fmla="*/ 11763375 w 11765027"/>
              <a:gd name="connsiteY1" fmla="*/ 4905375 h 5766290"/>
              <a:gd name="connsiteX2" fmla="*/ 11765027 w 11765027"/>
              <a:gd name="connsiteY2" fmla="*/ 5766290 h 5766290"/>
              <a:gd name="connsiteX3" fmla="*/ 1981200 w 11765027"/>
              <a:gd name="connsiteY3" fmla="*/ 5762625 h 5766290"/>
              <a:gd name="connsiteX4" fmla="*/ 0 w 11765027"/>
              <a:gd name="connsiteY4" fmla="*/ 4943475 h 5766290"/>
              <a:gd name="connsiteX5" fmla="*/ 0 w 11765027"/>
              <a:gd name="connsiteY5" fmla="*/ 0 h 5766290"/>
              <a:gd name="connsiteX0" fmla="*/ 0 w 11765027"/>
              <a:gd name="connsiteY0" fmla="*/ 0 h 5771528"/>
              <a:gd name="connsiteX1" fmla="*/ 11763375 w 11765027"/>
              <a:gd name="connsiteY1" fmla="*/ 4905375 h 5771528"/>
              <a:gd name="connsiteX2" fmla="*/ 11765027 w 11765027"/>
              <a:gd name="connsiteY2" fmla="*/ 5766290 h 5771528"/>
              <a:gd name="connsiteX3" fmla="*/ 2488714 w 11765027"/>
              <a:gd name="connsiteY3" fmla="*/ 5771528 h 5771528"/>
              <a:gd name="connsiteX4" fmla="*/ 0 w 11765027"/>
              <a:gd name="connsiteY4" fmla="*/ 4943475 h 5771528"/>
              <a:gd name="connsiteX5" fmla="*/ 0 w 11765027"/>
              <a:gd name="connsiteY5" fmla="*/ 0 h 5771528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497617 w 11773930"/>
              <a:gd name="connsiteY3" fmla="*/ 5771528 h 5771528"/>
              <a:gd name="connsiteX4" fmla="*/ 0 w 11773930"/>
              <a:gd name="connsiteY4" fmla="*/ 4703074 h 5771528"/>
              <a:gd name="connsiteX5" fmla="*/ 8903 w 11773930"/>
              <a:gd name="connsiteY5" fmla="*/ 0 h 5771528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524329 w 11773930"/>
              <a:gd name="connsiteY3" fmla="*/ 5771528 h 5771528"/>
              <a:gd name="connsiteX4" fmla="*/ 0 w 11773930"/>
              <a:gd name="connsiteY4" fmla="*/ 4703074 h 5771528"/>
              <a:gd name="connsiteX5" fmla="*/ 8903 w 11773930"/>
              <a:gd name="connsiteY5" fmla="*/ 0 h 5771528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524329 w 11773930"/>
              <a:gd name="connsiteY3" fmla="*/ 5771528 h 5771528"/>
              <a:gd name="connsiteX4" fmla="*/ 0 w 11773930"/>
              <a:gd name="connsiteY4" fmla="*/ 4685266 h 5771528"/>
              <a:gd name="connsiteX5" fmla="*/ 8903 w 11773930"/>
              <a:gd name="connsiteY5" fmla="*/ 0 h 5771528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506521 w 11773930"/>
              <a:gd name="connsiteY3" fmla="*/ 5771528 h 5771528"/>
              <a:gd name="connsiteX4" fmla="*/ 0 w 11773930"/>
              <a:gd name="connsiteY4" fmla="*/ 4685266 h 5771528"/>
              <a:gd name="connsiteX5" fmla="*/ 8903 w 11773930"/>
              <a:gd name="connsiteY5" fmla="*/ 0 h 5771528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506521 w 11773930"/>
              <a:gd name="connsiteY3" fmla="*/ 5771528 h 5771528"/>
              <a:gd name="connsiteX4" fmla="*/ 0 w 11773930"/>
              <a:gd name="connsiteY4" fmla="*/ 4685266 h 5771528"/>
              <a:gd name="connsiteX5" fmla="*/ 8903 w 11773930"/>
              <a:gd name="connsiteY5" fmla="*/ 0 h 5771528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506521 w 11773930"/>
              <a:gd name="connsiteY3" fmla="*/ 5771528 h 5771528"/>
              <a:gd name="connsiteX4" fmla="*/ 0 w 11773930"/>
              <a:gd name="connsiteY4" fmla="*/ 4685266 h 5771528"/>
              <a:gd name="connsiteX5" fmla="*/ 8903 w 11773930"/>
              <a:gd name="connsiteY5" fmla="*/ 0 h 5771528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604462 w 11773930"/>
              <a:gd name="connsiteY3" fmla="*/ 5771528 h 5771528"/>
              <a:gd name="connsiteX4" fmla="*/ 0 w 11773930"/>
              <a:gd name="connsiteY4" fmla="*/ 4685266 h 5771528"/>
              <a:gd name="connsiteX5" fmla="*/ 8903 w 11773930"/>
              <a:gd name="connsiteY5" fmla="*/ 0 h 5771528"/>
              <a:gd name="connsiteX0" fmla="*/ 8903 w 11773930"/>
              <a:gd name="connsiteY0" fmla="*/ 0 h 5766290"/>
              <a:gd name="connsiteX1" fmla="*/ 11772278 w 11773930"/>
              <a:gd name="connsiteY1" fmla="*/ 4905375 h 5766290"/>
              <a:gd name="connsiteX2" fmla="*/ 11773930 w 11773930"/>
              <a:gd name="connsiteY2" fmla="*/ 5766290 h 5766290"/>
              <a:gd name="connsiteX3" fmla="*/ 3014034 w 11773930"/>
              <a:gd name="connsiteY3" fmla="*/ 5753720 h 5766290"/>
              <a:gd name="connsiteX4" fmla="*/ 0 w 11773930"/>
              <a:gd name="connsiteY4" fmla="*/ 4685266 h 5766290"/>
              <a:gd name="connsiteX5" fmla="*/ 8903 w 11773930"/>
              <a:gd name="connsiteY5" fmla="*/ 0 h 5766290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185985 w 11773930"/>
              <a:gd name="connsiteY3" fmla="*/ 5771528 h 5771528"/>
              <a:gd name="connsiteX4" fmla="*/ 0 w 11773930"/>
              <a:gd name="connsiteY4" fmla="*/ 4685266 h 5771528"/>
              <a:gd name="connsiteX5" fmla="*/ 8903 w 11773930"/>
              <a:gd name="connsiteY5" fmla="*/ 0 h 5771528"/>
              <a:gd name="connsiteX0" fmla="*/ 8903 w 11773930"/>
              <a:gd name="connsiteY0" fmla="*/ 0 h 5771528"/>
              <a:gd name="connsiteX1" fmla="*/ 11772278 w 11773930"/>
              <a:gd name="connsiteY1" fmla="*/ 4905375 h 5771528"/>
              <a:gd name="connsiteX2" fmla="*/ 11773930 w 11773930"/>
              <a:gd name="connsiteY2" fmla="*/ 5766290 h 5771528"/>
              <a:gd name="connsiteX3" fmla="*/ 2479809 w 11773930"/>
              <a:gd name="connsiteY3" fmla="*/ 5771528 h 5771528"/>
              <a:gd name="connsiteX4" fmla="*/ 0 w 11773930"/>
              <a:gd name="connsiteY4" fmla="*/ 4685266 h 5771528"/>
              <a:gd name="connsiteX5" fmla="*/ 8903 w 11773930"/>
              <a:gd name="connsiteY5" fmla="*/ 0 h 5771528"/>
              <a:gd name="connsiteX0" fmla="*/ 395 w 11765422"/>
              <a:gd name="connsiteY0" fmla="*/ 0 h 5771528"/>
              <a:gd name="connsiteX1" fmla="*/ 11763770 w 11765422"/>
              <a:gd name="connsiteY1" fmla="*/ 4905375 h 5771528"/>
              <a:gd name="connsiteX2" fmla="*/ 11765422 w 11765422"/>
              <a:gd name="connsiteY2" fmla="*/ 5766290 h 5771528"/>
              <a:gd name="connsiteX3" fmla="*/ 2471301 w 11765422"/>
              <a:gd name="connsiteY3" fmla="*/ 5771528 h 5771528"/>
              <a:gd name="connsiteX4" fmla="*/ 9300 w 11765422"/>
              <a:gd name="connsiteY4" fmla="*/ 4711977 h 5771528"/>
              <a:gd name="connsiteX5" fmla="*/ 395 w 11765422"/>
              <a:gd name="connsiteY5" fmla="*/ 0 h 5771528"/>
              <a:gd name="connsiteX0" fmla="*/ 856 w 11765883"/>
              <a:gd name="connsiteY0" fmla="*/ 0 h 5771528"/>
              <a:gd name="connsiteX1" fmla="*/ 11764231 w 11765883"/>
              <a:gd name="connsiteY1" fmla="*/ 4905375 h 5771528"/>
              <a:gd name="connsiteX2" fmla="*/ 11765883 w 11765883"/>
              <a:gd name="connsiteY2" fmla="*/ 5766290 h 5771528"/>
              <a:gd name="connsiteX3" fmla="*/ 2471762 w 11765883"/>
              <a:gd name="connsiteY3" fmla="*/ 5771528 h 5771528"/>
              <a:gd name="connsiteX4" fmla="*/ 857 w 11765883"/>
              <a:gd name="connsiteY4" fmla="*/ 4720882 h 5771528"/>
              <a:gd name="connsiteX5" fmla="*/ 856 w 11765883"/>
              <a:gd name="connsiteY5" fmla="*/ 0 h 5771528"/>
              <a:gd name="connsiteX0" fmla="*/ 856 w 11765883"/>
              <a:gd name="connsiteY0" fmla="*/ 0 h 5771528"/>
              <a:gd name="connsiteX1" fmla="*/ 11764231 w 11765883"/>
              <a:gd name="connsiteY1" fmla="*/ 4905375 h 5771528"/>
              <a:gd name="connsiteX2" fmla="*/ 11765883 w 11765883"/>
              <a:gd name="connsiteY2" fmla="*/ 5766290 h 5771528"/>
              <a:gd name="connsiteX3" fmla="*/ 2516280 w 11765883"/>
              <a:gd name="connsiteY3" fmla="*/ 5771528 h 5771528"/>
              <a:gd name="connsiteX4" fmla="*/ 857 w 11765883"/>
              <a:gd name="connsiteY4" fmla="*/ 4720882 h 5771528"/>
              <a:gd name="connsiteX5" fmla="*/ 856 w 11765883"/>
              <a:gd name="connsiteY5" fmla="*/ 0 h 577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65883" h="5771528">
                <a:moveTo>
                  <a:pt x="856" y="0"/>
                </a:moveTo>
                <a:lnTo>
                  <a:pt x="11764231" y="4905375"/>
                </a:lnTo>
                <a:cubicBezTo>
                  <a:pt x="11764782" y="5192347"/>
                  <a:pt x="11765332" y="5479318"/>
                  <a:pt x="11765883" y="5766290"/>
                </a:cubicBezTo>
                <a:lnTo>
                  <a:pt x="2516280" y="5771528"/>
                </a:lnTo>
                <a:lnTo>
                  <a:pt x="857" y="4720882"/>
                </a:lnTo>
                <a:cubicBezTo>
                  <a:pt x="3825" y="3153191"/>
                  <a:pt x="-2112" y="1567691"/>
                  <a:pt x="85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l">
              <a:buNone/>
              <a:defRPr b="1" i="1"/>
            </a:lvl1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441352"/>
            <a:ext cx="6930000" cy="1800000"/>
          </a:xfrm>
        </p:spPr>
        <p:txBody>
          <a:bodyPr anchor="b"/>
          <a:lstStyle>
            <a:lvl1pPr algn="r">
              <a:defRPr sz="5000" b="0">
                <a:solidFill>
                  <a:schemeClr val="tx2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2421352"/>
            <a:ext cx="6930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A7885-D544-4AC4-A984-A3873C5A686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610DDBE8-621D-490B-BC43-69DEC1AA25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3177" y="5762650"/>
            <a:ext cx="2622551" cy="1095350"/>
          </a:xfrm>
          <a:custGeom>
            <a:avLst/>
            <a:gdLst>
              <a:gd name="connsiteX0" fmla="*/ 0 w 2620963"/>
              <a:gd name="connsiteY0" fmla="*/ 0 h 1089000"/>
              <a:gd name="connsiteX1" fmla="*/ 2620963 w 2620963"/>
              <a:gd name="connsiteY1" fmla="*/ 0 h 1089000"/>
              <a:gd name="connsiteX2" fmla="*/ 2620963 w 2620963"/>
              <a:gd name="connsiteY2" fmla="*/ 1089000 h 1089000"/>
              <a:gd name="connsiteX3" fmla="*/ 0 w 2620963"/>
              <a:gd name="connsiteY3" fmla="*/ 1089000 h 1089000"/>
              <a:gd name="connsiteX4" fmla="*/ 0 w 2620963"/>
              <a:gd name="connsiteY4" fmla="*/ 0 h 1089000"/>
              <a:gd name="connsiteX0" fmla="*/ 0 w 2620963"/>
              <a:gd name="connsiteY0" fmla="*/ 0 h 1089000"/>
              <a:gd name="connsiteX1" fmla="*/ 2620963 w 2620963"/>
              <a:gd name="connsiteY1" fmla="*/ 1089000 h 1089000"/>
              <a:gd name="connsiteX2" fmla="*/ 0 w 2620963"/>
              <a:gd name="connsiteY2" fmla="*/ 1089000 h 1089000"/>
              <a:gd name="connsiteX3" fmla="*/ 0 w 2620963"/>
              <a:gd name="connsiteY3" fmla="*/ 0 h 1089000"/>
              <a:gd name="connsiteX0" fmla="*/ 0 w 2622551"/>
              <a:gd name="connsiteY0" fmla="*/ 0 h 1095350"/>
              <a:gd name="connsiteX1" fmla="*/ 2622551 w 2622551"/>
              <a:gd name="connsiteY1" fmla="*/ 1095350 h 1095350"/>
              <a:gd name="connsiteX2" fmla="*/ 1588 w 2622551"/>
              <a:gd name="connsiteY2" fmla="*/ 1095350 h 1095350"/>
              <a:gd name="connsiteX3" fmla="*/ 0 w 2622551"/>
              <a:gd name="connsiteY3" fmla="*/ 0 h 10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2551" h="1095350">
                <a:moveTo>
                  <a:pt x="0" y="0"/>
                </a:moveTo>
                <a:lnTo>
                  <a:pt x="2622551" y="1095350"/>
                </a:lnTo>
                <a:lnTo>
                  <a:pt x="1588" y="1095350"/>
                </a:lnTo>
                <a:cubicBezTo>
                  <a:pt x="1059" y="730233"/>
                  <a:pt x="529" y="36511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Kuva 11">
            <a:extLst>
              <a:ext uri="{FF2B5EF4-FFF2-40B4-BE49-F238E27FC236}">
                <a16:creationId xmlns:a16="http://schemas.microsoft.com/office/drawing/2014/main" id="{821FBD87-E19B-41A5-94F7-C5ABE101FF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6478588"/>
            <a:ext cx="11731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073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2F752B8B-F8DD-4994-9268-4B71BF1A1C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-1"/>
            <a:ext cx="12181888" cy="5763491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5662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3375 w 11765027"/>
              <a:gd name="connsiteY2" fmla="*/ 670416 h 6427181"/>
              <a:gd name="connsiteX3" fmla="*/ 11765027 w 11765027"/>
              <a:gd name="connsiteY3" fmla="*/ 6427181 h 6427181"/>
              <a:gd name="connsiteX4" fmla="*/ 1256 w 11765027"/>
              <a:gd name="connsiteY4" fmla="*/ 6427181 h 6427181"/>
              <a:gd name="connsiteX5" fmla="*/ 0 w 11765027"/>
              <a:gd name="connsiteY5" fmla="*/ 55662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3375 w 11765027"/>
              <a:gd name="connsiteY2" fmla="*/ 670416 h 6427181"/>
              <a:gd name="connsiteX3" fmla="*/ 1256 w 11765027"/>
              <a:gd name="connsiteY3" fmla="*/ 6427181 h 6427181"/>
              <a:gd name="connsiteX4" fmla="*/ 0 w 11765027"/>
              <a:gd name="connsiteY4" fmla="*/ 5566266 h 6427181"/>
              <a:gd name="connsiteX5" fmla="*/ 1256 w 11765027"/>
              <a:gd name="connsiteY5" fmla="*/ 0 h 6427181"/>
              <a:gd name="connsiteX0" fmla="*/ 1256 w 11765027"/>
              <a:gd name="connsiteY0" fmla="*/ 0 h 5568517"/>
              <a:gd name="connsiteX1" fmla="*/ 11765027 w 11765027"/>
              <a:gd name="connsiteY1" fmla="*/ 0 h 5568517"/>
              <a:gd name="connsiteX2" fmla="*/ 11763375 w 11765027"/>
              <a:gd name="connsiteY2" fmla="*/ 670416 h 5568517"/>
              <a:gd name="connsiteX3" fmla="*/ 0 w 11765027"/>
              <a:gd name="connsiteY3" fmla="*/ 5566266 h 5568517"/>
              <a:gd name="connsiteX4" fmla="*/ 1256 w 11765027"/>
              <a:gd name="connsiteY4" fmla="*/ 0 h 5568517"/>
              <a:gd name="connsiteX0" fmla="*/ 1256 w 11765027"/>
              <a:gd name="connsiteY0" fmla="*/ 0 h 5566266"/>
              <a:gd name="connsiteX1" fmla="*/ 11765027 w 11765027"/>
              <a:gd name="connsiteY1" fmla="*/ 0 h 5566266"/>
              <a:gd name="connsiteX2" fmla="*/ 11763375 w 11765027"/>
              <a:gd name="connsiteY2" fmla="*/ 670416 h 5566266"/>
              <a:gd name="connsiteX3" fmla="*/ 0 w 11765027"/>
              <a:gd name="connsiteY3" fmla="*/ 5566266 h 5566266"/>
              <a:gd name="connsiteX4" fmla="*/ 1256 w 11765027"/>
              <a:gd name="connsiteY4" fmla="*/ 0 h 556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5027" h="5566266">
                <a:moveTo>
                  <a:pt x="1256" y="0"/>
                </a:moveTo>
                <a:lnTo>
                  <a:pt x="11765027" y="0"/>
                </a:lnTo>
                <a:cubicBezTo>
                  <a:pt x="11764476" y="223472"/>
                  <a:pt x="11763926" y="446944"/>
                  <a:pt x="11763375" y="670416"/>
                </a:cubicBezTo>
                <a:lnTo>
                  <a:pt x="0" y="5566266"/>
                </a:lnTo>
                <a:cubicBezTo>
                  <a:pt x="419" y="3710844"/>
                  <a:pt x="837" y="1855422"/>
                  <a:pt x="125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97F2834-576A-4879-B121-278DED0A9D90}" type="datetime1">
              <a:rPr lang="fi-FI" smtClean="0"/>
              <a:pPr>
                <a:defRPr/>
              </a:pPr>
              <a:t>25.11.2021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smtClean="0"/>
              <a:t>[Esityksen nimi]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3780000"/>
            <a:ext cx="6930000" cy="972000"/>
          </a:xfrm>
        </p:spPr>
        <p:txBody>
          <a:bodyPr anchor="b"/>
          <a:lstStyle>
            <a:lvl1pPr algn="r">
              <a:defRPr sz="5000" b="0">
                <a:solidFill>
                  <a:schemeClr val="tx2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en-GB" noProof="0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4932000"/>
            <a:ext cx="6930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0824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CD627D-4466-4DE2-8091-94568D497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smtClean="0"/>
              <a:t>Muokkaa perustyyl. napsautt.</a:t>
            </a:r>
            <a:endParaRPr lang="fi-FI" noProof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5EFEB35-83D0-4510-BFBF-F0D2F5DB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BE35A1F-6521-4E44-998D-229ECD63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A4C2C-262E-43D1-8813-DD572BF0E044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CB975A5-1EAF-412D-848B-6B048E9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622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A5210F4-1AB0-4FEF-A1BD-E1D5F148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A95E57C-C6EE-4ABF-A73C-A1599E421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6C1C4-4240-412D-BC36-EEDFFD54AAC3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CE6992C-6D40-419E-BE16-EEDA7C49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572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2CE5E2D-B787-49DF-83D8-31DBA26301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-3218" y="-8788"/>
            <a:ext cx="12198006" cy="6866787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2631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2631 h 6431301"/>
              <a:gd name="connsiteX0" fmla="*/ 2788 w 11766559"/>
              <a:gd name="connsiteY0" fmla="*/ 2631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2631 h 6431301"/>
              <a:gd name="connsiteX0" fmla="*/ 1255 w 11766559"/>
              <a:gd name="connsiteY0" fmla="*/ 2631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1255 w 11766559"/>
              <a:gd name="connsiteY6" fmla="*/ 2631 h 6431301"/>
              <a:gd name="connsiteX0" fmla="*/ 119 w 11769664"/>
              <a:gd name="connsiteY0" fmla="*/ 0 h 6432788"/>
              <a:gd name="connsiteX1" fmla="*/ 6316405 w 11769664"/>
              <a:gd name="connsiteY1" fmla="*/ 1487 h 6432788"/>
              <a:gd name="connsiteX2" fmla="*/ 11769664 w 11769664"/>
              <a:gd name="connsiteY2" fmla="*/ 5607 h 6432788"/>
              <a:gd name="connsiteX3" fmla="*/ 11769664 w 11769664"/>
              <a:gd name="connsiteY3" fmla="*/ 6432788 h 6432788"/>
              <a:gd name="connsiteX4" fmla="*/ 2541221 w 11769664"/>
              <a:gd name="connsiteY4" fmla="*/ 6432788 h 6432788"/>
              <a:gd name="connsiteX5" fmla="*/ 3105 w 11769664"/>
              <a:gd name="connsiteY5" fmla="*/ 5400273 h 6432788"/>
              <a:gd name="connsiteX6" fmla="*/ 119 w 11769664"/>
              <a:gd name="connsiteY6" fmla="*/ 0 h 643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69664" h="6432788">
                <a:moveTo>
                  <a:pt x="119" y="0"/>
                </a:moveTo>
                <a:lnTo>
                  <a:pt x="6316405" y="1487"/>
                </a:lnTo>
                <a:lnTo>
                  <a:pt x="11769664" y="5607"/>
                </a:lnTo>
                <a:lnTo>
                  <a:pt x="11769664" y="6432788"/>
                </a:lnTo>
                <a:lnTo>
                  <a:pt x="2541221" y="6432788"/>
                </a:lnTo>
                <a:lnTo>
                  <a:pt x="3105" y="5400273"/>
                </a:lnTo>
                <a:cubicBezTo>
                  <a:pt x="4034" y="3602051"/>
                  <a:pt x="-810" y="1798222"/>
                  <a:pt x="1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F2834-576A-4879-B121-278DED0A9D90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2202" y="3784640"/>
            <a:ext cx="6930000" cy="972000"/>
          </a:xfrm>
        </p:spPr>
        <p:txBody>
          <a:bodyPr anchor="b"/>
          <a:lstStyle>
            <a:lvl1pPr algn="r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en-GB" noProof="0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2202" y="4936641"/>
            <a:ext cx="6930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0142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/>
          <p:cNvSpPr>
            <a:spLocks noGrp="1"/>
          </p:cNvSpPr>
          <p:nvPr>
            <p:ph type="pic" sz="quarter" idx="10"/>
          </p:nvPr>
        </p:nvSpPr>
        <p:spPr>
          <a:xfrm>
            <a:off x="0" y="-13460"/>
            <a:ext cx="6096000" cy="6871994"/>
          </a:xfrm>
          <a:custGeom>
            <a:avLst/>
            <a:gdLst>
              <a:gd name="connsiteX0" fmla="*/ 1016020 w 6096000"/>
              <a:gd name="connsiteY0" fmla="*/ 0 h 6858000"/>
              <a:gd name="connsiteX1" fmla="*/ 5079980 w 6096000"/>
              <a:gd name="connsiteY1" fmla="*/ 0 h 6858000"/>
              <a:gd name="connsiteX2" fmla="*/ 6096000 w 6096000"/>
              <a:gd name="connsiteY2" fmla="*/ 1016020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016020 h 6858000"/>
              <a:gd name="connsiteX6" fmla="*/ 1016020 w 6096000"/>
              <a:gd name="connsiteY6" fmla="*/ 0 h 6858000"/>
              <a:gd name="connsiteX0" fmla="*/ 1005509 w 6096000"/>
              <a:gd name="connsiteY0" fmla="*/ 10511 h 6858000"/>
              <a:gd name="connsiteX1" fmla="*/ 5079980 w 6096000"/>
              <a:gd name="connsiteY1" fmla="*/ 0 h 6858000"/>
              <a:gd name="connsiteX2" fmla="*/ 6096000 w 6096000"/>
              <a:gd name="connsiteY2" fmla="*/ 1016020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016020 h 6858000"/>
              <a:gd name="connsiteX6" fmla="*/ 1005509 w 6096000"/>
              <a:gd name="connsiteY6" fmla="*/ 10511 h 6858000"/>
              <a:gd name="connsiteX0" fmla="*/ 0 w 6096000"/>
              <a:gd name="connsiteY0" fmla="*/ 1020216 h 6862196"/>
              <a:gd name="connsiteX1" fmla="*/ 5079980 w 6096000"/>
              <a:gd name="connsiteY1" fmla="*/ 4196 h 6862196"/>
              <a:gd name="connsiteX2" fmla="*/ 6096000 w 6096000"/>
              <a:gd name="connsiteY2" fmla="*/ 1020216 h 6862196"/>
              <a:gd name="connsiteX3" fmla="*/ 6096000 w 6096000"/>
              <a:gd name="connsiteY3" fmla="*/ 6862196 h 6862196"/>
              <a:gd name="connsiteX4" fmla="*/ 0 w 6096000"/>
              <a:gd name="connsiteY4" fmla="*/ 6862196 h 6862196"/>
              <a:gd name="connsiteX5" fmla="*/ 0 w 6096000"/>
              <a:gd name="connsiteY5" fmla="*/ 1020216 h 6862196"/>
              <a:gd name="connsiteX0" fmla="*/ 0 w 6106511"/>
              <a:gd name="connsiteY0" fmla="*/ 509828 h 7360801"/>
              <a:gd name="connsiteX1" fmla="*/ 5090491 w 6106511"/>
              <a:gd name="connsiteY1" fmla="*/ 502801 h 7360801"/>
              <a:gd name="connsiteX2" fmla="*/ 6106511 w 6106511"/>
              <a:gd name="connsiteY2" fmla="*/ 1518821 h 7360801"/>
              <a:gd name="connsiteX3" fmla="*/ 6106511 w 6106511"/>
              <a:gd name="connsiteY3" fmla="*/ 7360801 h 7360801"/>
              <a:gd name="connsiteX4" fmla="*/ 10511 w 6106511"/>
              <a:gd name="connsiteY4" fmla="*/ 7360801 h 7360801"/>
              <a:gd name="connsiteX5" fmla="*/ 0 w 6106511"/>
              <a:gd name="connsiteY5" fmla="*/ 509828 h 7360801"/>
              <a:gd name="connsiteX0" fmla="*/ 695028 w 6801539"/>
              <a:gd name="connsiteY0" fmla="*/ 549547 h 7400520"/>
              <a:gd name="connsiteX1" fmla="*/ 5785519 w 6801539"/>
              <a:gd name="connsiteY1" fmla="*/ 542520 h 7400520"/>
              <a:gd name="connsiteX2" fmla="*/ 6801539 w 6801539"/>
              <a:gd name="connsiteY2" fmla="*/ 1558540 h 7400520"/>
              <a:gd name="connsiteX3" fmla="*/ 6801539 w 6801539"/>
              <a:gd name="connsiteY3" fmla="*/ 7400520 h 7400520"/>
              <a:gd name="connsiteX4" fmla="*/ 705539 w 6801539"/>
              <a:gd name="connsiteY4" fmla="*/ 7400520 h 7400520"/>
              <a:gd name="connsiteX5" fmla="*/ 695028 w 6801539"/>
              <a:gd name="connsiteY5" fmla="*/ 549547 h 7400520"/>
              <a:gd name="connsiteX0" fmla="*/ 443387 w 6549898"/>
              <a:gd name="connsiteY0" fmla="*/ 549547 h 7400520"/>
              <a:gd name="connsiteX1" fmla="*/ 5533878 w 6549898"/>
              <a:gd name="connsiteY1" fmla="*/ 542520 h 7400520"/>
              <a:gd name="connsiteX2" fmla="*/ 6549898 w 6549898"/>
              <a:gd name="connsiteY2" fmla="*/ 1558540 h 7400520"/>
              <a:gd name="connsiteX3" fmla="*/ 6549898 w 6549898"/>
              <a:gd name="connsiteY3" fmla="*/ 7400520 h 7400520"/>
              <a:gd name="connsiteX4" fmla="*/ 453898 w 6549898"/>
              <a:gd name="connsiteY4" fmla="*/ 7400520 h 7400520"/>
              <a:gd name="connsiteX5" fmla="*/ 443387 w 6549898"/>
              <a:gd name="connsiteY5" fmla="*/ 549547 h 7400520"/>
              <a:gd name="connsiteX0" fmla="*/ 0 w 6106511"/>
              <a:gd name="connsiteY0" fmla="*/ 549547 h 7400520"/>
              <a:gd name="connsiteX1" fmla="*/ 5090491 w 6106511"/>
              <a:gd name="connsiteY1" fmla="*/ 542520 h 7400520"/>
              <a:gd name="connsiteX2" fmla="*/ 6106511 w 6106511"/>
              <a:gd name="connsiteY2" fmla="*/ 1558540 h 7400520"/>
              <a:gd name="connsiteX3" fmla="*/ 6106511 w 6106511"/>
              <a:gd name="connsiteY3" fmla="*/ 7400520 h 7400520"/>
              <a:gd name="connsiteX4" fmla="*/ 10511 w 6106511"/>
              <a:gd name="connsiteY4" fmla="*/ 7400520 h 7400520"/>
              <a:gd name="connsiteX5" fmla="*/ 0 w 6106511"/>
              <a:gd name="connsiteY5" fmla="*/ 549547 h 7400520"/>
              <a:gd name="connsiteX0" fmla="*/ 0 w 6106511"/>
              <a:gd name="connsiteY0" fmla="*/ 549547 h 7411031"/>
              <a:gd name="connsiteX1" fmla="*/ 5090491 w 6106511"/>
              <a:gd name="connsiteY1" fmla="*/ 542520 h 7411031"/>
              <a:gd name="connsiteX2" fmla="*/ 6106511 w 6106511"/>
              <a:gd name="connsiteY2" fmla="*/ 1558540 h 7411031"/>
              <a:gd name="connsiteX3" fmla="*/ 5160580 w 6106511"/>
              <a:gd name="connsiteY3" fmla="*/ 7411031 h 7411031"/>
              <a:gd name="connsiteX4" fmla="*/ 10511 w 6106511"/>
              <a:gd name="connsiteY4" fmla="*/ 7400520 h 7411031"/>
              <a:gd name="connsiteX5" fmla="*/ 0 w 6106511"/>
              <a:gd name="connsiteY5" fmla="*/ 549547 h 7411031"/>
              <a:gd name="connsiteX0" fmla="*/ 0 w 6096000"/>
              <a:gd name="connsiteY0" fmla="*/ 549547 h 7411031"/>
              <a:gd name="connsiteX1" fmla="*/ 5090491 w 6096000"/>
              <a:gd name="connsiteY1" fmla="*/ 542520 h 7411031"/>
              <a:gd name="connsiteX2" fmla="*/ 6096000 w 6096000"/>
              <a:gd name="connsiteY2" fmla="*/ 539037 h 7411031"/>
              <a:gd name="connsiteX3" fmla="*/ 5160580 w 6096000"/>
              <a:gd name="connsiteY3" fmla="*/ 7411031 h 7411031"/>
              <a:gd name="connsiteX4" fmla="*/ 10511 w 6096000"/>
              <a:gd name="connsiteY4" fmla="*/ 7400520 h 7411031"/>
              <a:gd name="connsiteX5" fmla="*/ 0 w 6096000"/>
              <a:gd name="connsiteY5" fmla="*/ 549547 h 7411031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508193 h 7369677"/>
              <a:gd name="connsiteX1" fmla="*/ 6096000 w 6096000"/>
              <a:gd name="connsiteY1" fmla="*/ 497683 h 7369677"/>
              <a:gd name="connsiteX2" fmla="*/ 5160580 w 6096000"/>
              <a:gd name="connsiteY2" fmla="*/ 7369677 h 7369677"/>
              <a:gd name="connsiteX3" fmla="*/ 10511 w 6096000"/>
              <a:gd name="connsiteY3" fmla="*/ 7359166 h 7369677"/>
              <a:gd name="connsiteX4" fmla="*/ 0 w 6096000"/>
              <a:gd name="connsiteY4" fmla="*/ 508193 h 7369677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51605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71994">
                <a:moveTo>
                  <a:pt x="0" y="10510"/>
                </a:moveTo>
                <a:lnTo>
                  <a:pt x="6096000" y="0"/>
                </a:lnTo>
                <a:lnTo>
                  <a:pt x="5160580" y="6871994"/>
                </a:lnTo>
                <a:lnTo>
                  <a:pt x="10511" y="6861483"/>
                </a:lnTo>
                <a:cubicBezTo>
                  <a:pt x="5255" y="3435996"/>
                  <a:pt x="5255" y="3435996"/>
                  <a:pt x="0" y="1051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6000" y="2170800"/>
            <a:ext cx="5604000" cy="2170800"/>
          </a:xfrm>
        </p:spPr>
        <p:txBody>
          <a:bodyPr anchor="b"/>
          <a:lstStyle>
            <a:lvl1pPr algn="r">
              <a:defRPr sz="5000" b="0"/>
            </a:lvl1pPr>
          </a:lstStyle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6000" y="4518000"/>
            <a:ext cx="5604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pic>
        <p:nvPicPr>
          <p:cNvPr id="7" name="Kuva 9">
            <a:extLst>
              <a:ext uri="{FF2B5EF4-FFF2-40B4-BE49-F238E27FC236}">
                <a16:creationId xmlns:a16="http://schemas.microsoft.com/office/drawing/2014/main" id="{0700315B-21C2-4903-A3AB-D1CEE228B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1163638"/>
            <a:ext cx="33877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470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2CE5E2D-B787-49DF-83D8-31DBA26301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-3967" y="-370"/>
            <a:ext cx="6538727" cy="6874135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6431301 h 6431301"/>
              <a:gd name="connsiteX3" fmla="*/ 5388592 w 11766559"/>
              <a:gd name="connsiteY3" fmla="*/ 642718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6313300"/>
              <a:gd name="connsiteY0" fmla="*/ 4120 h 6431301"/>
              <a:gd name="connsiteX1" fmla="*/ 6313300 w 6313300"/>
              <a:gd name="connsiteY1" fmla="*/ 0 h 6431301"/>
              <a:gd name="connsiteX2" fmla="*/ 5388592 w 6313300"/>
              <a:gd name="connsiteY2" fmla="*/ 6427181 h 6431301"/>
              <a:gd name="connsiteX3" fmla="*/ 2538116 w 6313300"/>
              <a:gd name="connsiteY3" fmla="*/ 6431301 h 6431301"/>
              <a:gd name="connsiteX4" fmla="*/ 0 w 6313300"/>
              <a:gd name="connsiteY4" fmla="*/ 5398786 h 6431301"/>
              <a:gd name="connsiteX5" fmla="*/ 2788 w 6313300"/>
              <a:gd name="connsiteY5" fmla="*/ 4120 h 6431301"/>
              <a:gd name="connsiteX0" fmla="*/ 1256 w 6311768"/>
              <a:gd name="connsiteY0" fmla="*/ 4120 h 6431301"/>
              <a:gd name="connsiteX1" fmla="*/ 6311768 w 6311768"/>
              <a:gd name="connsiteY1" fmla="*/ 0 h 6431301"/>
              <a:gd name="connsiteX2" fmla="*/ 5387060 w 6311768"/>
              <a:gd name="connsiteY2" fmla="*/ 6427181 h 6431301"/>
              <a:gd name="connsiteX3" fmla="*/ 2536584 w 6311768"/>
              <a:gd name="connsiteY3" fmla="*/ 6431301 h 6431301"/>
              <a:gd name="connsiteX4" fmla="*/ 0 w 6311768"/>
              <a:gd name="connsiteY4" fmla="*/ 6428986 h 6431301"/>
              <a:gd name="connsiteX5" fmla="*/ 1256 w 6311768"/>
              <a:gd name="connsiteY5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5855039 w 6779747"/>
              <a:gd name="connsiteY2" fmla="*/ 6427181 h 6431301"/>
              <a:gd name="connsiteX3" fmla="*/ 3004563 w 6779747"/>
              <a:gd name="connsiteY3" fmla="*/ 6431301 h 6431301"/>
              <a:gd name="connsiteX4" fmla="*/ 467979 w 6779747"/>
              <a:gd name="connsiteY4" fmla="*/ 6428986 h 6431301"/>
              <a:gd name="connsiteX5" fmla="*/ 463737 w 6779747"/>
              <a:gd name="connsiteY5" fmla="*/ 3189425 h 6431301"/>
              <a:gd name="connsiteX6" fmla="*/ 469235 w 6779747"/>
              <a:gd name="connsiteY6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6321634 w 6779747"/>
              <a:gd name="connsiteY2" fmla="*/ 3193548 h 6431301"/>
              <a:gd name="connsiteX3" fmla="*/ 5855039 w 6779747"/>
              <a:gd name="connsiteY3" fmla="*/ 6427181 h 6431301"/>
              <a:gd name="connsiteX4" fmla="*/ 3004563 w 6779747"/>
              <a:gd name="connsiteY4" fmla="*/ 6431301 h 6431301"/>
              <a:gd name="connsiteX5" fmla="*/ 467979 w 6779747"/>
              <a:gd name="connsiteY5" fmla="*/ 6428986 h 6431301"/>
              <a:gd name="connsiteX6" fmla="*/ 463737 w 6779747"/>
              <a:gd name="connsiteY6" fmla="*/ 3189425 h 6431301"/>
              <a:gd name="connsiteX7" fmla="*/ 469235 w 6779747"/>
              <a:gd name="connsiteY7" fmla="*/ 4120 h 6431301"/>
              <a:gd name="connsiteX0" fmla="*/ 190619 w 6501131"/>
              <a:gd name="connsiteY0" fmla="*/ 4120 h 6431301"/>
              <a:gd name="connsiteX1" fmla="*/ 6501131 w 6501131"/>
              <a:gd name="connsiteY1" fmla="*/ 0 h 6431301"/>
              <a:gd name="connsiteX2" fmla="*/ 6043018 w 6501131"/>
              <a:gd name="connsiteY2" fmla="*/ 3193548 h 6431301"/>
              <a:gd name="connsiteX3" fmla="*/ 5576423 w 6501131"/>
              <a:gd name="connsiteY3" fmla="*/ 6427181 h 6431301"/>
              <a:gd name="connsiteX4" fmla="*/ 2725947 w 6501131"/>
              <a:gd name="connsiteY4" fmla="*/ 6431301 h 6431301"/>
              <a:gd name="connsiteX5" fmla="*/ 189363 w 6501131"/>
              <a:gd name="connsiteY5" fmla="*/ 6428986 h 6431301"/>
              <a:gd name="connsiteX6" fmla="*/ 185121 w 6501131"/>
              <a:gd name="connsiteY6" fmla="*/ 3189425 h 6431301"/>
              <a:gd name="connsiteX7" fmla="*/ 190619 w 6501131"/>
              <a:gd name="connsiteY7" fmla="*/ 4120 h 6431301"/>
              <a:gd name="connsiteX0" fmla="*/ 5498 w 6316010"/>
              <a:gd name="connsiteY0" fmla="*/ 4120 h 6431301"/>
              <a:gd name="connsiteX1" fmla="*/ 6316010 w 6316010"/>
              <a:gd name="connsiteY1" fmla="*/ 0 h 6431301"/>
              <a:gd name="connsiteX2" fmla="*/ 5857897 w 6316010"/>
              <a:gd name="connsiteY2" fmla="*/ 3193548 h 6431301"/>
              <a:gd name="connsiteX3" fmla="*/ 5391302 w 6316010"/>
              <a:gd name="connsiteY3" fmla="*/ 6427181 h 6431301"/>
              <a:gd name="connsiteX4" fmla="*/ 2540826 w 6316010"/>
              <a:gd name="connsiteY4" fmla="*/ 6431301 h 6431301"/>
              <a:gd name="connsiteX5" fmla="*/ 0 w 6316010"/>
              <a:gd name="connsiteY5" fmla="*/ 3189425 h 6431301"/>
              <a:gd name="connsiteX6" fmla="*/ 5498 w 6316010"/>
              <a:gd name="connsiteY6" fmla="*/ 4120 h 6431301"/>
              <a:gd name="connsiteX0" fmla="*/ 5498 w 6316010"/>
              <a:gd name="connsiteY0" fmla="*/ 4120 h 6427181"/>
              <a:gd name="connsiteX1" fmla="*/ 6316010 w 6316010"/>
              <a:gd name="connsiteY1" fmla="*/ 0 h 6427181"/>
              <a:gd name="connsiteX2" fmla="*/ 5857897 w 6316010"/>
              <a:gd name="connsiteY2" fmla="*/ 3193548 h 6427181"/>
              <a:gd name="connsiteX3" fmla="*/ 5391302 w 6316010"/>
              <a:gd name="connsiteY3" fmla="*/ 6427181 h 6427181"/>
              <a:gd name="connsiteX4" fmla="*/ 0 w 6316010"/>
              <a:gd name="connsiteY4" fmla="*/ 3189425 h 6427181"/>
              <a:gd name="connsiteX5" fmla="*/ 5498 w 6316010"/>
              <a:gd name="connsiteY5" fmla="*/ 4120 h 6427181"/>
              <a:gd name="connsiteX0" fmla="*/ 5498 w 6316010"/>
              <a:gd name="connsiteY0" fmla="*/ 4120 h 3193548"/>
              <a:gd name="connsiteX1" fmla="*/ 6316010 w 6316010"/>
              <a:gd name="connsiteY1" fmla="*/ 0 h 3193548"/>
              <a:gd name="connsiteX2" fmla="*/ 5857897 w 6316010"/>
              <a:gd name="connsiteY2" fmla="*/ 3193548 h 3193548"/>
              <a:gd name="connsiteX3" fmla="*/ 0 w 6316010"/>
              <a:gd name="connsiteY3" fmla="*/ 3189425 h 3193548"/>
              <a:gd name="connsiteX4" fmla="*/ 5498 w 6316010"/>
              <a:gd name="connsiteY4" fmla="*/ 4120 h 3193548"/>
              <a:gd name="connsiteX0" fmla="*/ 5498 w 6305287"/>
              <a:gd name="connsiteY0" fmla="*/ 263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5498 w 6305287"/>
              <a:gd name="connsiteY4" fmla="*/ 2631 h 3192059"/>
              <a:gd name="connsiteX0" fmla="*/ 5498 w 6305287"/>
              <a:gd name="connsiteY0" fmla="*/ 263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5498 w 6305287"/>
              <a:gd name="connsiteY4" fmla="*/ 2631 h 3192059"/>
              <a:gd name="connsiteX0" fmla="*/ 902 w 6305287"/>
              <a:gd name="connsiteY0" fmla="*/ 412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902 w 6305287"/>
              <a:gd name="connsiteY4" fmla="*/ 4121 h 3192059"/>
              <a:gd name="connsiteX0" fmla="*/ 2434 w 6305287"/>
              <a:gd name="connsiteY0" fmla="*/ 1143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2434 w 6305287"/>
              <a:gd name="connsiteY4" fmla="*/ 1143 h 3192059"/>
              <a:gd name="connsiteX0" fmla="*/ 2434 w 6305287"/>
              <a:gd name="connsiteY0" fmla="*/ 1143 h 3190571"/>
              <a:gd name="connsiteX1" fmla="*/ 6305287 w 6305287"/>
              <a:gd name="connsiteY1" fmla="*/ 0 h 3190571"/>
              <a:gd name="connsiteX2" fmla="*/ 5850239 w 6305287"/>
              <a:gd name="connsiteY2" fmla="*/ 3190571 h 3190571"/>
              <a:gd name="connsiteX3" fmla="*/ 0 w 6305287"/>
              <a:gd name="connsiteY3" fmla="*/ 3187936 h 3190571"/>
              <a:gd name="connsiteX4" fmla="*/ 2434 w 6305287"/>
              <a:gd name="connsiteY4" fmla="*/ 1143 h 3190571"/>
              <a:gd name="connsiteX0" fmla="*/ 902 w 6305287"/>
              <a:gd name="connsiteY0" fmla="*/ 1143 h 3190571"/>
              <a:gd name="connsiteX1" fmla="*/ 6305287 w 6305287"/>
              <a:gd name="connsiteY1" fmla="*/ 0 h 3190571"/>
              <a:gd name="connsiteX2" fmla="*/ 5850239 w 6305287"/>
              <a:gd name="connsiteY2" fmla="*/ 3190571 h 3190571"/>
              <a:gd name="connsiteX3" fmla="*/ 0 w 6305287"/>
              <a:gd name="connsiteY3" fmla="*/ 3187936 h 3190571"/>
              <a:gd name="connsiteX4" fmla="*/ 902 w 6305287"/>
              <a:gd name="connsiteY4" fmla="*/ 1143 h 3190571"/>
              <a:gd name="connsiteX0" fmla="*/ 465 w 6306382"/>
              <a:gd name="connsiteY0" fmla="*/ 1143 h 3190571"/>
              <a:gd name="connsiteX1" fmla="*/ 6306382 w 6306382"/>
              <a:gd name="connsiteY1" fmla="*/ 0 h 3190571"/>
              <a:gd name="connsiteX2" fmla="*/ 5851334 w 6306382"/>
              <a:gd name="connsiteY2" fmla="*/ 3190571 h 3190571"/>
              <a:gd name="connsiteX3" fmla="*/ 1095 w 6306382"/>
              <a:gd name="connsiteY3" fmla="*/ 3187936 h 3190571"/>
              <a:gd name="connsiteX4" fmla="*/ 465 w 6306382"/>
              <a:gd name="connsiteY4" fmla="*/ 1143 h 3190571"/>
              <a:gd name="connsiteX0" fmla="*/ 295 w 6309275"/>
              <a:gd name="connsiteY0" fmla="*/ 0 h 3190917"/>
              <a:gd name="connsiteX1" fmla="*/ 6309275 w 6309275"/>
              <a:gd name="connsiteY1" fmla="*/ 346 h 3190917"/>
              <a:gd name="connsiteX2" fmla="*/ 5854227 w 6309275"/>
              <a:gd name="connsiteY2" fmla="*/ 3190917 h 3190917"/>
              <a:gd name="connsiteX3" fmla="*/ 3988 w 6309275"/>
              <a:gd name="connsiteY3" fmla="*/ 3188282 h 3190917"/>
              <a:gd name="connsiteX4" fmla="*/ 295 w 6309275"/>
              <a:gd name="connsiteY4" fmla="*/ 0 h 3190917"/>
              <a:gd name="connsiteX0" fmla="*/ 295 w 6309275"/>
              <a:gd name="connsiteY0" fmla="*/ 0 h 6443530"/>
              <a:gd name="connsiteX1" fmla="*/ 6309275 w 6309275"/>
              <a:gd name="connsiteY1" fmla="*/ 346 h 6443530"/>
              <a:gd name="connsiteX2" fmla="*/ 5397870 w 6309275"/>
              <a:gd name="connsiteY2" fmla="*/ 6443530 h 6443530"/>
              <a:gd name="connsiteX3" fmla="*/ 3988 w 6309275"/>
              <a:gd name="connsiteY3" fmla="*/ 3188282 h 6443530"/>
              <a:gd name="connsiteX4" fmla="*/ 295 w 6309275"/>
              <a:gd name="connsiteY4" fmla="*/ 0 h 6443530"/>
              <a:gd name="connsiteX0" fmla="*/ 295 w 6309275"/>
              <a:gd name="connsiteY0" fmla="*/ 0 h 6443530"/>
              <a:gd name="connsiteX1" fmla="*/ 6309275 w 6309275"/>
              <a:gd name="connsiteY1" fmla="*/ 346 h 6443530"/>
              <a:gd name="connsiteX2" fmla="*/ 5397870 w 6309275"/>
              <a:gd name="connsiteY2" fmla="*/ 6443530 h 6443530"/>
              <a:gd name="connsiteX3" fmla="*/ 3988 w 6309275"/>
              <a:gd name="connsiteY3" fmla="*/ 6440895 h 6443530"/>
              <a:gd name="connsiteX4" fmla="*/ 295 w 6309275"/>
              <a:gd name="connsiteY4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0 w 6315429"/>
              <a:gd name="connsiteY3" fmla="*/ 5425686 h 6443530"/>
              <a:gd name="connsiteX4" fmla="*/ 6449 w 6315429"/>
              <a:gd name="connsiteY4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2646872 w 6315429"/>
              <a:gd name="connsiteY3" fmla="*/ 5924044 h 6443530"/>
              <a:gd name="connsiteX4" fmla="*/ 0 w 6315429"/>
              <a:gd name="connsiteY4" fmla="*/ 5425686 h 6443530"/>
              <a:gd name="connsiteX5" fmla="*/ 6449 w 6315429"/>
              <a:gd name="connsiteY5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2494752 w 6315429"/>
              <a:gd name="connsiteY3" fmla="*/ 6426720 h 6443530"/>
              <a:gd name="connsiteX4" fmla="*/ 0 w 6315429"/>
              <a:gd name="connsiteY4" fmla="*/ 5425686 h 6443530"/>
              <a:gd name="connsiteX5" fmla="*/ 6449 w 6315429"/>
              <a:gd name="connsiteY5" fmla="*/ 0 h 6443530"/>
              <a:gd name="connsiteX0" fmla="*/ 6449 w 6315429"/>
              <a:gd name="connsiteY0" fmla="*/ 0 h 6446433"/>
              <a:gd name="connsiteX1" fmla="*/ 6315429 w 6315429"/>
              <a:gd name="connsiteY1" fmla="*/ 346 h 6446433"/>
              <a:gd name="connsiteX2" fmla="*/ 5404024 w 6315429"/>
              <a:gd name="connsiteY2" fmla="*/ 6443530 h 6446433"/>
              <a:gd name="connsiteX3" fmla="*/ 2515035 w 6315429"/>
              <a:gd name="connsiteY3" fmla="*/ 6446433 h 6446433"/>
              <a:gd name="connsiteX4" fmla="*/ 0 w 6315429"/>
              <a:gd name="connsiteY4" fmla="*/ 5425686 h 6446433"/>
              <a:gd name="connsiteX5" fmla="*/ 6449 w 6315429"/>
              <a:gd name="connsiteY5" fmla="*/ 0 h 6446433"/>
              <a:gd name="connsiteX0" fmla="*/ 88 w 6309068"/>
              <a:gd name="connsiteY0" fmla="*/ 0 h 6446433"/>
              <a:gd name="connsiteX1" fmla="*/ 6309068 w 6309068"/>
              <a:gd name="connsiteY1" fmla="*/ 346 h 6446433"/>
              <a:gd name="connsiteX2" fmla="*/ 5397663 w 6309068"/>
              <a:gd name="connsiteY2" fmla="*/ 6443530 h 6446433"/>
              <a:gd name="connsiteX3" fmla="*/ 2508674 w 6309068"/>
              <a:gd name="connsiteY3" fmla="*/ 6446433 h 6446433"/>
              <a:gd name="connsiteX4" fmla="*/ 24063 w 6309068"/>
              <a:gd name="connsiteY4" fmla="*/ 5327123 h 6446433"/>
              <a:gd name="connsiteX5" fmla="*/ 88 w 6309068"/>
              <a:gd name="connsiteY5" fmla="*/ 0 h 6446433"/>
              <a:gd name="connsiteX0" fmla="*/ 88 w 6309068"/>
              <a:gd name="connsiteY0" fmla="*/ 0 h 6443530"/>
              <a:gd name="connsiteX1" fmla="*/ 6309068 w 6309068"/>
              <a:gd name="connsiteY1" fmla="*/ 346 h 6443530"/>
              <a:gd name="connsiteX2" fmla="*/ 5397663 w 6309068"/>
              <a:gd name="connsiteY2" fmla="*/ 6443530 h 6443530"/>
              <a:gd name="connsiteX3" fmla="*/ 2650652 w 6309068"/>
              <a:gd name="connsiteY3" fmla="*/ 6426720 h 6443530"/>
              <a:gd name="connsiteX4" fmla="*/ 24063 w 6309068"/>
              <a:gd name="connsiteY4" fmla="*/ 5327123 h 6443530"/>
              <a:gd name="connsiteX5" fmla="*/ 88 w 6309068"/>
              <a:gd name="connsiteY5" fmla="*/ 0 h 6443530"/>
              <a:gd name="connsiteX0" fmla="*/ 88 w 6309068"/>
              <a:gd name="connsiteY0" fmla="*/ 0 h 6446433"/>
              <a:gd name="connsiteX1" fmla="*/ 6309068 w 6309068"/>
              <a:gd name="connsiteY1" fmla="*/ 346 h 6446433"/>
              <a:gd name="connsiteX2" fmla="*/ 5397663 w 6309068"/>
              <a:gd name="connsiteY2" fmla="*/ 6443530 h 6446433"/>
              <a:gd name="connsiteX3" fmla="*/ 2589804 w 6309068"/>
              <a:gd name="connsiteY3" fmla="*/ 6446433 h 6446433"/>
              <a:gd name="connsiteX4" fmla="*/ 24063 w 6309068"/>
              <a:gd name="connsiteY4" fmla="*/ 5327123 h 6446433"/>
              <a:gd name="connsiteX5" fmla="*/ 88 w 6309068"/>
              <a:gd name="connsiteY5" fmla="*/ 0 h 6446433"/>
              <a:gd name="connsiteX0" fmla="*/ 134 w 6309114"/>
              <a:gd name="connsiteY0" fmla="*/ 0 h 6446433"/>
              <a:gd name="connsiteX1" fmla="*/ 6309114 w 6309114"/>
              <a:gd name="connsiteY1" fmla="*/ 346 h 6446433"/>
              <a:gd name="connsiteX2" fmla="*/ 5397709 w 6309114"/>
              <a:gd name="connsiteY2" fmla="*/ 6443530 h 6446433"/>
              <a:gd name="connsiteX3" fmla="*/ 2589850 w 6309114"/>
              <a:gd name="connsiteY3" fmla="*/ 6446433 h 6446433"/>
              <a:gd name="connsiteX4" fmla="*/ 13967 w 6309114"/>
              <a:gd name="connsiteY4" fmla="*/ 5396118 h 6446433"/>
              <a:gd name="connsiteX5" fmla="*/ 134 w 6309114"/>
              <a:gd name="connsiteY5" fmla="*/ 0 h 644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9114" h="6446433">
                <a:moveTo>
                  <a:pt x="134" y="0"/>
                </a:moveTo>
                <a:lnTo>
                  <a:pt x="6309114" y="346"/>
                </a:lnTo>
                <a:lnTo>
                  <a:pt x="5397709" y="6443530"/>
                </a:lnTo>
                <a:lnTo>
                  <a:pt x="2589850" y="6446433"/>
                </a:lnTo>
                <a:lnTo>
                  <a:pt x="13967" y="5396118"/>
                </a:lnTo>
                <a:cubicBezTo>
                  <a:pt x="15800" y="4334350"/>
                  <a:pt x="-1699" y="1061768"/>
                  <a:pt x="1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A7293374-AA10-498F-97EC-777246CEE0D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5659697" y="-1"/>
            <a:ext cx="6555300" cy="6870662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388592 w 11766559"/>
              <a:gd name="connsiteY5" fmla="*/ 6435421 h 6439541"/>
              <a:gd name="connsiteX6" fmla="*/ 2538116 w 11766559"/>
              <a:gd name="connsiteY6" fmla="*/ 6439541 h 6439541"/>
              <a:gd name="connsiteX7" fmla="*/ 0 w 11766559"/>
              <a:gd name="connsiteY7" fmla="*/ 5407026 h 6439541"/>
              <a:gd name="connsiteX8" fmla="*/ 2788 w 11766559"/>
              <a:gd name="connsiteY8" fmla="*/ 12360 h 643954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443735 w 11766559"/>
              <a:gd name="connsiteY5" fmla="*/ 6435421 h 6439541"/>
              <a:gd name="connsiteX6" fmla="*/ 5388592 w 11766559"/>
              <a:gd name="connsiteY6" fmla="*/ 6435421 h 6439541"/>
              <a:gd name="connsiteX7" fmla="*/ 2538116 w 11766559"/>
              <a:gd name="connsiteY7" fmla="*/ 6439541 h 6439541"/>
              <a:gd name="connsiteX8" fmla="*/ 0 w 11766559"/>
              <a:gd name="connsiteY8" fmla="*/ 5407026 h 6439541"/>
              <a:gd name="connsiteX9" fmla="*/ 2788 w 11766559"/>
              <a:gd name="connsiteY9" fmla="*/ 12360 h 643954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443735 w 11766559"/>
              <a:gd name="connsiteY5" fmla="*/ 6435421 h 6439541"/>
              <a:gd name="connsiteX6" fmla="*/ 5388592 w 11766559"/>
              <a:gd name="connsiteY6" fmla="*/ 6435421 h 6439541"/>
              <a:gd name="connsiteX7" fmla="*/ 0 w 11766559"/>
              <a:gd name="connsiteY7" fmla="*/ 5407026 h 6439541"/>
              <a:gd name="connsiteX8" fmla="*/ 2788 w 11766559"/>
              <a:gd name="connsiteY8" fmla="*/ 12360 h 6439541"/>
              <a:gd name="connsiteX0" fmla="*/ 0 w 11763771"/>
              <a:gd name="connsiteY0" fmla="*/ 12360 h 6439541"/>
              <a:gd name="connsiteX1" fmla="*/ 6310512 w 11763771"/>
              <a:gd name="connsiteY1" fmla="*/ 8240 h 6439541"/>
              <a:gd name="connsiteX2" fmla="*/ 6361414 w 11763771"/>
              <a:gd name="connsiteY2" fmla="*/ 0 h 6439541"/>
              <a:gd name="connsiteX3" fmla="*/ 11763771 w 11763771"/>
              <a:gd name="connsiteY3" fmla="*/ 12360 h 6439541"/>
              <a:gd name="connsiteX4" fmla="*/ 11763771 w 11763771"/>
              <a:gd name="connsiteY4" fmla="*/ 6439541 h 6439541"/>
              <a:gd name="connsiteX5" fmla="*/ 5440947 w 11763771"/>
              <a:gd name="connsiteY5" fmla="*/ 6435421 h 6439541"/>
              <a:gd name="connsiteX6" fmla="*/ 5385804 w 11763771"/>
              <a:gd name="connsiteY6" fmla="*/ 6435421 h 6439541"/>
              <a:gd name="connsiteX7" fmla="*/ 0 w 11763771"/>
              <a:gd name="connsiteY7" fmla="*/ 12360 h 6439541"/>
              <a:gd name="connsiteX0" fmla="*/ 0 w 6377967"/>
              <a:gd name="connsiteY0" fmla="*/ 6435421 h 6439541"/>
              <a:gd name="connsiteX1" fmla="*/ 924708 w 6377967"/>
              <a:gd name="connsiteY1" fmla="*/ 8240 h 6439541"/>
              <a:gd name="connsiteX2" fmla="*/ 975610 w 6377967"/>
              <a:gd name="connsiteY2" fmla="*/ 0 h 6439541"/>
              <a:gd name="connsiteX3" fmla="*/ 6377967 w 6377967"/>
              <a:gd name="connsiteY3" fmla="*/ 12360 h 6439541"/>
              <a:gd name="connsiteX4" fmla="*/ 6377967 w 6377967"/>
              <a:gd name="connsiteY4" fmla="*/ 6439541 h 6439541"/>
              <a:gd name="connsiteX5" fmla="*/ 55143 w 6377967"/>
              <a:gd name="connsiteY5" fmla="*/ 6435421 h 6439541"/>
              <a:gd name="connsiteX6" fmla="*/ 0 w 6377967"/>
              <a:gd name="connsiteY6" fmla="*/ 6435421 h 6439541"/>
              <a:gd name="connsiteX0" fmla="*/ 0 w 6377967"/>
              <a:gd name="connsiteY0" fmla="*/ 6435421 h 6439541"/>
              <a:gd name="connsiteX1" fmla="*/ 975610 w 6377967"/>
              <a:gd name="connsiteY1" fmla="*/ 0 h 6439541"/>
              <a:gd name="connsiteX2" fmla="*/ 6377967 w 6377967"/>
              <a:gd name="connsiteY2" fmla="*/ 12360 h 6439541"/>
              <a:gd name="connsiteX3" fmla="*/ 6377967 w 6377967"/>
              <a:gd name="connsiteY3" fmla="*/ 6439541 h 6439541"/>
              <a:gd name="connsiteX4" fmla="*/ 55143 w 6377967"/>
              <a:gd name="connsiteY4" fmla="*/ 6435421 h 6439541"/>
              <a:gd name="connsiteX5" fmla="*/ 0 w 6377967"/>
              <a:gd name="connsiteY5" fmla="*/ 6435421 h 6439541"/>
              <a:gd name="connsiteX0" fmla="*/ 0 w 6322824"/>
              <a:gd name="connsiteY0" fmla="*/ 6435421 h 6439541"/>
              <a:gd name="connsiteX1" fmla="*/ 920467 w 6322824"/>
              <a:gd name="connsiteY1" fmla="*/ 0 h 6439541"/>
              <a:gd name="connsiteX2" fmla="*/ 6322824 w 6322824"/>
              <a:gd name="connsiteY2" fmla="*/ 12360 h 6439541"/>
              <a:gd name="connsiteX3" fmla="*/ 6322824 w 6322824"/>
              <a:gd name="connsiteY3" fmla="*/ 6439541 h 6439541"/>
              <a:gd name="connsiteX4" fmla="*/ 0 w 6322824"/>
              <a:gd name="connsiteY4" fmla="*/ 6435421 h 6439541"/>
              <a:gd name="connsiteX0" fmla="*/ 0 w 6322824"/>
              <a:gd name="connsiteY0" fmla="*/ 6423519 h 6427639"/>
              <a:gd name="connsiteX1" fmla="*/ 915872 w 6322824"/>
              <a:gd name="connsiteY1" fmla="*/ 0 h 6427639"/>
              <a:gd name="connsiteX2" fmla="*/ 6322824 w 6322824"/>
              <a:gd name="connsiteY2" fmla="*/ 458 h 6427639"/>
              <a:gd name="connsiteX3" fmla="*/ 6322824 w 6322824"/>
              <a:gd name="connsiteY3" fmla="*/ 6427639 h 6427639"/>
              <a:gd name="connsiteX4" fmla="*/ 0 w 6322824"/>
              <a:gd name="connsiteY4" fmla="*/ 6423519 h 6427639"/>
              <a:gd name="connsiteX0" fmla="*/ 0 w 6322824"/>
              <a:gd name="connsiteY0" fmla="*/ 6423519 h 6427639"/>
              <a:gd name="connsiteX1" fmla="*/ 458113 w 6322824"/>
              <a:gd name="connsiteY1" fmla="*/ 3188871 h 6427639"/>
              <a:gd name="connsiteX2" fmla="*/ 915872 w 6322824"/>
              <a:gd name="connsiteY2" fmla="*/ 0 h 6427639"/>
              <a:gd name="connsiteX3" fmla="*/ 6322824 w 6322824"/>
              <a:gd name="connsiteY3" fmla="*/ 458 h 6427639"/>
              <a:gd name="connsiteX4" fmla="*/ 6322824 w 6322824"/>
              <a:gd name="connsiteY4" fmla="*/ 6427639 h 6427639"/>
              <a:gd name="connsiteX5" fmla="*/ 0 w 6322824"/>
              <a:gd name="connsiteY5" fmla="*/ 6423519 h 6427639"/>
              <a:gd name="connsiteX0" fmla="*/ 0 w 6324494"/>
              <a:gd name="connsiteY0" fmla="*/ 6423519 h 6427639"/>
              <a:gd name="connsiteX1" fmla="*/ 458113 w 6324494"/>
              <a:gd name="connsiteY1" fmla="*/ 3188871 h 6427639"/>
              <a:gd name="connsiteX2" fmla="*/ 915872 w 6324494"/>
              <a:gd name="connsiteY2" fmla="*/ 0 h 6427639"/>
              <a:gd name="connsiteX3" fmla="*/ 6322824 w 6324494"/>
              <a:gd name="connsiteY3" fmla="*/ 458 h 6427639"/>
              <a:gd name="connsiteX4" fmla="*/ 6324494 w 6324494"/>
              <a:gd name="connsiteY4" fmla="*/ 3188871 h 6427639"/>
              <a:gd name="connsiteX5" fmla="*/ 6322824 w 6324494"/>
              <a:gd name="connsiteY5" fmla="*/ 6427639 h 6427639"/>
              <a:gd name="connsiteX6" fmla="*/ 0 w 6324494"/>
              <a:gd name="connsiteY6" fmla="*/ 6423519 h 6427639"/>
              <a:gd name="connsiteX0" fmla="*/ 0 w 6324494"/>
              <a:gd name="connsiteY0" fmla="*/ 6423519 h 6423519"/>
              <a:gd name="connsiteX1" fmla="*/ 458113 w 6324494"/>
              <a:gd name="connsiteY1" fmla="*/ 3188871 h 6423519"/>
              <a:gd name="connsiteX2" fmla="*/ 915872 w 6324494"/>
              <a:gd name="connsiteY2" fmla="*/ 0 h 6423519"/>
              <a:gd name="connsiteX3" fmla="*/ 6322824 w 6324494"/>
              <a:gd name="connsiteY3" fmla="*/ 458 h 6423519"/>
              <a:gd name="connsiteX4" fmla="*/ 6324494 w 6324494"/>
              <a:gd name="connsiteY4" fmla="*/ 3188871 h 6423519"/>
              <a:gd name="connsiteX5" fmla="*/ 0 w 6324494"/>
              <a:gd name="connsiteY5" fmla="*/ 6423519 h 6423519"/>
              <a:gd name="connsiteX0" fmla="*/ 5866381 w 5866381"/>
              <a:gd name="connsiteY0" fmla="*/ 3188871 h 3587451"/>
              <a:gd name="connsiteX1" fmla="*/ 0 w 5866381"/>
              <a:gd name="connsiteY1" fmla="*/ 3188871 h 3587451"/>
              <a:gd name="connsiteX2" fmla="*/ 457759 w 5866381"/>
              <a:gd name="connsiteY2" fmla="*/ 0 h 3587451"/>
              <a:gd name="connsiteX3" fmla="*/ 5864711 w 5866381"/>
              <a:gd name="connsiteY3" fmla="*/ 458 h 3587451"/>
              <a:gd name="connsiteX4" fmla="*/ 5866381 w 5866381"/>
              <a:gd name="connsiteY4" fmla="*/ 3188871 h 3587451"/>
              <a:gd name="connsiteX0" fmla="*/ 5866381 w 5866381"/>
              <a:gd name="connsiteY0" fmla="*/ 3188871 h 3188871"/>
              <a:gd name="connsiteX1" fmla="*/ 0 w 5866381"/>
              <a:gd name="connsiteY1" fmla="*/ 3188871 h 3188871"/>
              <a:gd name="connsiteX2" fmla="*/ 457759 w 5866381"/>
              <a:gd name="connsiteY2" fmla="*/ 0 h 3188871"/>
              <a:gd name="connsiteX3" fmla="*/ 5864711 w 5866381"/>
              <a:gd name="connsiteY3" fmla="*/ 458 h 3188871"/>
              <a:gd name="connsiteX4" fmla="*/ 5866381 w 5866381"/>
              <a:gd name="connsiteY4" fmla="*/ 3188871 h 3188871"/>
              <a:gd name="connsiteX0" fmla="*/ 5860254 w 5860254"/>
              <a:gd name="connsiteY0" fmla="*/ 3188871 h 3188871"/>
              <a:gd name="connsiteX1" fmla="*/ 0 w 5860254"/>
              <a:gd name="connsiteY1" fmla="*/ 3188871 h 3188871"/>
              <a:gd name="connsiteX2" fmla="*/ 451632 w 5860254"/>
              <a:gd name="connsiteY2" fmla="*/ 0 h 3188871"/>
              <a:gd name="connsiteX3" fmla="*/ 5858584 w 5860254"/>
              <a:gd name="connsiteY3" fmla="*/ 458 h 3188871"/>
              <a:gd name="connsiteX4" fmla="*/ 5860254 w 5860254"/>
              <a:gd name="connsiteY4" fmla="*/ 3188871 h 3188871"/>
              <a:gd name="connsiteX0" fmla="*/ 6326752 w 6326752"/>
              <a:gd name="connsiteY0" fmla="*/ 3188871 h 6449250"/>
              <a:gd name="connsiteX1" fmla="*/ 0 w 6326752"/>
              <a:gd name="connsiteY1" fmla="*/ 6449250 h 6449250"/>
              <a:gd name="connsiteX2" fmla="*/ 918130 w 6326752"/>
              <a:gd name="connsiteY2" fmla="*/ 0 h 6449250"/>
              <a:gd name="connsiteX3" fmla="*/ 6325082 w 6326752"/>
              <a:gd name="connsiteY3" fmla="*/ 458 h 6449250"/>
              <a:gd name="connsiteX4" fmla="*/ 6326752 w 6326752"/>
              <a:gd name="connsiteY4" fmla="*/ 3188871 h 6449250"/>
              <a:gd name="connsiteX0" fmla="*/ 6316611 w 6325105"/>
              <a:gd name="connsiteY0" fmla="*/ 6429550 h 6449250"/>
              <a:gd name="connsiteX1" fmla="*/ 0 w 6325105"/>
              <a:gd name="connsiteY1" fmla="*/ 6449250 h 6449250"/>
              <a:gd name="connsiteX2" fmla="*/ 918130 w 6325105"/>
              <a:gd name="connsiteY2" fmla="*/ 0 h 6449250"/>
              <a:gd name="connsiteX3" fmla="*/ 6325082 w 6325105"/>
              <a:gd name="connsiteY3" fmla="*/ 458 h 6449250"/>
              <a:gd name="connsiteX4" fmla="*/ 6316611 w 6325105"/>
              <a:gd name="connsiteY4" fmla="*/ 6429550 h 6449250"/>
              <a:gd name="connsiteX0" fmla="*/ 6316611 w 6325105"/>
              <a:gd name="connsiteY0" fmla="*/ 6429550 h 6449250"/>
              <a:gd name="connsiteX1" fmla="*/ 0 w 6325105"/>
              <a:gd name="connsiteY1" fmla="*/ 6449250 h 6449250"/>
              <a:gd name="connsiteX2" fmla="*/ 918130 w 6325105"/>
              <a:gd name="connsiteY2" fmla="*/ 0 h 6449250"/>
              <a:gd name="connsiteX3" fmla="*/ 6325082 w 6325105"/>
              <a:gd name="connsiteY3" fmla="*/ 458 h 6449250"/>
              <a:gd name="connsiteX4" fmla="*/ 6316611 w 6325105"/>
              <a:gd name="connsiteY4" fmla="*/ 6429550 h 6449250"/>
              <a:gd name="connsiteX0" fmla="*/ 6316611 w 6325105"/>
              <a:gd name="connsiteY0" fmla="*/ 6429550 h 6439049"/>
              <a:gd name="connsiteX1" fmla="*/ 0 w 6325105"/>
              <a:gd name="connsiteY1" fmla="*/ 6439049 h 6439049"/>
              <a:gd name="connsiteX2" fmla="*/ 918130 w 6325105"/>
              <a:gd name="connsiteY2" fmla="*/ 0 h 6439049"/>
              <a:gd name="connsiteX3" fmla="*/ 6325082 w 6325105"/>
              <a:gd name="connsiteY3" fmla="*/ 458 h 6439049"/>
              <a:gd name="connsiteX4" fmla="*/ 6316611 w 6325105"/>
              <a:gd name="connsiteY4" fmla="*/ 6429550 h 643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05" h="6439049">
                <a:moveTo>
                  <a:pt x="6316611" y="6429550"/>
                </a:moveTo>
                <a:lnTo>
                  <a:pt x="0" y="6439049"/>
                </a:lnTo>
                <a:lnTo>
                  <a:pt x="918130" y="0"/>
                </a:lnTo>
                <a:lnTo>
                  <a:pt x="6325082" y="458"/>
                </a:lnTo>
                <a:cubicBezTo>
                  <a:pt x="6325639" y="1063262"/>
                  <a:pt x="6316054" y="5366746"/>
                  <a:pt x="6316611" y="64295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622674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2CE5E2D-B787-49DF-83D8-31DBA26301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-3967" y="-370"/>
            <a:ext cx="4541762" cy="6874135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6431301 h 6431301"/>
              <a:gd name="connsiteX3" fmla="*/ 5388592 w 11766559"/>
              <a:gd name="connsiteY3" fmla="*/ 642718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6313300"/>
              <a:gd name="connsiteY0" fmla="*/ 4120 h 6431301"/>
              <a:gd name="connsiteX1" fmla="*/ 6313300 w 6313300"/>
              <a:gd name="connsiteY1" fmla="*/ 0 h 6431301"/>
              <a:gd name="connsiteX2" fmla="*/ 5388592 w 6313300"/>
              <a:gd name="connsiteY2" fmla="*/ 6427181 h 6431301"/>
              <a:gd name="connsiteX3" fmla="*/ 2538116 w 6313300"/>
              <a:gd name="connsiteY3" fmla="*/ 6431301 h 6431301"/>
              <a:gd name="connsiteX4" fmla="*/ 0 w 6313300"/>
              <a:gd name="connsiteY4" fmla="*/ 5398786 h 6431301"/>
              <a:gd name="connsiteX5" fmla="*/ 2788 w 6313300"/>
              <a:gd name="connsiteY5" fmla="*/ 4120 h 6431301"/>
              <a:gd name="connsiteX0" fmla="*/ 1256 w 6311768"/>
              <a:gd name="connsiteY0" fmla="*/ 4120 h 6431301"/>
              <a:gd name="connsiteX1" fmla="*/ 6311768 w 6311768"/>
              <a:gd name="connsiteY1" fmla="*/ 0 h 6431301"/>
              <a:gd name="connsiteX2" fmla="*/ 5387060 w 6311768"/>
              <a:gd name="connsiteY2" fmla="*/ 6427181 h 6431301"/>
              <a:gd name="connsiteX3" fmla="*/ 2536584 w 6311768"/>
              <a:gd name="connsiteY3" fmla="*/ 6431301 h 6431301"/>
              <a:gd name="connsiteX4" fmla="*/ 0 w 6311768"/>
              <a:gd name="connsiteY4" fmla="*/ 6428986 h 6431301"/>
              <a:gd name="connsiteX5" fmla="*/ 1256 w 6311768"/>
              <a:gd name="connsiteY5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5855039 w 6779747"/>
              <a:gd name="connsiteY2" fmla="*/ 6427181 h 6431301"/>
              <a:gd name="connsiteX3" fmla="*/ 3004563 w 6779747"/>
              <a:gd name="connsiteY3" fmla="*/ 6431301 h 6431301"/>
              <a:gd name="connsiteX4" fmla="*/ 467979 w 6779747"/>
              <a:gd name="connsiteY4" fmla="*/ 6428986 h 6431301"/>
              <a:gd name="connsiteX5" fmla="*/ 463737 w 6779747"/>
              <a:gd name="connsiteY5" fmla="*/ 3189425 h 6431301"/>
              <a:gd name="connsiteX6" fmla="*/ 469235 w 6779747"/>
              <a:gd name="connsiteY6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6321634 w 6779747"/>
              <a:gd name="connsiteY2" fmla="*/ 3193548 h 6431301"/>
              <a:gd name="connsiteX3" fmla="*/ 5855039 w 6779747"/>
              <a:gd name="connsiteY3" fmla="*/ 6427181 h 6431301"/>
              <a:gd name="connsiteX4" fmla="*/ 3004563 w 6779747"/>
              <a:gd name="connsiteY4" fmla="*/ 6431301 h 6431301"/>
              <a:gd name="connsiteX5" fmla="*/ 467979 w 6779747"/>
              <a:gd name="connsiteY5" fmla="*/ 6428986 h 6431301"/>
              <a:gd name="connsiteX6" fmla="*/ 463737 w 6779747"/>
              <a:gd name="connsiteY6" fmla="*/ 3189425 h 6431301"/>
              <a:gd name="connsiteX7" fmla="*/ 469235 w 6779747"/>
              <a:gd name="connsiteY7" fmla="*/ 4120 h 6431301"/>
              <a:gd name="connsiteX0" fmla="*/ 190619 w 6501131"/>
              <a:gd name="connsiteY0" fmla="*/ 4120 h 6431301"/>
              <a:gd name="connsiteX1" fmla="*/ 6501131 w 6501131"/>
              <a:gd name="connsiteY1" fmla="*/ 0 h 6431301"/>
              <a:gd name="connsiteX2" fmla="*/ 6043018 w 6501131"/>
              <a:gd name="connsiteY2" fmla="*/ 3193548 h 6431301"/>
              <a:gd name="connsiteX3" fmla="*/ 5576423 w 6501131"/>
              <a:gd name="connsiteY3" fmla="*/ 6427181 h 6431301"/>
              <a:gd name="connsiteX4" fmla="*/ 2725947 w 6501131"/>
              <a:gd name="connsiteY4" fmla="*/ 6431301 h 6431301"/>
              <a:gd name="connsiteX5" fmla="*/ 189363 w 6501131"/>
              <a:gd name="connsiteY5" fmla="*/ 6428986 h 6431301"/>
              <a:gd name="connsiteX6" fmla="*/ 185121 w 6501131"/>
              <a:gd name="connsiteY6" fmla="*/ 3189425 h 6431301"/>
              <a:gd name="connsiteX7" fmla="*/ 190619 w 6501131"/>
              <a:gd name="connsiteY7" fmla="*/ 4120 h 6431301"/>
              <a:gd name="connsiteX0" fmla="*/ 5498 w 6316010"/>
              <a:gd name="connsiteY0" fmla="*/ 4120 h 6431301"/>
              <a:gd name="connsiteX1" fmla="*/ 6316010 w 6316010"/>
              <a:gd name="connsiteY1" fmla="*/ 0 h 6431301"/>
              <a:gd name="connsiteX2" fmla="*/ 5857897 w 6316010"/>
              <a:gd name="connsiteY2" fmla="*/ 3193548 h 6431301"/>
              <a:gd name="connsiteX3" fmla="*/ 5391302 w 6316010"/>
              <a:gd name="connsiteY3" fmla="*/ 6427181 h 6431301"/>
              <a:gd name="connsiteX4" fmla="*/ 2540826 w 6316010"/>
              <a:gd name="connsiteY4" fmla="*/ 6431301 h 6431301"/>
              <a:gd name="connsiteX5" fmla="*/ 0 w 6316010"/>
              <a:gd name="connsiteY5" fmla="*/ 3189425 h 6431301"/>
              <a:gd name="connsiteX6" fmla="*/ 5498 w 6316010"/>
              <a:gd name="connsiteY6" fmla="*/ 4120 h 6431301"/>
              <a:gd name="connsiteX0" fmla="*/ 5498 w 6316010"/>
              <a:gd name="connsiteY0" fmla="*/ 4120 h 6427181"/>
              <a:gd name="connsiteX1" fmla="*/ 6316010 w 6316010"/>
              <a:gd name="connsiteY1" fmla="*/ 0 h 6427181"/>
              <a:gd name="connsiteX2" fmla="*/ 5857897 w 6316010"/>
              <a:gd name="connsiteY2" fmla="*/ 3193548 h 6427181"/>
              <a:gd name="connsiteX3" fmla="*/ 5391302 w 6316010"/>
              <a:gd name="connsiteY3" fmla="*/ 6427181 h 6427181"/>
              <a:gd name="connsiteX4" fmla="*/ 0 w 6316010"/>
              <a:gd name="connsiteY4" fmla="*/ 3189425 h 6427181"/>
              <a:gd name="connsiteX5" fmla="*/ 5498 w 6316010"/>
              <a:gd name="connsiteY5" fmla="*/ 4120 h 6427181"/>
              <a:gd name="connsiteX0" fmla="*/ 5498 w 6316010"/>
              <a:gd name="connsiteY0" fmla="*/ 4120 h 3193548"/>
              <a:gd name="connsiteX1" fmla="*/ 6316010 w 6316010"/>
              <a:gd name="connsiteY1" fmla="*/ 0 h 3193548"/>
              <a:gd name="connsiteX2" fmla="*/ 5857897 w 6316010"/>
              <a:gd name="connsiteY2" fmla="*/ 3193548 h 3193548"/>
              <a:gd name="connsiteX3" fmla="*/ 0 w 6316010"/>
              <a:gd name="connsiteY3" fmla="*/ 3189425 h 3193548"/>
              <a:gd name="connsiteX4" fmla="*/ 5498 w 6316010"/>
              <a:gd name="connsiteY4" fmla="*/ 4120 h 3193548"/>
              <a:gd name="connsiteX0" fmla="*/ 5498 w 6305287"/>
              <a:gd name="connsiteY0" fmla="*/ 263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5498 w 6305287"/>
              <a:gd name="connsiteY4" fmla="*/ 2631 h 3192059"/>
              <a:gd name="connsiteX0" fmla="*/ 5498 w 6305287"/>
              <a:gd name="connsiteY0" fmla="*/ 263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5498 w 6305287"/>
              <a:gd name="connsiteY4" fmla="*/ 2631 h 3192059"/>
              <a:gd name="connsiteX0" fmla="*/ 902 w 6305287"/>
              <a:gd name="connsiteY0" fmla="*/ 412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902 w 6305287"/>
              <a:gd name="connsiteY4" fmla="*/ 4121 h 3192059"/>
              <a:gd name="connsiteX0" fmla="*/ 2434 w 6305287"/>
              <a:gd name="connsiteY0" fmla="*/ 1143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2434 w 6305287"/>
              <a:gd name="connsiteY4" fmla="*/ 1143 h 3192059"/>
              <a:gd name="connsiteX0" fmla="*/ 2434 w 6305287"/>
              <a:gd name="connsiteY0" fmla="*/ 1143 h 3190571"/>
              <a:gd name="connsiteX1" fmla="*/ 6305287 w 6305287"/>
              <a:gd name="connsiteY1" fmla="*/ 0 h 3190571"/>
              <a:gd name="connsiteX2" fmla="*/ 5850239 w 6305287"/>
              <a:gd name="connsiteY2" fmla="*/ 3190571 h 3190571"/>
              <a:gd name="connsiteX3" fmla="*/ 0 w 6305287"/>
              <a:gd name="connsiteY3" fmla="*/ 3187936 h 3190571"/>
              <a:gd name="connsiteX4" fmla="*/ 2434 w 6305287"/>
              <a:gd name="connsiteY4" fmla="*/ 1143 h 3190571"/>
              <a:gd name="connsiteX0" fmla="*/ 902 w 6305287"/>
              <a:gd name="connsiteY0" fmla="*/ 1143 h 3190571"/>
              <a:gd name="connsiteX1" fmla="*/ 6305287 w 6305287"/>
              <a:gd name="connsiteY1" fmla="*/ 0 h 3190571"/>
              <a:gd name="connsiteX2" fmla="*/ 5850239 w 6305287"/>
              <a:gd name="connsiteY2" fmla="*/ 3190571 h 3190571"/>
              <a:gd name="connsiteX3" fmla="*/ 0 w 6305287"/>
              <a:gd name="connsiteY3" fmla="*/ 3187936 h 3190571"/>
              <a:gd name="connsiteX4" fmla="*/ 902 w 6305287"/>
              <a:gd name="connsiteY4" fmla="*/ 1143 h 3190571"/>
              <a:gd name="connsiteX0" fmla="*/ 465 w 6306382"/>
              <a:gd name="connsiteY0" fmla="*/ 1143 h 3190571"/>
              <a:gd name="connsiteX1" fmla="*/ 6306382 w 6306382"/>
              <a:gd name="connsiteY1" fmla="*/ 0 h 3190571"/>
              <a:gd name="connsiteX2" fmla="*/ 5851334 w 6306382"/>
              <a:gd name="connsiteY2" fmla="*/ 3190571 h 3190571"/>
              <a:gd name="connsiteX3" fmla="*/ 1095 w 6306382"/>
              <a:gd name="connsiteY3" fmla="*/ 3187936 h 3190571"/>
              <a:gd name="connsiteX4" fmla="*/ 465 w 6306382"/>
              <a:gd name="connsiteY4" fmla="*/ 1143 h 3190571"/>
              <a:gd name="connsiteX0" fmla="*/ 295 w 6309275"/>
              <a:gd name="connsiteY0" fmla="*/ 0 h 3190917"/>
              <a:gd name="connsiteX1" fmla="*/ 6309275 w 6309275"/>
              <a:gd name="connsiteY1" fmla="*/ 346 h 3190917"/>
              <a:gd name="connsiteX2" fmla="*/ 5854227 w 6309275"/>
              <a:gd name="connsiteY2" fmla="*/ 3190917 h 3190917"/>
              <a:gd name="connsiteX3" fmla="*/ 3988 w 6309275"/>
              <a:gd name="connsiteY3" fmla="*/ 3188282 h 3190917"/>
              <a:gd name="connsiteX4" fmla="*/ 295 w 6309275"/>
              <a:gd name="connsiteY4" fmla="*/ 0 h 3190917"/>
              <a:gd name="connsiteX0" fmla="*/ 295 w 6309275"/>
              <a:gd name="connsiteY0" fmla="*/ 0 h 6443530"/>
              <a:gd name="connsiteX1" fmla="*/ 6309275 w 6309275"/>
              <a:gd name="connsiteY1" fmla="*/ 346 h 6443530"/>
              <a:gd name="connsiteX2" fmla="*/ 5397870 w 6309275"/>
              <a:gd name="connsiteY2" fmla="*/ 6443530 h 6443530"/>
              <a:gd name="connsiteX3" fmla="*/ 3988 w 6309275"/>
              <a:gd name="connsiteY3" fmla="*/ 3188282 h 6443530"/>
              <a:gd name="connsiteX4" fmla="*/ 295 w 6309275"/>
              <a:gd name="connsiteY4" fmla="*/ 0 h 6443530"/>
              <a:gd name="connsiteX0" fmla="*/ 295 w 6309275"/>
              <a:gd name="connsiteY0" fmla="*/ 0 h 6443530"/>
              <a:gd name="connsiteX1" fmla="*/ 6309275 w 6309275"/>
              <a:gd name="connsiteY1" fmla="*/ 346 h 6443530"/>
              <a:gd name="connsiteX2" fmla="*/ 5397870 w 6309275"/>
              <a:gd name="connsiteY2" fmla="*/ 6443530 h 6443530"/>
              <a:gd name="connsiteX3" fmla="*/ 3988 w 6309275"/>
              <a:gd name="connsiteY3" fmla="*/ 6440895 h 6443530"/>
              <a:gd name="connsiteX4" fmla="*/ 295 w 6309275"/>
              <a:gd name="connsiteY4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0 w 6315429"/>
              <a:gd name="connsiteY3" fmla="*/ 5425686 h 6443530"/>
              <a:gd name="connsiteX4" fmla="*/ 6449 w 6315429"/>
              <a:gd name="connsiteY4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2646872 w 6315429"/>
              <a:gd name="connsiteY3" fmla="*/ 5924044 h 6443530"/>
              <a:gd name="connsiteX4" fmla="*/ 0 w 6315429"/>
              <a:gd name="connsiteY4" fmla="*/ 5425686 h 6443530"/>
              <a:gd name="connsiteX5" fmla="*/ 6449 w 6315429"/>
              <a:gd name="connsiteY5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2494752 w 6315429"/>
              <a:gd name="connsiteY3" fmla="*/ 6426720 h 6443530"/>
              <a:gd name="connsiteX4" fmla="*/ 0 w 6315429"/>
              <a:gd name="connsiteY4" fmla="*/ 5425686 h 6443530"/>
              <a:gd name="connsiteX5" fmla="*/ 6449 w 6315429"/>
              <a:gd name="connsiteY5" fmla="*/ 0 h 6443530"/>
              <a:gd name="connsiteX0" fmla="*/ 6449 w 6315429"/>
              <a:gd name="connsiteY0" fmla="*/ 0 h 6446433"/>
              <a:gd name="connsiteX1" fmla="*/ 6315429 w 6315429"/>
              <a:gd name="connsiteY1" fmla="*/ 346 h 6446433"/>
              <a:gd name="connsiteX2" fmla="*/ 5404024 w 6315429"/>
              <a:gd name="connsiteY2" fmla="*/ 6443530 h 6446433"/>
              <a:gd name="connsiteX3" fmla="*/ 2515035 w 6315429"/>
              <a:gd name="connsiteY3" fmla="*/ 6446433 h 6446433"/>
              <a:gd name="connsiteX4" fmla="*/ 0 w 6315429"/>
              <a:gd name="connsiteY4" fmla="*/ 5425686 h 6446433"/>
              <a:gd name="connsiteX5" fmla="*/ 6449 w 6315429"/>
              <a:gd name="connsiteY5" fmla="*/ 0 h 6446433"/>
              <a:gd name="connsiteX0" fmla="*/ 88 w 6309068"/>
              <a:gd name="connsiteY0" fmla="*/ 0 h 6446433"/>
              <a:gd name="connsiteX1" fmla="*/ 6309068 w 6309068"/>
              <a:gd name="connsiteY1" fmla="*/ 346 h 6446433"/>
              <a:gd name="connsiteX2" fmla="*/ 5397663 w 6309068"/>
              <a:gd name="connsiteY2" fmla="*/ 6443530 h 6446433"/>
              <a:gd name="connsiteX3" fmla="*/ 2508674 w 6309068"/>
              <a:gd name="connsiteY3" fmla="*/ 6446433 h 6446433"/>
              <a:gd name="connsiteX4" fmla="*/ 24063 w 6309068"/>
              <a:gd name="connsiteY4" fmla="*/ 5327123 h 6446433"/>
              <a:gd name="connsiteX5" fmla="*/ 88 w 6309068"/>
              <a:gd name="connsiteY5" fmla="*/ 0 h 6446433"/>
              <a:gd name="connsiteX0" fmla="*/ 88 w 6309068"/>
              <a:gd name="connsiteY0" fmla="*/ 0 h 6443530"/>
              <a:gd name="connsiteX1" fmla="*/ 6309068 w 6309068"/>
              <a:gd name="connsiteY1" fmla="*/ 346 h 6443530"/>
              <a:gd name="connsiteX2" fmla="*/ 5397663 w 6309068"/>
              <a:gd name="connsiteY2" fmla="*/ 6443530 h 6443530"/>
              <a:gd name="connsiteX3" fmla="*/ 2650652 w 6309068"/>
              <a:gd name="connsiteY3" fmla="*/ 6426720 h 6443530"/>
              <a:gd name="connsiteX4" fmla="*/ 24063 w 6309068"/>
              <a:gd name="connsiteY4" fmla="*/ 5327123 h 6443530"/>
              <a:gd name="connsiteX5" fmla="*/ 88 w 6309068"/>
              <a:gd name="connsiteY5" fmla="*/ 0 h 6443530"/>
              <a:gd name="connsiteX0" fmla="*/ 88 w 6309068"/>
              <a:gd name="connsiteY0" fmla="*/ 0 h 6446433"/>
              <a:gd name="connsiteX1" fmla="*/ 6309068 w 6309068"/>
              <a:gd name="connsiteY1" fmla="*/ 346 h 6446433"/>
              <a:gd name="connsiteX2" fmla="*/ 5397663 w 6309068"/>
              <a:gd name="connsiteY2" fmla="*/ 6443530 h 6446433"/>
              <a:gd name="connsiteX3" fmla="*/ 2589804 w 6309068"/>
              <a:gd name="connsiteY3" fmla="*/ 6446433 h 6446433"/>
              <a:gd name="connsiteX4" fmla="*/ 24063 w 6309068"/>
              <a:gd name="connsiteY4" fmla="*/ 5327123 h 6446433"/>
              <a:gd name="connsiteX5" fmla="*/ 88 w 6309068"/>
              <a:gd name="connsiteY5" fmla="*/ 0 h 6446433"/>
              <a:gd name="connsiteX0" fmla="*/ 134 w 6309114"/>
              <a:gd name="connsiteY0" fmla="*/ 0 h 6446433"/>
              <a:gd name="connsiteX1" fmla="*/ 6309114 w 6309114"/>
              <a:gd name="connsiteY1" fmla="*/ 346 h 6446433"/>
              <a:gd name="connsiteX2" fmla="*/ 5397709 w 6309114"/>
              <a:gd name="connsiteY2" fmla="*/ 6443530 h 6446433"/>
              <a:gd name="connsiteX3" fmla="*/ 2589850 w 6309114"/>
              <a:gd name="connsiteY3" fmla="*/ 6446433 h 6446433"/>
              <a:gd name="connsiteX4" fmla="*/ 13967 w 6309114"/>
              <a:gd name="connsiteY4" fmla="*/ 5396118 h 6446433"/>
              <a:gd name="connsiteX5" fmla="*/ 134 w 6309114"/>
              <a:gd name="connsiteY5" fmla="*/ 0 h 6446433"/>
              <a:gd name="connsiteX0" fmla="*/ 134 w 6309114"/>
              <a:gd name="connsiteY0" fmla="*/ 0 h 6446433"/>
              <a:gd name="connsiteX1" fmla="*/ 6309114 w 6309114"/>
              <a:gd name="connsiteY1" fmla="*/ 346 h 6446433"/>
              <a:gd name="connsiteX2" fmla="*/ 3470870 w 6309114"/>
              <a:gd name="connsiteY2" fmla="*/ 6423817 h 6446433"/>
              <a:gd name="connsiteX3" fmla="*/ 2589850 w 6309114"/>
              <a:gd name="connsiteY3" fmla="*/ 6446433 h 6446433"/>
              <a:gd name="connsiteX4" fmla="*/ 13967 w 6309114"/>
              <a:gd name="connsiteY4" fmla="*/ 5396118 h 6446433"/>
              <a:gd name="connsiteX5" fmla="*/ 134 w 6309114"/>
              <a:gd name="connsiteY5" fmla="*/ 0 h 6446433"/>
              <a:gd name="connsiteX0" fmla="*/ 134 w 4382274"/>
              <a:gd name="connsiteY0" fmla="*/ 0 h 6446433"/>
              <a:gd name="connsiteX1" fmla="*/ 4382274 w 4382274"/>
              <a:gd name="connsiteY1" fmla="*/ 346 h 6446433"/>
              <a:gd name="connsiteX2" fmla="*/ 3470870 w 4382274"/>
              <a:gd name="connsiteY2" fmla="*/ 6423817 h 6446433"/>
              <a:gd name="connsiteX3" fmla="*/ 2589850 w 4382274"/>
              <a:gd name="connsiteY3" fmla="*/ 6446433 h 6446433"/>
              <a:gd name="connsiteX4" fmla="*/ 13967 w 4382274"/>
              <a:gd name="connsiteY4" fmla="*/ 5396118 h 6446433"/>
              <a:gd name="connsiteX5" fmla="*/ 134 w 4382274"/>
              <a:gd name="connsiteY5" fmla="*/ 0 h 644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2274" h="6446433">
                <a:moveTo>
                  <a:pt x="134" y="0"/>
                </a:moveTo>
                <a:lnTo>
                  <a:pt x="4382274" y="346"/>
                </a:lnTo>
                <a:lnTo>
                  <a:pt x="3470870" y="6423817"/>
                </a:lnTo>
                <a:lnTo>
                  <a:pt x="2589850" y="6446433"/>
                </a:lnTo>
                <a:lnTo>
                  <a:pt x="13967" y="5396118"/>
                </a:lnTo>
                <a:cubicBezTo>
                  <a:pt x="15800" y="4334350"/>
                  <a:pt x="-1699" y="1061768"/>
                  <a:pt x="1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/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A7293374-AA10-498F-97EC-777246CEE0D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7666422" y="-31531"/>
            <a:ext cx="4526803" cy="6892056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388592 w 11766559"/>
              <a:gd name="connsiteY5" fmla="*/ 6435421 h 6439541"/>
              <a:gd name="connsiteX6" fmla="*/ 2538116 w 11766559"/>
              <a:gd name="connsiteY6" fmla="*/ 6439541 h 6439541"/>
              <a:gd name="connsiteX7" fmla="*/ 0 w 11766559"/>
              <a:gd name="connsiteY7" fmla="*/ 5407026 h 6439541"/>
              <a:gd name="connsiteX8" fmla="*/ 2788 w 11766559"/>
              <a:gd name="connsiteY8" fmla="*/ 12360 h 643954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443735 w 11766559"/>
              <a:gd name="connsiteY5" fmla="*/ 6435421 h 6439541"/>
              <a:gd name="connsiteX6" fmla="*/ 5388592 w 11766559"/>
              <a:gd name="connsiteY6" fmla="*/ 6435421 h 6439541"/>
              <a:gd name="connsiteX7" fmla="*/ 2538116 w 11766559"/>
              <a:gd name="connsiteY7" fmla="*/ 6439541 h 6439541"/>
              <a:gd name="connsiteX8" fmla="*/ 0 w 11766559"/>
              <a:gd name="connsiteY8" fmla="*/ 5407026 h 6439541"/>
              <a:gd name="connsiteX9" fmla="*/ 2788 w 11766559"/>
              <a:gd name="connsiteY9" fmla="*/ 12360 h 643954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443735 w 11766559"/>
              <a:gd name="connsiteY5" fmla="*/ 6435421 h 6439541"/>
              <a:gd name="connsiteX6" fmla="*/ 5388592 w 11766559"/>
              <a:gd name="connsiteY6" fmla="*/ 6435421 h 6439541"/>
              <a:gd name="connsiteX7" fmla="*/ 0 w 11766559"/>
              <a:gd name="connsiteY7" fmla="*/ 5407026 h 6439541"/>
              <a:gd name="connsiteX8" fmla="*/ 2788 w 11766559"/>
              <a:gd name="connsiteY8" fmla="*/ 12360 h 6439541"/>
              <a:gd name="connsiteX0" fmla="*/ 0 w 11763771"/>
              <a:gd name="connsiteY0" fmla="*/ 12360 h 6439541"/>
              <a:gd name="connsiteX1" fmla="*/ 6310512 w 11763771"/>
              <a:gd name="connsiteY1" fmla="*/ 8240 h 6439541"/>
              <a:gd name="connsiteX2" fmla="*/ 6361414 w 11763771"/>
              <a:gd name="connsiteY2" fmla="*/ 0 h 6439541"/>
              <a:gd name="connsiteX3" fmla="*/ 11763771 w 11763771"/>
              <a:gd name="connsiteY3" fmla="*/ 12360 h 6439541"/>
              <a:gd name="connsiteX4" fmla="*/ 11763771 w 11763771"/>
              <a:gd name="connsiteY4" fmla="*/ 6439541 h 6439541"/>
              <a:gd name="connsiteX5" fmla="*/ 5440947 w 11763771"/>
              <a:gd name="connsiteY5" fmla="*/ 6435421 h 6439541"/>
              <a:gd name="connsiteX6" fmla="*/ 5385804 w 11763771"/>
              <a:gd name="connsiteY6" fmla="*/ 6435421 h 6439541"/>
              <a:gd name="connsiteX7" fmla="*/ 0 w 11763771"/>
              <a:gd name="connsiteY7" fmla="*/ 12360 h 6439541"/>
              <a:gd name="connsiteX0" fmla="*/ 0 w 6377967"/>
              <a:gd name="connsiteY0" fmla="*/ 6435421 h 6439541"/>
              <a:gd name="connsiteX1" fmla="*/ 924708 w 6377967"/>
              <a:gd name="connsiteY1" fmla="*/ 8240 h 6439541"/>
              <a:gd name="connsiteX2" fmla="*/ 975610 w 6377967"/>
              <a:gd name="connsiteY2" fmla="*/ 0 h 6439541"/>
              <a:gd name="connsiteX3" fmla="*/ 6377967 w 6377967"/>
              <a:gd name="connsiteY3" fmla="*/ 12360 h 6439541"/>
              <a:gd name="connsiteX4" fmla="*/ 6377967 w 6377967"/>
              <a:gd name="connsiteY4" fmla="*/ 6439541 h 6439541"/>
              <a:gd name="connsiteX5" fmla="*/ 55143 w 6377967"/>
              <a:gd name="connsiteY5" fmla="*/ 6435421 h 6439541"/>
              <a:gd name="connsiteX6" fmla="*/ 0 w 6377967"/>
              <a:gd name="connsiteY6" fmla="*/ 6435421 h 6439541"/>
              <a:gd name="connsiteX0" fmla="*/ 0 w 6377967"/>
              <a:gd name="connsiteY0" fmla="*/ 6435421 h 6439541"/>
              <a:gd name="connsiteX1" fmla="*/ 975610 w 6377967"/>
              <a:gd name="connsiteY1" fmla="*/ 0 h 6439541"/>
              <a:gd name="connsiteX2" fmla="*/ 6377967 w 6377967"/>
              <a:gd name="connsiteY2" fmla="*/ 12360 h 6439541"/>
              <a:gd name="connsiteX3" fmla="*/ 6377967 w 6377967"/>
              <a:gd name="connsiteY3" fmla="*/ 6439541 h 6439541"/>
              <a:gd name="connsiteX4" fmla="*/ 55143 w 6377967"/>
              <a:gd name="connsiteY4" fmla="*/ 6435421 h 6439541"/>
              <a:gd name="connsiteX5" fmla="*/ 0 w 6377967"/>
              <a:gd name="connsiteY5" fmla="*/ 6435421 h 6439541"/>
              <a:gd name="connsiteX0" fmla="*/ 0 w 6322824"/>
              <a:gd name="connsiteY0" fmla="*/ 6435421 h 6439541"/>
              <a:gd name="connsiteX1" fmla="*/ 920467 w 6322824"/>
              <a:gd name="connsiteY1" fmla="*/ 0 h 6439541"/>
              <a:gd name="connsiteX2" fmla="*/ 6322824 w 6322824"/>
              <a:gd name="connsiteY2" fmla="*/ 12360 h 6439541"/>
              <a:gd name="connsiteX3" fmla="*/ 6322824 w 6322824"/>
              <a:gd name="connsiteY3" fmla="*/ 6439541 h 6439541"/>
              <a:gd name="connsiteX4" fmla="*/ 0 w 6322824"/>
              <a:gd name="connsiteY4" fmla="*/ 6435421 h 6439541"/>
              <a:gd name="connsiteX0" fmla="*/ 0 w 6322824"/>
              <a:gd name="connsiteY0" fmla="*/ 6423519 h 6427639"/>
              <a:gd name="connsiteX1" fmla="*/ 915872 w 6322824"/>
              <a:gd name="connsiteY1" fmla="*/ 0 h 6427639"/>
              <a:gd name="connsiteX2" fmla="*/ 6322824 w 6322824"/>
              <a:gd name="connsiteY2" fmla="*/ 458 h 6427639"/>
              <a:gd name="connsiteX3" fmla="*/ 6322824 w 6322824"/>
              <a:gd name="connsiteY3" fmla="*/ 6427639 h 6427639"/>
              <a:gd name="connsiteX4" fmla="*/ 0 w 6322824"/>
              <a:gd name="connsiteY4" fmla="*/ 6423519 h 6427639"/>
              <a:gd name="connsiteX0" fmla="*/ 0 w 6322824"/>
              <a:gd name="connsiteY0" fmla="*/ 6423519 h 6427639"/>
              <a:gd name="connsiteX1" fmla="*/ 458113 w 6322824"/>
              <a:gd name="connsiteY1" fmla="*/ 3188871 h 6427639"/>
              <a:gd name="connsiteX2" fmla="*/ 915872 w 6322824"/>
              <a:gd name="connsiteY2" fmla="*/ 0 h 6427639"/>
              <a:gd name="connsiteX3" fmla="*/ 6322824 w 6322824"/>
              <a:gd name="connsiteY3" fmla="*/ 458 h 6427639"/>
              <a:gd name="connsiteX4" fmla="*/ 6322824 w 6322824"/>
              <a:gd name="connsiteY4" fmla="*/ 6427639 h 6427639"/>
              <a:gd name="connsiteX5" fmla="*/ 0 w 6322824"/>
              <a:gd name="connsiteY5" fmla="*/ 6423519 h 6427639"/>
              <a:gd name="connsiteX0" fmla="*/ 0 w 6324494"/>
              <a:gd name="connsiteY0" fmla="*/ 6423519 h 6427639"/>
              <a:gd name="connsiteX1" fmla="*/ 458113 w 6324494"/>
              <a:gd name="connsiteY1" fmla="*/ 3188871 h 6427639"/>
              <a:gd name="connsiteX2" fmla="*/ 915872 w 6324494"/>
              <a:gd name="connsiteY2" fmla="*/ 0 h 6427639"/>
              <a:gd name="connsiteX3" fmla="*/ 6322824 w 6324494"/>
              <a:gd name="connsiteY3" fmla="*/ 458 h 6427639"/>
              <a:gd name="connsiteX4" fmla="*/ 6324494 w 6324494"/>
              <a:gd name="connsiteY4" fmla="*/ 3188871 h 6427639"/>
              <a:gd name="connsiteX5" fmla="*/ 6322824 w 6324494"/>
              <a:gd name="connsiteY5" fmla="*/ 6427639 h 6427639"/>
              <a:gd name="connsiteX6" fmla="*/ 0 w 6324494"/>
              <a:gd name="connsiteY6" fmla="*/ 6423519 h 6427639"/>
              <a:gd name="connsiteX0" fmla="*/ 0 w 6324494"/>
              <a:gd name="connsiteY0" fmla="*/ 6423519 h 6423519"/>
              <a:gd name="connsiteX1" fmla="*/ 458113 w 6324494"/>
              <a:gd name="connsiteY1" fmla="*/ 3188871 h 6423519"/>
              <a:gd name="connsiteX2" fmla="*/ 915872 w 6324494"/>
              <a:gd name="connsiteY2" fmla="*/ 0 h 6423519"/>
              <a:gd name="connsiteX3" fmla="*/ 6322824 w 6324494"/>
              <a:gd name="connsiteY3" fmla="*/ 458 h 6423519"/>
              <a:gd name="connsiteX4" fmla="*/ 6324494 w 6324494"/>
              <a:gd name="connsiteY4" fmla="*/ 3188871 h 6423519"/>
              <a:gd name="connsiteX5" fmla="*/ 0 w 6324494"/>
              <a:gd name="connsiteY5" fmla="*/ 6423519 h 6423519"/>
              <a:gd name="connsiteX0" fmla="*/ 5866381 w 5866381"/>
              <a:gd name="connsiteY0" fmla="*/ 3188871 h 3587451"/>
              <a:gd name="connsiteX1" fmla="*/ 0 w 5866381"/>
              <a:gd name="connsiteY1" fmla="*/ 3188871 h 3587451"/>
              <a:gd name="connsiteX2" fmla="*/ 457759 w 5866381"/>
              <a:gd name="connsiteY2" fmla="*/ 0 h 3587451"/>
              <a:gd name="connsiteX3" fmla="*/ 5864711 w 5866381"/>
              <a:gd name="connsiteY3" fmla="*/ 458 h 3587451"/>
              <a:gd name="connsiteX4" fmla="*/ 5866381 w 5866381"/>
              <a:gd name="connsiteY4" fmla="*/ 3188871 h 3587451"/>
              <a:gd name="connsiteX0" fmla="*/ 5866381 w 5866381"/>
              <a:gd name="connsiteY0" fmla="*/ 3188871 h 3188871"/>
              <a:gd name="connsiteX1" fmla="*/ 0 w 5866381"/>
              <a:gd name="connsiteY1" fmla="*/ 3188871 h 3188871"/>
              <a:gd name="connsiteX2" fmla="*/ 457759 w 5866381"/>
              <a:gd name="connsiteY2" fmla="*/ 0 h 3188871"/>
              <a:gd name="connsiteX3" fmla="*/ 5864711 w 5866381"/>
              <a:gd name="connsiteY3" fmla="*/ 458 h 3188871"/>
              <a:gd name="connsiteX4" fmla="*/ 5866381 w 5866381"/>
              <a:gd name="connsiteY4" fmla="*/ 3188871 h 3188871"/>
              <a:gd name="connsiteX0" fmla="*/ 5860254 w 5860254"/>
              <a:gd name="connsiteY0" fmla="*/ 3188871 h 3188871"/>
              <a:gd name="connsiteX1" fmla="*/ 0 w 5860254"/>
              <a:gd name="connsiteY1" fmla="*/ 3188871 h 3188871"/>
              <a:gd name="connsiteX2" fmla="*/ 451632 w 5860254"/>
              <a:gd name="connsiteY2" fmla="*/ 0 h 3188871"/>
              <a:gd name="connsiteX3" fmla="*/ 5858584 w 5860254"/>
              <a:gd name="connsiteY3" fmla="*/ 458 h 3188871"/>
              <a:gd name="connsiteX4" fmla="*/ 5860254 w 5860254"/>
              <a:gd name="connsiteY4" fmla="*/ 3188871 h 3188871"/>
              <a:gd name="connsiteX0" fmla="*/ 6326752 w 6326752"/>
              <a:gd name="connsiteY0" fmla="*/ 3188871 h 6449250"/>
              <a:gd name="connsiteX1" fmla="*/ 0 w 6326752"/>
              <a:gd name="connsiteY1" fmla="*/ 6449250 h 6449250"/>
              <a:gd name="connsiteX2" fmla="*/ 918130 w 6326752"/>
              <a:gd name="connsiteY2" fmla="*/ 0 h 6449250"/>
              <a:gd name="connsiteX3" fmla="*/ 6325082 w 6326752"/>
              <a:gd name="connsiteY3" fmla="*/ 458 h 6449250"/>
              <a:gd name="connsiteX4" fmla="*/ 6326752 w 6326752"/>
              <a:gd name="connsiteY4" fmla="*/ 3188871 h 6449250"/>
              <a:gd name="connsiteX0" fmla="*/ 6316611 w 6325105"/>
              <a:gd name="connsiteY0" fmla="*/ 6429550 h 6449250"/>
              <a:gd name="connsiteX1" fmla="*/ 0 w 6325105"/>
              <a:gd name="connsiteY1" fmla="*/ 6449250 h 6449250"/>
              <a:gd name="connsiteX2" fmla="*/ 918130 w 6325105"/>
              <a:gd name="connsiteY2" fmla="*/ 0 h 6449250"/>
              <a:gd name="connsiteX3" fmla="*/ 6325082 w 6325105"/>
              <a:gd name="connsiteY3" fmla="*/ 458 h 6449250"/>
              <a:gd name="connsiteX4" fmla="*/ 6316611 w 6325105"/>
              <a:gd name="connsiteY4" fmla="*/ 6429550 h 6449250"/>
              <a:gd name="connsiteX0" fmla="*/ 5398481 w 5406975"/>
              <a:gd name="connsiteY0" fmla="*/ 6429550 h 6429550"/>
              <a:gd name="connsiteX1" fmla="*/ 1028993 w 5406975"/>
              <a:gd name="connsiteY1" fmla="*/ 6429550 h 6429550"/>
              <a:gd name="connsiteX2" fmla="*/ 0 w 5406975"/>
              <a:gd name="connsiteY2" fmla="*/ 0 h 6429550"/>
              <a:gd name="connsiteX3" fmla="*/ 5406952 w 5406975"/>
              <a:gd name="connsiteY3" fmla="*/ 458 h 6429550"/>
              <a:gd name="connsiteX4" fmla="*/ 5398481 w 5406975"/>
              <a:gd name="connsiteY4" fmla="*/ 6429550 h 6429550"/>
              <a:gd name="connsiteX0" fmla="*/ 4369488 w 4377982"/>
              <a:gd name="connsiteY0" fmla="*/ 6439400 h 6439400"/>
              <a:gd name="connsiteX1" fmla="*/ 0 w 4377982"/>
              <a:gd name="connsiteY1" fmla="*/ 6439400 h 6439400"/>
              <a:gd name="connsiteX2" fmla="*/ 938411 w 4377982"/>
              <a:gd name="connsiteY2" fmla="*/ 0 h 6439400"/>
              <a:gd name="connsiteX3" fmla="*/ 4377959 w 4377982"/>
              <a:gd name="connsiteY3" fmla="*/ 10308 h 6439400"/>
              <a:gd name="connsiteX4" fmla="*/ 4369488 w 4377982"/>
              <a:gd name="connsiteY4" fmla="*/ 6439400 h 6439400"/>
              <a:gd name="connsiteX0" fmla="*/ 4359346 w 4367840"/>
              <a:gd name="connsiteY0" fmla="*/ 6439400 h 6439400"/>
              <a:gd name="connsiteX1" fmla="*/ 0 w 4367840"/>
              <a:gd name="connsiteY1" fmla="*/ 6439400 h 6439400"/>
              <a:gd name="connsiteX2" fmla="*/ 928269 w 4367840"/>
              <a:gd name="connsiteY2" fmla="*/ 0 h 6439400"/>
              <a:gd name="connsiteX3" fmla="*/ 4367817 w 4367840"/>
              <a:gd name="connsiteY3" fmla="*/ 10308 h 6439400"/>
              <a:gd name="connsiteX4" fmla="*/ 4359346 w 4367840"/>
              <a:gd name="connsiteY4" fmla="*/ 6439400 h 6439400"/>
              <a:gd name="connsiteX0" fmla="*/ 4359346 w 4367840"/>
              <a:gd name="connsiteY0" fmla="*/ 6449250 h 6449250"/>
              <a:gd name="connsiteX1" fmla="*/ 0 w 4367840"/>
              <a:gd name="connsiteY1" fmla="*/ 6449250 h 6449250"/>
              <a:gd name="connsiteX2" fmla="*/ 928269 w 4367840"/>
              <a:gd name="connsiteY2" fmla="*/ 0 h 6449250"/>
              <a:gd name="connsiteX3" fmla="*/ 4367817 w 4367840"/>
              <a:gd name="connsiteY3" fmla="*/ 20158 h 6449250"/>
              <a:gd name="connsiteX4" fmla="*/ 4359346 w 4367840"/>
              <a:gd name="connsiteY4" fmla="*/ 6449250 h 6449250"/>
              <a:gd name="connsiteX0" fmla="*/ 4359346 w 4367840"/>
              <a:gd name="connsiteY0" fmla="*/ 6459100 h 6459100"/>
              <a:gd name="connsiteX1" fmla="*/ 0 w 4367840"/>
              <a:gd name="connsiteY1" fmla="*/ 6459100 h 6459100"/>
              <a:gd name="connsiteX2" fmla="*/ 918128 w 4367840"/>
              <a:gd name="connsiteY2" fmla="*/ 0 h 6459100"/>
              <a:gd name="connsiteX3" fmla="*/ 4367817 w 4367840"/>
              <a:gd name="connsiteY3" fmla="*/ 30008 h 6459100"/>
              <a:gd name="connsiteX4" fmla="*/ 4359346 w 4367840"/>
              <a:gd name="connsiteY4" fmla="*/ 6459100 h 64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7840" h="6459100">
                <a:moveTo>
                  <a:pt x="4359346" y="6459100"/>
                </a:moveTo>
                <a:lnTo>
                  <a:pt x="0" y="6459100"/>
                </a:lnTo>
                <a:lnTo>
                  <a:pt x="918128" y="0"/>
                </a:lnTo>
                <a:lnTo>
                  <a:pt x="4367817" y="30008"/>
                </a:lnTo>
                <a:cubicBezTo>
                  <a:pt x="4368374" y="1092812"/>
                  <a:pt x="4358789" y="5396296"/>
                  <a:pt x="4359346" y="64591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/>
          </a:p>
        </p:txBody>
      </p:sp>
      <p:sp>
        <p:nvSpPr>
          <p:cNvPr id="5" name="Kuvan paikkamerkki 7">
            <a:extLst>
              <a:ext uri="{FF2B5EF4-FFF2-40B4-BE49-F238E27FC236}">
                <a16:creationId xmlns:a16="http://schemas.microsoft.com/office/drawing/2014/main" id="{E2CE5E2D-B787-49DF-83D8-31DBA26301D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3667398" y="-15765"/>
            <a:ext cx="4874128" cy="6891690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6431301 h 6431301"/>
              <a:gd name="connsiteX3" fmla="*/ 5388592 w 11766559"/>
              <a:gd name="connsiteY3" fmla="*/ 642718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6313300"/>
              <a:gd name="connsiteY0" fmla="*/ 4120 h 6431301"/>
              <a:gd name="connsiteX1" fmla="*/ 6313300 w 6313300"/>
              <a:gd name="connsiteY1" fmla="*/ 0 h 6431301"/>
              <a:gd name="connsiteX2" fmla="*/ 5388592 w 6313300"/>
              <a:gd name="connsiteY2" fmla="*/ 6427181 h 6431301"/>
              <a:gd name="connsiteX3" fmla="*/ 2538116 w 6313300"/>
              <a:gd name="connsiteY3" fmla="*/ 6431301 h 6431301"/>
              <a:gd name="connsiteX4" fmla="*/ 0 w 6313300"/>
              <a:gd name="connsiteY4" fmla="*/ 5398786 h 6431301"/>
              <a:gd name="connsiteX5" fmla="*/ 2788 w 6313300"/>
              <a:gd name="connsiteY5" fmla="*/ 4120 h 6431301"/>
              <a:gd name="connsiteX0" fmla="*/ 1256 w 6311768"/>
              <a:gd name="connsiteY0" fmla="*/ 4120 h 6431301"/>
              <a:gd name="connsiteX1" fmla="*/ 6311768 w 6311768"/>
              <a:gd name="connsiteY1" fmla="*/ 0 h 6431301"/>
              <a:gd name="connsiteX2" fmla="*/ 5387060 w 6311768"/>
              <a:gd name="connsiteY2" fmla="*/ 6427181 h 6431301"/>
              <a:gd name="connsiteX3" fmla="*/ 2536584 w 6311768"/>
              <a:gd name="connsiteY3" fmla="*/ 6431301 h 6431301"/>
              <a:gd name="connsiteX4" fmla="*/ 0 w 6311768"/>
              <a:gd name="connsiteY4" fmla="*/ 6428986 h 6431301"/>
              <a:gd name="connsiteX5" fmla="*/ 1256 w 6311768"/>
              <a:gd name="connsiteY5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5855039 w 6779747"/>
              <a:gd name="connsiteY2" fmla="*/ 6427181 h 6431301"/>
              <a:gd name="connsiteX3" fmla="*/ 3004563 w 6779747"/>
              <a:gd name="connsiteY3" fmla="*/ 6431301 h 6431301"/>
              <a:gd name="connsiteX4" fmla="*/ 467979 w 6779747"/>
              <a:gd name="connsiteY4" fmla="*/ 6428986 h 6431301"/>
              <a:gd name="connsiteX5" fmla="*/ 463737 w 6779747"/>
              <a:gd name="connsiteY5" fmla="*/ 3189425 h 6431301"/>
              <a:gd name="connsiteX6" fmla="*/ 469235 w 6779747"/>
              <a:gd name="connsiteY6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6321634 w 6779747"/>
              <a:gd name="connsiteY2" fmla="*/ 3193548 h 6431301"/>
              <a:gd name="connsiteX3" fmla="*/ 5855039 w 6779747"/>
              <a:gd name="connsiteY3" fmla="*/ 6427181 h 6431301"/>
              <a:gd name="connsiteX4" fmla="*/ 3004563 w 6779747"/>
              <a:gd name="connsiteY4" fmla="*/ 6431301 h 6431301"/>
              <a:gd name="connsiteX5" fmla="*/ 467979 w 6779747"/>
              <a:gd name="connsiteY5" fmla="*/ 6428986 h 6431301"/>
              <a:gd name="connsiteX6" fmla="*/ 463737 w 6779747"/>
              <a:gd name="connsiteY6" fmla="*/ 3189425 h 6431301"/>
              <a:gd name="connsiteX7" fmla="*/ 469235 w 6779747"/>
              <a:gd name="connsiteY7" fmla="*/ 4120 h 6431301"/>
              <a:gd name="connsiteX0" fmla="*/ 190619 w 6501131"/>
              <a:gd name="connsiteY0" fmla="*/ 4120 h 6431301"/>
              <a:gd name="connsiteX1" fmla="*/ 6501131 w 6501131"/>
              <a:gd name="connsiteY1" fmla="*/ 0 h 6431301"/>
              <a:gd name="connsiteX2" fmla="*/ 6043018 w 6501131"/>
              <a:gd name="connsiteY2" fmla="*/ 3193548 h 6431301"/>
              <a:gd name="connsiteX3" fmla="*/ 5576423 w 6501131"/>
              <a:gd name="connsiteY3" fmla="*/ 6427181 h 6431301"/>
              <a:gd name="connsiteX4" fmla="*/ 2725947 w 6501131"/>
              <a:gd name="connsiteY4" fmla="*/ 6431301 h 6431301"/>
              <a:gd name="connsiteX5" fmla="*/ 189363 w 6501131"/>
              <a:gd name="connsiteY5" fmla="*/ 6428986 h 6431301"/>
              <a:gd name="connsiteX6" fmla="*/ 185121 w 6501131"/>
              <a:gd name="connsiteY6" fmla="*/ 3189425 h 6431301"/>
              <a:gd name="connsiteX7" fmla="*/ 190619 w 6501131"/>
              <a:gd name="connsiteY7" fmla="*/ 4120 h 6431301"/>
              <a:gd name="connsiteX0" fmla="*/ 5498 w 6316010"/>
              <a:gd name="connsiteY0" fmla="*/ 4120 h 6431301"/>
              <a:gd name="connsiteX1" fmla="*/ 6316010 w 6316010"/>
              <a:gd name="connsiteY1" fmla="*/ 0 h 6431301"/>
              <a:gd name="connsiteX2" fmla="*/ 5857897 w 6316010"/>
              <a:gd name="connsiteY2" fmla="*/ 3193548 h 6431301"/>
              <a:gd name="connsiteX3" fmla="*/ 5391302 w 6316010"/>
              <a:gd name="connsiteY3" fmla="*/ 6427181 h 6431301"/>
              <a:gd name="connsiteX4" fmla="*/ 2540826 w 6316010"/>
              <a:gd name="connsiteY4" fmla="*/ 6431301 h 6431301"/>
              <a:gd name="connsiteX5" fmla="*/ 0 w 6316010"/>
              <a:gd name="connsiteY5" fmla="*/ 3189425 h 6431301"/>
              <a:gd name="connsiteX6" fmla="*/ 5498 w 6316010"/>
              <a:gd name="connsiteY6" fmla="*/ 4120 h 6431301"/>
              <a:gd name="connsiteX0" fmla="*/ 5498 w 6316010"/>
              <a:gd name="connsiteY0" fmla="*/ 4120 h 6427181"/>
              <a:gd name="connsiteX1" fmla="*/ 6316010 w 6316010"/>
              <a:gd name="connsiteY1" fmla="*/ 0 h 6427181"/>
              <a:gd name="connsiteX2" fmla="*/ 5857897 w 6316010"/>
              <a:gd name="connsiteY2" fmla="*/ 3193548 h 6427181"/>
              <a:gd name="connsiteX3" fmla="*/ 5391302 w 6316010"/>
              <a:gd name="connsiteY3" fmla="*/ 6427181 h 6427181"/>
              <a:gd name="connsiteX4" fmla="*/ 0 w 6316010"/>
              <a:gd name="connsiteY4" fmla="*/ 3189425 h 6427181"/>
              <a:gd name="connsiteX5" fmla="*/ 5498 w 6316010"/>
              <a:gd name="connsiteY5" fmla="*/ 4120 h 6427181"/>
              <a:gd name="connsiteX0" fmla="*/ 5498 w 6316010"/>
              <a:gd name="connsiteY0" fmla="*/ 4120 h 3193548"/>
              <a:gd name="connsiteX1" fmla="*/ 6316010 w 6316010"/>
              <a:gd name="connsiteY1" fmla="*/ 0 h 3193548"/>
              <a:gd name="connsiteX2" fmla="*/ 5857897 w 6316010"/>
              <a:gd name="connsiteY2" fmla="*/ 3193548 h 3193548"/>
              <a:gd name="connsiteX3" fmla="*/ 0 w 6316010"/>
              <a:gd name="connsiteY3" fmla="*/ 3189425 h 3193548"/>
              <a:gd name="connsiteX4" fmla="*/ 5498 w 6316010"/>
              <a:gd name="connsiteY4" fmla="*/ 4120 h 3193548"/>
              <a:gd name="connsiteX0" fmla="*/ 5498 w 6305287"/>
              <a:gd name="connsiteY0" fmla="*/ 263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5498 w 6305287"/>
              <a:gd name="connsiteY4" fmla="*/ 2631 h 3192059"/>
              <a:gd name="connsiteX0" fmla="*/ 5498 w 6305287"/>
              <a:gd name="connsiteY0" fmla="*/ 263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5498 w 6305287"/>
              <a:gd name="connsiteY4" fmla="*/ 2631 h 3192059"/>
              <a:gd name="connsiteX0" fmla="*/ 902 w 6305287"/>
              <a:gd name="connsiteY0" fmla="*/ 412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902 w 6305287"/>
              <a:gd name="connsiteY4" fmla="*/ 4121 h 3192059"/>
              <a:gd name="connsiteX0" fmla="*/ 2434 w 6305287"/>
              <a:gd name="connsiteY0" fmla="*/ 1143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2434 w 6305287"/>
              <a:gd name="connsiteY4" fmla="*/ 1143 h 3192059"/>
              <a:gd name="connsiteX0" fmla="*/ 2434 w 6305287"/>
              <a:gd name="connsiteY0" fmla="*/ 1143 h 3190571"/>
              <a:gd name="connsiteX1" fmla="*/ 6305287 w 6305287"/>
              <a:gd name="connsiteY1" fmla="*/ 0 h 3190571"/>
              <a:gd name="connsiteX2" fmla="*/ 5850239 w 6305287"/>
              <a:gd name="connsiteY2" fmla="*/ 3190571 h 3190571"/>
              <a:gd name="connsiteX3" fmla="*/ 0 w 6305287"/>
              <a:gd name="connsiteY3" fmla="*/ 3187936 h 3190571"/>
              <a:gd name="connsiteX4" fmla="*/ 2434 w 6305287"/>
              <a:gd name="connsiteY4" fmla="*/ 1143 h 3190571"/>
              <a:gd name="connsiteX0" fmla="*/ 902 w 6305287"/>
              <a:gd name="connsiteY0" fmla="*/ 1143 h 3190571"/>
              <a:gd name="connsiteX1" fmla="*/ 6305287 w 6305287"/>
              <a:gd name="connsiteY1" fmla="*/ 0 h 3190571"/>
              <a:gd name="connsiteX2" fmla="*/ 5850239 w 6305287"/>
              <a:gd name="connsiteY2" fmla="*/ 3190571 h 3190571"/>
              <a:gd name="connsiteX3" fmla="*/ 0 w 6305287"/>
              <a:gd name="connsiteY3" fmla="*/ 3187936 h 3190571"/>
              <a:gd name="connsiteX4" fmla="*/ 902 w 6305287"/>
              <a:gd name="connsiteY4" fmla="*/ 1143 h 3190571"/>
              <a:gd name="connsiteX0" fmla="*/ 465 w 6306382"/>
              <a:gd name="connsiteY0" fmla="*/ 1143 h 3190571"/>
              <a:gd name="connsiteX1" fmla="*/ 6306382 w 6306382"/>
              <a:gd name="connsiteY1" fmla="*/ 0 h 3190571"/>
              <a:gd name="connsiteX2" fmla="*/ 5851334 w 6306382"/>
              <a:gd name="connsiteY2" fmla="*/ 3190571 h 3190571"/>
              <a:gd name="connsiteX3" fmla="*/ 1095 w 6306382"/>
              <a:gd name="connsiteY3" fmla="*/ 3187936 h 3190571"/>
              <a:gd name="connsiteX4" fmla="*/ 465 w 6306382"/>
              <a:gd name="connsiteY4" fmla="*/ 1143 h 3190571"/>
              <a:gd name="connsiteX0" fmla="*/ 295 w 6309275"/>
              <a:gd name="connsiteY0" fmla="*/ 0 h 3190917"/>
              <a:gd name="connsiteX1" fmla="*/ 6309275 w 6309275"/>
              <a:gd name="connsiteY1" fmla="*/ 346 h 3190917"/>
              <a:gd name="connsiteX2" fmla="*/ 5854227 w 6309275"/>
              <a:gd name="connsiteY2" fmla="*/ 3190917 h 3190917"/>
              <a:gd name="connsiteX3" fmla="*/ 3988 w 6309275"/>
              <a:gd name="connsiteY3" fmla="*/ 3188282 h 3190917"/>
              <a:gd name="connsiteX4" fmla="*/ 295 w 6309275"/>
              <a:gd name="connsiteY4" fmla="*/ 0 h 3190917"/>
              <a:gd name="connsiteX0" fmla="*/ 295 w 6309275"/>
              <a:gd name="connsiteY0" fmla="*/ 0 h 6443530"/>
              <a:gd name="connsiteX1" fmla="*/ 6309275 w 6309275"/>
              <a:gd name="connsiteY1" fmla="*/ 346 h 6443530"/>
              <a:gd name="connsiteX2" fmla="*/ 5397870 w 6309275"/>
              <a:gd name="connsiteY2" fmla="*/ 6443530 h 6443530"/>
              <a:gd name="connsiteX3" fmla="*/ 3988 w 6309275"/>
              <a:gd name="connsiteY3" fmla="*/ 3188282 h 6443530"/>
              <a:gd name="connsiteX4" fmla="*/ 295 w 6309275"/>
              <a:gd name="connsiteY4" fmla="*/ 0 h 6443530"/>
              <a:gd name="connsiteX0" fmla="*/ 295 w 6309275"/>
              <a:gd name="connsiteY0" fmla="*/ 0 h 6443530"/>
              <a:gd name="connsiteX1" fmla="*/ 6309275 w 6309275"/>
              <a:gd name="connsiteY1" fmla="*/ 346 h 6443530"/>
              <a:gd name="connsiteX2" fmla="*/ 5397870 w 6309275"/>
              <a:gd name="connsiteY2" fmla="*/ 6443530 h 6443530"/>
              <a:gd name="connsiteX3" fmla="*/ 3988 w 6309275"/>
              <a:gd name="connsiteY3" fmla="*/ 6440895 h 6443530"/>
              <a:gd name="connsiteX4" fmla="*/ 295 w 6309275"/>
              <a:gd name="connsiteY4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0 w 6315429"/>
              <a:gd name="connsiteY3" fmla="*/ 5425686 h 6443530"/>
              <a:gd name="connsiteX4" fmla="*/ 6449 w 6315429"/>
              <a:gd name="connsiteY4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2646872 w 6315429"/>
              <a:gd name="connsiteY3" fmla="*/ 5924044 h 6443530"/>
              <a:gd name="connsiteX4" fmla="*/ 0 w 6315429"/>
              <a:gd name="connsiteY4" fmla="*/ 5425686 h 6443530"/>
              <a:gd name="connsiteX5" fmla="*/ 6449 w 6315429"/>
              <a:gd name="connsiteY5" fmla="*/ 0 h 6443530"/>
              <a:gd name="connsiteX0" fmla="*/ 6449 w 6315429"/>
              <a:gd name="connsiteY0" fmla="*/ 0 h 6443530"/>
              <a:gd name="connsiteX1" fmla="*/ 6315429 w 6315429"/>
              <a:gd name="connsiteY1" fmla="*/ 346 h 6443530"/>
              <a:gd name="connsiteX2" fmla="*/ 5404024 w 6315429"/>
              <a:gd name="connsiteY2" fmla="*/ 6443530 h 6443530"/>
              <a:gd name="connsiteX3" fmla="*/ 2494752 w 6315429"/>
              <a:gd name="connsiteY3" fmla="*/ 6426720 h 6443530"/>
              <a:gd name="connsiteX4" fmla="*/ 0 w 6315429"/>
              <a:gd name="connsiteY4" fmla="*/ 5425686 h 6443530"/>
              <a:gd name="connsiteX5" fmla="*/ 6449 w 6315429"/>
              <a:gd name="connsiteY5" fmla="*/ 0 h 6443530"/>
              <a:gd name="connsiteX0" fmla="*/ 6449 w 6315429"/>
              <a:gd name="connsiteY0" fmla="*/ 0 h 6446433"/>
              <a:gd name="connsiteX1" fmla="*/ 6315429 w 6315429"/>
              <a:gd name="connsiteY1" fmla="*/ 346 h 6446433"/>
              <a:gd name="connsiteX2" fmla="*/ 5404024 w 6315429"/>
              <a:gd name="connsiteY2" fmla="*/ 6443530 h 6446433"/>
              <a:gd name="connsiteX3" fmla="*/ 2515035 w 6315429"/>
              <a:gd name="connsiteY3" fmla="*/ 6446433 h 6446433"/>
              <a:gd name="connsiteX4" fmla="*/ 0 w 6315429"/>
              <a:gd name="connsiteY4" fmla="*/ 5425686 h 6446433"/>
              <a:gd name="connsiteX5" fmla="*/ 6449 w 6315429"/>
              <a:gd name="connsiteY5" fmla="*/ 0 h 6446433"/>
              <a:gd name="connsiteX0" fmla="*/ 88 w 6309068"/>
              <a:gd name="connsiteY0" fmla="*/ 0 h 6446433"/>
              <a:gd name="connsiteX1" fmla="*/ 6309068 w 6309068"/>
              <a:gd name="connsiteY1" fmla="*/ 346 h 6446433"/>
              <a:gd name="connsiteX2" fmla="*/ 5397663 w 6309068"/>
              <a:gd name="connsiteY2" fmla="*/ 6443530 h 6446433"/>
              <a:gd name="connsiteX3" fmla="*/ 2508674 w 6309068"/>
              <a:gd name="connsiteY3" fmla="*/ 6446433 h 6446433"/>
              <a:gd name="connsiteX4" fmla="*/ 24063 w 6309068"/>
              <a:gd name="connsiteY4" fmla="*/ 5327123 h 6446433"/>
              <a:gd name="connsiteX5" fmla="*/ 88 w 6309068"/>
              <a:gd name="connsiteY5" fmla="*/ 0 h 6446433"/>
              <a:gd name="connsiteX0" fmla="*/ 88 w 6309068"/>
              <a:gd name="connsiteY0" fmla="*/ 0 h 6443530"/>
              <a:gd name="connsiteX1" fmla="*/ 6309068 w 6309068"/>
              <a:gd name="connsiteY1" fmla="*/ 346 h 6443530"/>
              <a:gd name="connsiteX2" fmla="*/ 5397663 w 6309068"/>
              <a:gd name="connsiteY2" fmla="*/ 6443530 h 6443530"/>
              <a:gd name="connsiteX3" fmla="*/ 2650652 w 6309068"/>
              <a:gd name="connsiteY3" fmla="*/ 6426720 h 6443530"/>
              <a:gd name="connsiteX4" fmla="*/ 24063 w 6309068"/>
              <a:gd name="connsiteY4" fmla="*/ 5327123 h 6443530"/>
              <a:gd name="connsiteX5" fmla="*/ 88 w 6309068"/>
              <a:gd name="connsiteY5" fmla="*/ 0 h 6443530"/>
              <a:gd name="connsiteX0" fmla="*/ 88 w 6309068"/>
              <a:gd name="connsiteY0" fmla="*/ 0 h 6446433"/>
              <a:gd name="connsiteX1" fmla="*/ 6309068 w 6309068"/>
              <a:gd name="connsiteY1" fmla="*/ 346 h 6446433"/>
              <a:gd name="connsiteX2" fmla="*/ 5397663 w 6309068"/>
              <a:gd name="connsiteY2" fmla="*/ 6443530 h 6446433"/>
              <a:gd name="connsiteX3" fmla="*/ 2589804 w 6309068"/>
              <a:gd name="connsiteY3" fmla="*/ 6446433 h 6446433"/>
              <a:gd name="connsiteX4" fmla="*/ 24063 w 6309068"/>
              <a:gd name="connsiteY4" fmla="*/ 5327123 h 6446433"/>
              <a:gd name="connsiteX5" fmla="*/ 88 w 6309068"/>
              <a:gd name="connsiteY5" fmla="*/ 0 h 6446433"/>
              <a:gd name="connsiteX0" fmla="*/ 134 w 6309114"/>
              <a:gd name="connsiteY0" fmla="*/ 0 h 6446433"/>
              <a:gd name="connsiteX1" fmla="*/ 6309114 w 6309114"/>
              <a:gd name="connsiteY1" fmla="*/ 346 h 6446433"/>
              <a:gd name="connsiteX2" fmla="*/ 5397709 w 6309114"/>
              <a:gd name="connsiteY2" fmla="*/ 6443530 h 6446433"/>
              <a:gd name="connsiteX3" fmla="*/ 2589850 w 6309114"/>
              <a:gd name="connsiteY3" fmla="*/ 6446433 h 6446433"/>
              <a:gd name="connsiteX4" fmla="*/ 13967 w 6309114"/>
              <a:gd name="connsiteY4" fmla="*/ 5396118 h 6446433"/>
              <a:gd name="connsiteX5" fmla="*/ 134 w 6309114"/>
              <a:gd name="connsiteY5" fmla="*/ 0 h 6446433"/>
              <a:gd name="connsiteX0" fmla="*/ 134 w 6309114"/>
              <a:gd name="connsiteY0" fmla="*/ 0 h 6446433"/>
              <a:gd name="connsiteX1" fmla="*/ 6309114 w 6309114"/>
              <a:gd name="connsiteY1" fmla="*/ 346 h 6446433"/>
              <a:gd name="connsiteX2" fmla="*/ 3470870 w 6309114"/>
              <a:gd name="connsiteY2" fmla="*/ 6423817 h 6446433"/>
              <a:gd name="connsiteX3" fmla="*/ 2589850 w 6309114"/>
              <a:gd name="connsiteY3" fmla="*/ 6446433 h 6446433"/>
              <a:gd name="connsiteX4" fmla="*/ 13967 w 6309114"/>
              <a:gd name="connsiteY4" fmla="*/ 5396118 h 6446433"/>
              <a:gd name="connsiteX5" fmla="*/ 134 w 6309114"/>
              <a:gd name="connsiteY5" fmla="*/ 0 h 6446433"/>
              <a:gd name="connsiteX0" fmla="*/ 134 w 4382274"/>
              <a:gd name="connsiteY0" fmla="*/ 0 h 6446433"/>
              <a:gd name="connsiteX1" fmla="*/ 4382274 w 4382274"/>
              <a:gd name="connsiteY1" fmla="*/ 346 h 6446433"/>
              <a:gd name="connsiteX2" fmla="*/ 3470870 w 4382274"/>
              <a:gd name="connsiteY2" fmla="*/ 6423817 h 6446433"/>
              <a:gd name="connsiteX3" fmla="*/ 2589850 w 4382274"/>
              <a:gd name="connsiteY3" fmla="*/ 6446433 h 6446433"/>
              <a:gd name="connsiteX4" fmla="*/ 13967 w 4382274"/>
              <a:gd name="connsiteY4" fmla="*/ 5396118 h 6446433"/>
              <a:gd name="connsiteX5" fmla="*/ 134 w 4382274"/>
              <a:gd name="connsiteY5" fmla="*/ 0 h 6446433"/>
              <a:gd name="connsiteX0" fmla="*/ 67298 w 4449438"/>
              <a:gd name="connsiteY0" fmla="*/ 0 h 6446433"/>
              <a:gd name="connsiteX1" fmla="*/ 4449438 w 4449438"/>
              <a:gd name="connsiteY1" fmla="*/ 346 h 6446433"/>
              <a:gd name="connsiteX2" fmla="*/ 3538034 w 4449438"/>
              <a:gd name="connsiteY2" fmla="*/ 6423817 h 6446433"/>
              <a:gd name="connsiteX3" fmla="*/ 2657014 w 4449438"/>
              <a:gd name="connsiteY3" fmla="*/ 6446433 h 6446433"/>
              <a:gd name="connsiteX4" fmla="*/ 0 w 4449438"/>
              <a:gd name="connsiteY4" fmla="*/ 6263482 h 6446433"/>
              <a:gd name="connsiteX5" fmla="*/ 67298 w 4449438"/>
              <a:gd name="connsiteY5" fmla="*/ 0 h 6446433"/>
              <a:gd name="connsiteX0" fmla="*/ 67298 w 4449438"/>
              <a:gd name="connsiteY0" fmla="*/ 0 h 6423817"/>
              <a:gd name="connsiteX1" fmla="*/ 4449438 w 4449438"/>
              <a:gd name="connsiteY1" fmla="*/ 346 h 6423817"/>
              <a:gd name="connsiteX2" fmla="*/ 3538034 w 4449438"/>
              <a:gd name="connsiteY2" fmla="*/ 6423817 h 6423817"/>
              <a:gd name="connsiteX3" fmla="*/ 0 w 4449438"/>
              <a:gd name="connsiteY3" fmla="*/ 6263482 h 6423817"/>
              <a:gd name="connsiteX4" fmla="*/ 67298 w 4449438"/>
              <a:gd name="connsiteY4" fmla="*/ 0 h 6423817"/>
              <a:gd name="connsiteX0" fmla="*/ 320829 w 4702969"/>
              <a:gd name="connsiteY0" fmla="*/ 0 h 6450754"/>
              <a:gd name="connsiteX1" fmla="*/ 4702969 w 4702969"/>
              <a:gd name="connsiteY1" fmla="*/ 346 h 6450754"/>
              <a:gd name="connsiteX2" fmla="*/ 3791565 w 4702969"/>
              <a:gd name="connsiteY2" fmla="*/ 6423817 h 6450754"/>
              <a:gd name="connsiteX3" fmla="*/ 0 w 4702969"/>
              <a:gd name="connsiteY3" fmla="*/ 6450754 h 6450754"/>
              <a:gd name="connsiteX4" fmla="*/ 320829 w 4702969"/>
              <a:gd name="connsiteY4" fmla="*/ 0 h 6450754"/>
              <a:gd name="connsiteX0" fmla="*/ 1497216 w 4702969"/>
              <a:gd name="connsiteY0" fmla="*/ 9510 h 6450408"/>
              <a:gd name="connsiteX1" fmla="*/ 4702969 w 4702969"/>
              <a:gd name="connsiteY1" fmla="*/ 0 h 6450408"/>
              <a:gd name="connsiteX2" fmla="*/ 3791565 w 4702969"/>
              <a:gd name="connsiteY2" fmla="*/ 6423471 h 6450408"/>
              <a:gd name="connsiteX3" fmla="*/ 0 w 4702969"/>
              <a:gd name="connsiteY3" fmla="*/ 6450408 h 6450408"/>
              <a:gd name="connsiteX4" fmla="*/ 1497216 w 4702969"/>
              <a:gd name="connsiteY4" fmla="*/ 9510 h 6450408"/>
              <a:gd name="connsiteX0" fmla="*/ 909022 w 4702969"/>
              <a:gd name="connsiteY0" fmla="*/ 29223 h 6450408"/>
              <a:gd name="connsiteX1" fmla="*/ 4702969 w 4702969"/>
              <a:gd name="connsiteY1" fmla="*/ 0 h 6450408"/>
              <a:gd name="connsiteX2" fmla="*/ 3791565 w 4702969"/>
              <a:gd name="connsiteY2" fmla="*/ 6423471 h 6450408"/>
              <a:gd name="connsiteX3" fmla="*/ 0 w 4702969"/>
              <a:gd name="connsiteY3" fmla="*/ 6450408 h 6450408"/>
              <a:gd name="connsiteX4" fmla="*/ 909022 w 4702969"/>
              <a:gd name="connsiteY4" fmla="*/ 29223 h 6450408"/>
              <a:gd name="connsiteX0" fmla="*/ 909022 w 4702969"/>
              <a:gd name="connsiteY0" fmla="*/ 29223 h 6450408"/>
              <a:gd name="connsiteX1" fmla="*/ 4702969 w 4702969"/>
              <a:gd name="connsiteY1" fmla="*/ 0 h 6450408"/>
              <a:gd name="connsiteX2" fmla="*/ 3791565 w 4702969"/>
              <a:gd name="connsiteY2" fmla="*/ 6423471 h 6450408"/>
              <a:gd name="connsiteX3" fmla="*/ 0 w 4702969"/>
              <a:gd name="connsiteY3" fmla="*/ 6450408 h 6450408"/>
              <a:gd name="connsiteX4" fmla="*/ 909022 w 4702969"/>
              <a:gd name="connsiteY4" fmla="*/ 29223 h 6450408"/>
              <a:gd name="connsiteX0" fmla="*/ 909022 w 4702969"/>
              <a:gd name="connsiteY0" fmla="*/ 29223 h 6450408"/>
              <a:gd name="connsiteX1" fmla="*/ 4702969 w 4702969"/>
              <a:gd name="connsiteY1" fmla="*/ 0 h 6450408"/>
              <a:gd name="connsiteX2" fmla="*/ 3791565 w 4702969"/>
              <a:gd name="connsiteY2" fmla="*/ 6423471 h 6450408"/>
              <a:gd name="connsiteX3" fmla="*/ 0 w 4702969"/>
              <a:gd name="connsiteY3" fmla="*/ 6450408 h 6450408"/>
              <a:gd name="connsiteX4" fmla="*/ 909022 w 4702969"/>
              <a:gd name="connsiteY4" fmla="*/ 29223 h 6450408"/>
              <a:gd name="connsiteX0" fmla="*/ 919163 w 4702969"/>
              <a:gd name="connsiteY0" fmla="*/ 9511 h 6450408"/>
              <a:gd name="connsiteX1" fmla="*/ 4702969 w 4702969"/>
              <a:gd name="connsiteY1" fmla="*/ 0 h 6450408"/>
              <a:gd name="connsiteX2" fmla="*/ 3791565 w 4702969"/>
              <a:gd name="connsiteY2" fmla="*/ 6423471 h 6450408"/>
              <a:gd name="connsiteX3" fmla="*/ 0 w 4702969"/>
              <a:gd name="connsiteY3" fmla="*/ 6450408 h 6450408"/>
              <a:gd name="connsiteX4" fmla="*/ 919163 w 4702969"/>
              <a:gd name="connsiteY4" fmla="*/ 9511 h 6450408"/>
              <a:gd name="connsiteX0" fmla="*/ 919163 w 4702969"/>
              <a:gd name="connsiteY0" fmla="*/ 9511 h 6450408"/>
              <a:gd name="connsiteX1" fmla="*/ 4702969 w 4702969"/>
              <a:gd name="connsiteY1" fmla="*/ 0 h 6450408"/>
              <a:gd name="connsiteX2" fmla="*/ 3791565 w 4702969"/>
              <a:gd name="connsiteY2" fmla="*/ 6423471 h 6450408"/>
              <a:gd name="connsiteX3" fmla="*/ 0 w 4702969"/>
              <a:gd name="connsiteY3" fmla="*/ 6450408 h 6450408"/>
              <a:gd name="connsiteX4" fmla="*/ 919163 w 4702969"/>
              <a:gd name="connsiteY4" fmla="*/ 9511 h 6450408"/>
              <a:gd name="connsiteX0" fmla="*/ 919163 w 4702969"/>
              <a:gd name="connsiteY0" fmla="*/ 9511 h 6462896"/>
              <a:gd name="connsiteX1" fmla="*/ 4702969 w 4702969"/>
              <a:gd name="connsiteY1" fmla="*/ 0 h 6462896"/>
              <a:gd name="connsiteX2" fmla="*/ 3781425 w 4702969"/>
              <a:gd name="connsiteY2" fmla="*/ 6462896 h 6462896"/>
              <a:gd name="connsiteX3" fmla="*/ 0 w 4702969"/>
              <a:gd name="connsiteY3" fmla="*/ 6450408 h 6462896"/>
              <a:gd name="connsiteX4" fmla="*/ 919163 w 4702969"/>
              <a:gd name="connsiteY4" fmla="*/ 9511 h 646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2969" h="6462896">
                <a:moveTo>
                  <a:pt x="919163" y="9511"/>
                </a:moveTo>
                <a:lnTo>
                  <a:pt x="4702969" y="0"/>
                </a:lnTo>
                <a:lnTo>
                  <a:pt x="3781425" y="6462896"/>
                </a:lnTo>
                <a:lnTo>
                  <a:pt x="0" y="6450408"/>
                </a:lnTo>
                <a:cubicBezTo>
                  <a:pt x="184377" y="5112661"/>
                  <a:pt x="602950" y="2323041"/>
                  <a:pt x="919163" y="951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584781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2CE5E2D-B787-49DF-83D8-31DBA26301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-4134" y="-370"/>
            <a:ext cx="6538894" cy="3398400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6431301 h 6431301"/>
              <a:gd name="connsiteX3" fmla="*/ 5388592 w 11766559"/>
              <a:gd name="connsiteY3" fmla="*/ 642718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6313300"/>
              <a:gd name="connsiteY0" fmla="*/ 4120 h 6431301"/>
              <a:gd name="connsiteX1" fmla="*/ 6313300 w 6313300"/>
              <a:gd name="connsiteY1" fmla="*/ 0 h 6431301"/>
              <a:gd name="connsiteX2" fmla="*/ 5388592 w 6313300"/>
              <a:gd name="connsiteY2" fmla="*/ 6427181 h 6431301"/>
              <a:gd name="connsiteX3" fmla="*/ 2538116 w 6313300"/>
              <a:gd name="connsiteY3" fmla="*/ 6431301 h 6431301"/>
              <a:gd name="connsiteX4" fmla="*/ 0 w 6313300"/>
              <a:gd name="connsiteY4" fmla="*/ 5398786 h 6431301"/>
              <a:gd name="connsiteX5" fmla="*/ 2788 w 6313300"/>
              <a:gd name="connsiteY5" fmla="*/ 4120 h 6431301"/>
              <a:gd name="connsiteX0" fmla="*/ 1256 w 6311768"/>
              <a:gd name="connsiteY0" fmla="*/ 4120 h 6431301"/>
              <a:gd name="connsiteX1" fmla="*/ 6311768 w 6311768"/>
              <a:gd name="connsiteY1" fmla="*/ 0 h 6431301"/>
              <a:gd name="connsiteX2" fmla="*/ 5387060 w 6311768"/>
              <a:gd name="connsiteY2" fmla="*/ 6427181 h 6431301"/>
              <a:gd name="connsiteX3" fmla="*/ 2536584 w 6311768"/>
              <a:gd name="connsiteY3" fmla="*/ 6431301 h 6431301"/>
              <a:gd name="connsiteX4" fmla="*/ 0 w 6311768"/>
              <a:gd name="connsiteY4" fmla="*/ 6428986 h 6431301"/>
              <a:gd name="connsiteX5" fmla="*/ 1256 w 6311768"/>
              <a:gd name="connsiteY5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5855039 w 6779747"/>
              <a:gd name="connsiteY2" fmla="*/ 6427181 h 6431301"/>
              <a:gd name="connsiteX3" fmla="*/ 3004563 w 6779747"/>
              <a:gd name="connsiteY3" fmla="*/ 6431301 h 6431301"/>
              <a:gd name="connsiteX4" fmla="*/ 467979 w 6779747"/>
              <a:gd name="connsiteY4" fmla="*/ 6428986 h 6431301"/>
              <a:gd name="connsiteX5" fmla="*/ 463737 w 6779747"/>
              <a:gd name="connsiteY5" fmla="*/ 3189425 h 6431301"/>
              <a:gd name="connsiteX6" fmla="*/ 469235 w 6779747"/>
              <a:gd name="connsiteY6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6321634 w 6779747"/>
              <a:gd name="connsiteY2" fmla="*/ 3193548 h 6431301"/>
              <a:gd name="connsiteX3" fmla="*/ 5855039 w 6779747"/>
              <a:gd name="connsiteY3" fmla="*/ 6427181 h 6431301"/>
              <a:gd name="connsiteX4" fmla="*/ 3004563 w 6779747"/>
              <a:gd name="connsiteY4" fmla="*/ 6431301 h 6431301"/>
              <a:gd name="connsiteX5" fmla="*/ 467979 w 6779747"/>
              <a:gd name="connsiteY5" fmla="*/ 6428986 h 6431301"/>
              <a:gd name="connsiteX6" fmla="*/ 463737 w 6779747"/>
              <a:gd name="connsiteY6" fmla="*/ 3189425 h 6431301"/>
              <a:gd name="connsiteX7" fmla="*/ 469235 w 6779747"/>
              <a:gd name="connsiteY7" fmla="*/ 4120 h 6431301"/>
              <a:gd name="connsiteX0" fmla="*/ 190619 w 6501131"/>
              <a:gd name="connsiteY0" fmla="*/ 4120 h 6431301"/>
              <a:gd name="connsiteX1" fmla="*/ 6501131 w 6501131"/>
              <a:gd name="connsiteY1" fmla="*/ 0 h 6431301"/>
              <a:gd name="connsiteX2" fmla="*/ 6043018 w 6501131"/>
              <a:gd name="connsiteY2" fmla="*/ 3193548 h 6431301"/>
              <a:gd name="connsiteX3" fmla="*/ 5576423 w 6501131"/>
              <a:gd name="connsiteY3" fmla="*/ 6427181 h 6431301"/>
              <a:gd name="connsiteX4" fmla="*/ 2725947 w 6501131"/>
              <a:gd name="connsiteY4" fmla="*/ 6431301 h 6431301"/>
              <a:gd name="connsiteX5" fmla="*/ 189363 w 6501131"/>
              <a:gd name="connsiteY5" fmla="*/ 6428986 h 6431301"/>
              <a:gd name="connsiteX6" fmla="*/ 185121 w 6501131"/>
              <a:gd name="connsiteY6" fmla="*/ 3189425 h 6431301"/>
              <a:gd name="connsiteX7" fmla="*/ 190619 w 6501131"/>
              <a:gd name="connsiteY7" fmla="*/ 4120 h 6431301"/>
              <a:gd name="connsiteX0" fmla="*/ 5498 w 6316010"/>
              <a:gd name="connsiteY0" fmla="*/ 4120 h 6431301"/>
              <a:gd name="connsiteX1" fmla="*/ 6316010 w 6316010"/>
              <a:gd name="connsiteY1" fmla="*/ 0 h 6431301"/>
              <a:gd name="connsiteX2" fmla="*/ 5857897 w 6316010"/>
              <a:gd name="connsiteY2" fmla="*/ 3193548 h 6431301"/>
              <a:gd name="connsiteX3" fmla="*/ 5391302 w 6316010"/>
              <a:gd name="connsiteY3" fmla="*/ 6427181 h 6431301"/>
              <a:gd name="connsiteX4" fmla="*/ 2540826 w 6316010"/>
              <a:gd name="connsiteY4" fmla="*/ 6431301 h 6431301"/>
              <a:gd name="connsiteX5" fmla="*/ 0 w 6316010"/>
              <a:gd name="connsiteY5" fmla="*/ 3189425 h 6431301"/>
              <a:gd name="connsiteX6" fmla="*/ 5498 w 6316010"/>
              <a:gd name="connsiteY6" fmla="*/ 4120 h 6431301"/>
              <a:gd name="connsiteX0" fmla="*/ 5498 w 6316010"/>
              <a:gd name="connsiteY0" fmla="*/ 4120 h 6427181"/>
              <a:gd name="connsiteX1" fmla="*/ 6316010 w 6316010"/>
              <a:gd name="connsiteY1" fmla="*/ 0 h 6427181"/>
              <a:gd name="connsiteX2" fmla="*/ 5857897 w 6316010"/>
              <a:gd name="connsiteY2" fmla="*/ 3193548 h 6427181"/>
              <a:gd name="connsiteX3" fmla="*/ 5391302 w 6316010"/>
              <a:gd name="connsiteY3" fmla="*/ 6427181 h 6427181"/>
              <a:gd name="connsiteX4" fmla="*/ 0 w 6316010"/>
              <a:gd name="connsiteY4" fmla="*/ 3189425 h 6427181"/>
              <a:gd name="connsiteX5" fmla="*/ 5498 w 6316010"/>
              <a:gd name="connsiteY5" fmla="*/ 4120 h 6427181"/>
              <a:gd name="connsiteX0" fmla="*/ 5498 w 6316010"/>
              <a:gd name="connsiteY0" fmla="*/ 4120 h 3193548"/>
              <a:gd name="connsiteX1" fmla="*/ 6316010 w 6316010"/>
              <a:gd name="connsiteY1" fmla="*/ 0 h 3193548"/>
              <a:gd name="connsiteX2" fmla="*/ 5857897 w 6316010"/>
              <a:gd name="connsiteY2" fmla="*/ 3193548 h 3193548"/>
              <a:gd name="connsiteX3" fmla="*/ 0 w 6316010"/>
              <a:gd name="connsiteY3" fmla="*/ 3189425 h 3193548"/>
              <a:gd name="connsiteX4" fmla="*/ 5498 w 6316010"/>
              <a:gd name="connsiteY4" fmla="*/ 4120 h 3193548"/>
              <a:gd name="connsiteX0" fmla="*/ 5498 w 6305287"/>
              <a:gd name="connsiteY0" fmla="*/ 263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5498 w 6305287"/>
              <a:gd name="connsiteY4" fmla="*/ 2631 h 3192059"/>
              <a:gd name="connsiteX0" fmla="*/ 5498 w 6305287"/>
              <a:gd name="connsiteY0" fmla="*/ 263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5498 w 6305287"/>
              <a:gd name="connsiteY4" fmla="*/ 2631 h 3192059"/>
              <a:gd name="connsiteX0" fmla="*/ 902 w 6305287"/>
              <a:gd name="connsiteY0" fmla="*/ 4121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902 w 6305287"/>
              <a:gd name="connsiteY4" fmla="*/ 4121 h 3192059"/>
              <a:gd name="connsiteX0" fmla="*/ 2434 w 6305287"/>
              <a:gd name="connsiteY0" fmla="*/ 1143 h 3192059"/>
              <a:gd name="connsiteX1" fmla="*/ 6305287 w 6305287"/>
              <a:gd name="connsiteY1" fmla="*/ 0 h 3192059"/>
              <a:gd name="connsiteX2" fmla="*/ 5857897 w 6305287"/>
              <a:gd name="connsiteY2" fmla="*/ 3192059 h 3192059"/>
              <a:gd name="connsiteX3" fmla="*/ 0 w 6305287"/>
              <a:gd name="connsiteY3" fmla="*/ 3187936 h 3192059"/>
              <a:gd name="connsiteX4" fmla="*/ 2434 w 6305287"/>
              <a:gd name="connsiteY4" fmla="*/ 1143 h 3192059"/>
              <a:gd name="connsiteX0" fmla="*/ 2434 w 6305287"/>
              <a:gd name="connsiteY0" fmla="*/ 1143 h 3190571"/>
              <a:gd name="connsiteX1" fmla="*/ 6305287 w 6305287"/>
              <a:gd name="connsiteY1" fmla="*/ 0 h 3190571"/>
              <a:gd name="connsiteX2" fmla="*/ 5850239 w 6305287"/>
              <a:gd name="connsiteY2" fmla="*/ 3190571 h 3190571"/>
              <a:gd name="connsiteX3" fmla="*/ 0 w 6305287"/>
              <a:gd name="connsiteY3" fmla="*/ 3187936 h 3190571"/>
              <a:gd name="connsiteX4" fmla="*/ 2434 w 6305287"/>
              <a:gd name="connsiteY4" fmla="*/ 1143 h 3190571"/>
              <a:gd name="connsiteX0" fmla="*/ 902 w 6305287"/>
              <a:gd name="connsiteY0" fmla="*/ 1143 h 3190571"/>
              <a:gd name="connsiteX1" fmla="*/ 6305287 w 6305287"/>
              <a:gd name="connsiteY1" fmla="*/ 0 h 3190571"/>
              <a:gd name="connsiteX2" fmla="*/ 5850239 w 6305287"/>
              <a:gd name="connsiteY2" fmla="*/ 3190571 h 3190571"/>
              <a:gd name="connsiteX3" fmla="*/ 0 w 6305287"/>
              <a:gd name="connsiteY3" fmla="*/ 3187936 h 3190571"/>
              <a:gd name="connsiteX4" fmla="*/ 902 w 6305287"/>
              <a:gd name="connsiteY4" fmla="*/ 1143 h 3190571"/>
              <a:gd name="connsiteX0" fmla="*/ 465 w 6306382"/>
              <a:gd name="connsiteY0" fmla="*/ 1143 h 3190571"/>
              <a:gd name="connsiteX1" fmla="*/ 6306382 w 6306382"/>
              <a:gd name="connsiteY1" fmla="*/ 0 h 3190571"/>
              <a:gd name="connsiteX2" fmla="*/ 5851334 w 6306382"/>
              <a:gd name="connsiteY2" fmla="*/ 3190571 h 3190571"/>
              <a:gd name="connsiteX3" fmla="*/ 1095 w 6306382"/>
              <a:gd name="connsiteY3" fmla="*/ 3187936 h 3190571"/>
              <a:gd name="connsiteX4" fmla="*/ 465 w 6306382"/>
              <a:gd name="connsiteY4" fmla="*/ 1143 h 3190571"/>
              <a:gd name="connsiteX0" fmla="*/ 295 w 6309275"/>
              <a:gd name="connsiteY0" fmla="*/ 0 h 3190917"/>
              <a:gd name="connsiteX1" fmla="*/ 6309275 w 6309275"/>
              <a:gd name="connsiteY1" fmla="*/ 346 h 3190917"/>
              <a:gd name="connsiteX2" fmla="*/ 5854227 w 6309275"/>
              <a:gd name="connsiteY2" fmla="*/ 3190917 h 3190917"/>
              <a:gd name="connsiteX3" fmla="*/ 3988 w 6309275"/>
              <a:gd name="connsiteY3" fmla="*/ 3188282 h 3190917"/>
              <a:gd name="connsiteX4" fmla="*/ 295 w 6309275"/>
              <a:gd name="connsiteY4" fmla="*/ 0 h 3190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9275" h="3190917">
                <a:moveTo>
                  <a:pt x="295" y="0"/>
                </a:moveTo>
                <a:lnTo>
                  <a:pt x="6309275" y="346"/>
                </a:lnTo>
                <a:lnTo>
                  <a:pt x="5854227" y="3190917"/>
                </a:lnTo>
                <a:lnTo>
                  <a:pt x="3988" y="3188282"/>
                </a:lnTo>
                <a:cubicBezTo>
                  <a:pt x="5821" y="2126514"/>
                  <a:pt x="-1538" y="1061768"/>
                  <a:pt x="2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A7293374-AA10-498F-97EC-777246CEE0D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6121401" y="-370"/>
            <a:ext cx="6073531" cy="3398400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388592 w 11766559"/>
              <a:gd name="connsiteY5" fmla="*/ 6435421 h 6439541"/>
              <a:gd name="connsiteX6" fmla="*/ 2538116 w 11766559"/>
              <a:gd name="connsiteY6" fmla="*/ 6439541 h 6439541"/>
              <a:gd name="connsiteX7" fmla="*/ 0 w 11766559"/>
              <a:gd name="connsiteY7" fmla="*/ 5407026 h 6439541"/>
              <a:gd name="connsiteX8" fmla="*/ 2788 w 11766559"/>
              <a:gd name="connsiteY8" fmla="*/ 12360 h 643954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443735 w 11766559"/>
              <a:gd name="connsiteY5" fmla="*/ 6435421 h 6439541"/>
              <a:gd name="connsiteX6" fmla="*/ 5388592 w 11766559"/>
              <a:gd name="connsiteY6" fmla="*/ 6435421 h 6439541"/>
              <a:gd name="connsiteX7" fmla="*/ 2538116 w 11766559"/>
              <a:gd name="connsiteY7" fmla="*/ 6439541 h 6439541"/>
              <a:gd name="connsiteX8" fmla="*/ 0 w 11766559"/>
              <a:gd name="connsiteY8" fmla="*/ 5407026 h 6439541"/>
              <a:gd name="connsiteX9" fmla="*/ 2788 w 11766559"/>
              <a:gd name="connsiteY9" fmla="*/ 12360 h 643954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443735 w 11766559"/>
              <a:gd name="connsiteY5" fmla="*/ 6435421 h 6439541"/>
              <a:gd name="connsiteX6" fmla="*/ 5388592 w 11766559"/>
              <a:gd name="connsiteY6" fmla="*/ 6435421 h 6439541"/>
              <a:gd name="connsiteX7" fmla="*/ 0 w 11766559"/>
              <a:gd name="connsiteY7" fmla="*/ 5407026 h 6439541"/>
              <a:gd name="connsiteX8" fmla="*/ 2788 w 11766559"/>
              <a:gd name="connsiteY8" fmla="*/ 12360 h 6439541"/>
              <a:gd name="connsiteX0" fmla="*/ 0 w 11763771"/>
              <a:gd name="connsiteY0" fmla="*/ 12360 h 6439541"/>
              <a:gd name="connsiteX1" fmla="*/ 6310512 w 11763771"/>
              <a:gd name="connsiteY1" fmla="*/ 8240 h 6439541"/>
              <a:gd name="connsiteX2" fmla="*/ 6361414 w 11763771"/>
              <a:gd name="connsiteY2" fmla="*/ 0 h 6439541"/>
              <a:gd name="connsiteX3" fmla="*/ 11763771 w 11763771"/>
              <a:gd name="connsiteY3" fmla="*/ 12360 h 6439541"/>
              <a:gd name="connsiteX4" fmla="*/ 11763771 w 11763771"/>
              <a:gd name="connsiteY4" fmla="*/ 6439541 h 6439541"/>
              <a:gd name="connsiteX5" fmla="*/ 5440947 w 11763771"/>
              <a:gd name="connsiteY5" fmla="*/ 6435421 h 6439541"/>
              <a:gd name="connsiteX6" fmla="*/ 5385804 w 11763771"/>
              <a:gd name="connsiteY6" fmla="*/ 6435421 h 6439541"/>
              <a:gd name="connsiteX7" fmla="*/ 0 w 11763771"/>
              <a:gd name="connsiteY7" fmla="*/ 12360 h 6439541"/>
              <a:gd name="connsiteX0" fmla="*/ 0 w 6377967"/>
              <a:gd name="connsiteY0" fmla="*/ 6435421 h 6439541"/>
              <a:gd name="connsiteX1" fmla="*/ 924708 w 6377967"/>
              <a:gd name="connsiteY1" fmla="*/ 8240 h 6439541"/>
              <a:gd name="connsiteX2" fmla="*/ 975610 w 6377967"/>
              <a:gd name="connsiteY2" fmla="*/ 0 h 6439541"/>
              <a:gd name="connsiteX3" fmla="*/ 6377967 w 6377967"/>
              <a:gd name="connsiteY3" fmla="*/ 12360 h 6439541"/>
              <a:gd name="connsiteX4" fmla="*/ 6377967 w 6377967"/>
              <a:gd name="connsiteY4" fmla="*/ 6439541 h 6439541"/>
              <a:gd name="connsiteX5" fmla="*/ 55143 w 6377967"/>
              <a:gd name="connsiteY5" fmla="*/ 6435421 h 6439541"/>
              <a:gd name="connsiteX6" fmla="*/ 0 w 6377967"/>
              <a:gd name="connsiteY6" fmla="*/ 6435421 h 6439541"/>
              <a:gd name="connsiteX0" fmla="*/ 0 w 6377967"/>
              <a:gd name="connsiteY0" fmla="*/ 6435421 h 6439541"/>
              <a:gd name="connsiteX1" fmla="*/ 975610 w 6377967"/>
              <a:gd name="connsiteY1" fmla="*/ 0 h 6439541"/>
              <a:gd name="connsiteX2" fmla="*/ 6377967 w 6377967"/>
              <a:gd name="connsiteY2" fmla="*/ 12360 h 6439541"/>
              <a:gd name="connsiteX3" fmla="*/ 6377967 w 6377967"/>
              <a:gd name="connsiteY3" fmla="*/ 6439541 h 6439541"/>
              <a:gd name="connsiteX4" fmla="*/ 55143 w 6377967"/>
              <a:gd name="connsiteY4" fmla="*/ 6435421 h 6439541"/>
              <a:gd name="connsiteX5" fmla="*/ 0 w 6377967"/>
              <a:gd name="connsiteY5" fmla="*/ 6435421 h 6439541"/>
              <a:gd name="connsiteX0" fmla="*/ 0 w 6322824"/>
              <a:gd name="connsiteY0" fmla="*/ 6435421 h 6439541"/>
              <a:gd name="connsiteX1" fmla="*/ 920467 w 6322824"/>
              <a:gd name="connsiteY1" fmla="*/ 0 h 6439541"/>
              <a:gd name="connsiteX2" fmla="*/ 6322824 w 6322824"/>
              <a:gd name="connsiteY2" fmla="*/ 12360 h 6439541"/>
              <a:gd name="connsiteX3" fmla="*/ 6322824 w 6322824"/>
              <a:gd name="connsiteY3" fmla="*/ 6439541 h 6439541"/>
              <a:gd name="connsiteX4" fmla="*/ 0 w 6322824"/>
              <a:gd name="connsiteY4" fmla="*/ 6435421 h 6439541"/>
              <a:gd name="connsiteX0" fmla="*/ 0 w 6322824"/>
              <a:gd name="connsiteY0" fmla="*/ 6423519 h 6427639"/>
              <a:gd name="connsiteX1" fmla="*/ 915872 w 6322824"/>
              <a:gd name="connsiteY1" fmla="*/ 0 h 6427639"/>
              <a:gd name="connsiteX2" fmla="*/ 6322824 w 6322824"/>
              <a:gd name="connsiteY2" fmla="*/ 458 h 6427639"/>
              <a:gd name="connsiteX3" fmla="*/ 6322824 w 6322824"/>
              <a:gd name="connsiteY3" fmla="*/ 6427639 h 6427639"/>
              <a:gd name="connsiteX4" fmla="*/ 0 w 6322824"/>
              <a:gd name="connsiteY4" fmla="*/ 6423519 h 6427639"/>
              <a:gd name="connsiteX0" fmla="*/ 0 w 6322824"/>
              <a:gd name="connsiteY0" fmla="*/ 6423519 h 6427639"/>
              <a:gd name="connsiteX1" fmla="*/ 458113 w 6322824"/>
              <a:gd name="connsiteY1" fmla="*/ 3188871 h 6427639"/>
              <a:gd name="connsiteX2" fmla="*/ 915872 w 6322824"/>
              <a:gd name="connsiteY2" fmla="*/ 0 h 6427639"/>
              <a:gd name="connsiteX3" fmla="*/ 6322824 w 6322824"/>
              <a:gd name="connsiteY3" fmla="*/ 458 h 6427639"/>
              <a:gd name="connsiteX4" fmla="*/ 6322824 w 6322824"/>
              <a:gd name="connsiteY4" fmla="*/ 6427639 h 6427639"/>
              <a:gd name="connsiteX5" fmla="*/ 0 w 6322824"/>
              <a:gd name="connsiteY5" fmla="*/ 6423519 h 6427639"/>
              <a:gd name="connsiteX0" fmla="*/ 0 w 6324494"/>
              <a:gd name="connsiteY0" fmla="*/ 6423519 h 6427639"/>
              <a:gd name="connsiteX1" fmla="*/ 458113 w 6324494"/>
              <a:gd name="connsiteY1" fmla="*/ 3188871 h 6427639"/>
              <a:gd name="connsiteX2" fmla="*/ 915872 w 6324494"/>
              <a:gd name="connsiteY2" fmla="*/ 0 h 6427639"/>
              <a:gd name="connsiteX3" fmla="*/ 6322824 w 6324494"/>
              <a:gd name="connsiteY3" fmla="*/ 458 h 6427639"/>
              <a:gd name="connsiteX4" fmla="*/ 6324494 w 6324494"/>
              <a:gd name="connsiteY4" fmla="*/ 3188871 h 6427639"/>
              <a:gd name="connsiteX5" fmla="*/ 6322824 w 6324494"/>
              <a:gd name="connsiteY5" fmla="*/ 6427639 h 6427639"/>
              <a:gd name="connsiteX6" fmla="*/ 0 w 6324494"/>
              <a:gd name="connsiteY6" fmla="*/ 6423519 h 6427639"/>
              <a:gd name="connsiteX0" fmla="*/ 0 w 6324494"/>
              <a:gd name="connsiteY0" fmla="*/ 6423519 h 6423519"/>
              <a:gd name="connsiteX1" fmla="*/ 458113 w 6324494"/>
              <a:gd name="connsiteY1" fmla="*/ 3188871 h 6423519"/>
              <a:gd name="connsiteX2" fmla="*/ 915872 w 6324494"/>
              <a:gd name="connsiteY2" fmla="*/ 0 h 6423519"/>
              <a:gd name="connsiteX3" fmla="*/ 6322824 w 6324494"/>
              <a:gd name="connsiteY3" fmla="*/ 458 h 6423519"/>
              <a:gd name="connsiteX4" fmla="*/ 6324494 w 6324494"/>
              <a:gd name="connsiteY4" fmla="*/ 3188871 h 6423519"/>
              <a:gd name="connsiteX5" fmla="*/ 0 w 6324494"/>
              <a:gd name="connsiteY5" fmla="*/ 6423519 h 6423519"/>
              <a:gd name="connsiteX0" fmla="*/ 5866381 w 5866381"/>
              <a:gd name="connsiteY0" fmla="*/ 3188871 h 3587451"/>
              <a:gd name="connsiteX1" fmla="*/ 0 w 5866381"/>
              <a:gd name="connsiteY1" fmla="*/ 3188871 h 3587451"/>
              <a:gd name="connsiteX2" fmla="*/ 457759 w 5866381"/>
              <a:gd name="connsiteY2" fmla="*/ 0 h 3587451"/>
              <a:gd name="connsiteX3" fmla="*/ 5864711 w 5866381"/>
              <a:gd name="connsiteY3" fmla="*/ 458 h 3587451"/>
              <a:gd name="connsiteX4" fmla="*/ 5866381 w 5866381"/>
              <a:gd name="connsiteY4" fmla="*/ 3188871 h 3587451"/>
              <a:gd name="connsiteX0" fmla="*/ 5866381 w 5866381"/>
              <a:gd name="connsiteY0" fmla="*/ 3188871 h 3188871"/>
              <a:gd name="connsiteX1" fmla="*/ 0 w 5866381"/>
              <a:gd name="connsiteY1" fmla="*/ 3188871 h 3188871"/>
              <a:gd name="connsiteX2" fmla="*/ 457759 w 5866381"/>
              <a:gd name="connsiteY2" fmla="*/ 0 h 3188871"/>
              <a:gd name="connsiteX3" fmla="*/ 5864711 w 5866381"/>
              <a:gd name="connsiteY3" fmla="*/ 458 h 3188871"/>
              <a:gd name="connsiteX4" fmla="*/ 5866381 w 5866381"/>
              <a:gd name="connsiteY4" fmla="*/ 3188871 h 3188871"/>
              <a:gd name="connsiteX0" fmla="*/ 5860254 w 5860254"/>
              <a:gd name="connsiteY0" fmla="*/ 3188871 h 3188871"/>
              <a:gd name="connsiteX1" fmla="*/ 0 w 5860254"/>
              <a:gd name="connsiteY1" fmla="*/ 3188871 h 3188871"/>
              <a:gd name="connsiteX2" fmla="*/ 451632 w 5860254"/>
              <a:gd name="connsiteY2" fmla="*/ 0 h 3188871"/>
              <a:gd name="connsiteX3" fmla="*/ 5858584 w 5860254"/>
              <a:gd name="connsiteY3" fmla="*/ 458 h 3188871"/>
              <a:gd name="connsiteX4" fmla="*/ 5860254 w 5860254"/>
              <a:gd name="connsiteY4" fmla="*/ 3188871 h 318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0254" h="3188871">
                <a:moveTo>
                  <a:pt x="5860254" y="3188871"/>
                </a:moveTo>
                <a:lnTo>
                  <a:pt x="0" y="3188871"/>
                </a:lnTo>
                <a:lnTo>
                  <a:pt x="451632" y="0"/>
                </a:lnTo>
                <a:lnTo>
                  <a:pt x="5858584" y="458"/>
                </a:lnTo>
                <a:cubicBezTo>
                  <a:pt x="5859141" y="1063262"/>
                  <a:pt x="5859697" y="2126067"/>
                  <a:pt x="5860254" y="318887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13" name="Kuvan paikkamerkki 7">
            <a:extLst>
              <a:ext uri="{FF2B5EF4-FFF2-40B4-BE49-F238E27FC236}">
                <a16:creationId xmlns:a16="http://schemas.microsoft.com/office/drawing/2014/main" id="{433EF7B6-9469-4BF3-98C2-BDF04C1C21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-4397" y="3468357"/>
            <a:ext cx="6061931" cy="3384000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6431301 h 6431301"/>
              <a:gd name="connsiteX3" fmla="*/ 5388592 w 11766559"/>
              <a:gd name="connsiteY3" fmla="*/ 642718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6313300"/>
              <a:gd name="connsiteY0" fmla="*/ 4120 h 6431301"/>
              <a:gd name="connsiteX1" fmla="*/ 6313300 w 6313300"/>
              <a:gd name="connsiteY1" fmla="*/ 0 h 6431301"/>
              <a:gd name="connsiteX2" fmla="*/ 5388592 w 6313300"/>
              <a:gd name="connsiteY2" fmla="*/ 6427181 h 6431301"/>
              <a:gd name="connsiteX3" fmla="*/ 2538116 w 6313300"/>
              <a:gd name="connsiteY3" fmla="*/ 6431301 h 6431301"/>
              <a:gd name="connsiteX4" fmla="*/ 0 w 6313300"/>
              <a:gd name="connsiteY4" fmla="*/ 5398786 h 6431301"/>
              <a:gd name="connsiteX5" fmla="*/ 2788 w 6313300"/>
              <a:gd name="connsiteY5" fmla="*/ 4120 h 6431301"/>
              <a:gd name="connsiteX0" fmla="*/ 1256 w 6311768"/>
              <a:gd name="connsiteY0" fmla="*/ 4120 h 6431301"/>
              <a:gd name="connsiteX1" fmla="*/ 6311768 w 6311768"/>
              <a:gd name="connsiteY1" fmla="*/ 0 h 6431301"/>
              <a:gd name="connsiteX2" fmla="*/ 5387060 w 6311768"/>
              <a:gd name="connsiteY2" fmla="*/ 6427181 h 6431301"/>
              <a:gd name="connsiteX3" fmla="*/ 2536584 w 6311768"/>
              <a:gd name="connsiteY3" fmla="*/ 6431301 h 6431301"/>
              <a:gd name="connsiteX4" fmla="*/ 0 w 6311768"/>
              <a:gd name="connsiteY4" fmla="*/ 6428986 h 6431301"/>
              <a:gd name="connsiteX5" fmla="*/ 1256 w 6311768"/>
              <a:gd name="connsiteY5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5855039 w 6779747"/>
              <a:gd name="connsiteY2" fmla="*/ 6427181 h 6431301"/>
              <a:gd name="connsiteX3" fmla="*/ 3004563 w 6779747"/>
              <a:gd name="connsiteY3" fmla="*/ 6431301 h 6431301"/>
              <a:gd name="connsiteX4" fmla="*/ 467979 w 6779747"/>
              <a:gd name="connsiteY4" fmla="*/ 6428986 h 6431301"/>
              <a:gd name="connsiteX5" fmla="*/ 463738 w 6779747"/>
              <a:gd name="connsiteY5" fmla="*/ 3230652 h 6431301"/>
              <a:gd name="connsiteX6" fmla="*/ 469235 w 6779747"/>
              <a:gd name="connsiteY6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6317394 w 6779747"/>
              <a:gd name="connsiteY2" fmla="*/ 3230652 h 6431301"/>
              <a:gd name="connsiteX3" fmla="*/ 5855039 w 6779747"/>
              <a:gd name="connsiteY3" fmla="*/ 6427181 h 6431301"/>
              <a:gd name="connsiteX4" fmla="*/ 3004563 w 6779747"/>
              <a:gd name="connsiteY4" fmla="*/ 6431301 h 6431301"/>
              <a:gd name="connsiteX5" fmla="*/ 467979 w 6779747"/>
              <a:gd name="connsiteY5" fmla="*/ 6428986 h 6431301"/>
              <a:gd name="connsiteX6" fmla="*/ 463738 w 6779747"/>
              <a:gd name="connsiteY6" fmla="*/ 3230652 h 6431301"/>
              <a:gd name="connsiteX7" fmla="*/ 469235 w 6779747"/>
              <a:gd name="connsiteY7" fmla="*/ 4120 h 6431301"/>
              <a:gd name="connsiteX0" fmla="*/ 469235 w 6779747"/>
              <a:gd name="connsiteY0" fmla="*/ 4120 h 6431301"/>
              <a:gd name="connsiteX1" fmla="*/ 6779747 w 6779747"/>
              <a:gd name="connsiteY1" fmla="*/ 0 h 6431301"/>
              <a:gd name="connsiteX2" fmla="*/ 6317394 w 6779747"/>
              <a:gd name="connsiteY2" fmla="*/ 3230652 h 6431301"/>
              <a:gd name="connsiteX3" fmla="*/ 5855039 w 6779747"/>
              <a:gd name="connsiteY3" fmla="*/ 6427181 h 6431301"/>
              <a:gd name="connsiteX4" fmla="*/ 3004563 w 6779747"/>
              <a:gd name="connsiteY4" fmla="*/ 6431301 h 6431301"/>
              <a:gd name="connsiteX5" fmla="*/ 467979 w 6779747"/>
              <a:gd name="connsiteY5" fmla="*/ 6428986 h 6431301"/>
              <a:gd name="connsiteX6" fmla="*/ 463738 w 6779747"/>
              <a:gd name="connsiteY6" fmla="*/ 3230652 h 6431301"/>
              <a:gd name="connsiteX7" fmla="*/ 469235 w 6779747"/>
              <a:gd name="connsiteY7" fmla="*/ 4120 h 6431301"/>
              <a:gd name="connsiteX0" fmla="*/ 0 w 6316009"/>
              <a:gd name="connsiteY0" fmla="*/ 3230652 h 6431301"/>
              <a:gd name="connsiteX1" fmla="*/ 6316009 w 6316009"/>
              <a:gd name="connsiteY1" fmla="*/ 0 h 6431301"/>
              <a:gd name="connsiteX2" fmla="*/ 5853656 w 6316009"/>
              <a:gd name="connsiteY2" fmla="*/ 3230652 h 6431301"/>
              <a:gd name="connsiteX3" fmla="*/ 5391301 w 6316009"/>
              <a:gd name="connsiteY3" fmla="*/ 6427181 h 6431301"/>
              <a:gd name="connsiteX4" fmla="*/ 2540825 w 6316009"/>
              <a:gd name="connsiteY4" fmla="*/ 6431301 h 6431301"/>
              <a:gd name="connsiteX5" fmla="*/ 4241 w 6316009"/>
              <a:gd name="connsiteY5" fmla="*/ 6428986 h 6431301"/>
              <a:gd name="connsiteX6" fmla="*/ 0 w 6316009"/>
              <a:gd name="connsiteY6" fmla="*/ 3230652 h 6431301"/>
              <a:gd name="connsiteX0" fmla="*/ 0 w 5853656"/>
              <a:gd name="connsiteY0" fmla="*/ 399680 h 3600329"/>
              <a:gd name="connsiteX1" fmla="*/ 5853656 w 5853656"/>
              <a:gd name="connsiteY1" fmla="*/ 399680 h 3600329"/>
              <a:gd name="connsiteX2" fmla="*/ 5391301 w 5853656"/>
              <a:gd name="connsiteY2" fmla="*/ 3596209 h 3600329"/>
              <a:gd name="connsiteX3" fmla="*/ 2540825 w 5853656"/>
              <a:gd name="connsiteY3" fmla="*/ 3600329 h 3600329"/>
              <a:gd name="connsiteX4" fmla="*/ 4241 w 5853656"/>
              <a:gd name="connsiteY4" fmla="*/ 3598014 h 3600329"/>
              <a:gd name="connsiteX5" fmla="*/ 0 w 5853656"/>
              <a:gd name="connsiteY5" fmla="*/ 399680 h 3600329"/>
              <a:gd name="connsiteX0" fmla="*/ 0 w 5853656"/>
              <a:gd name="connsiteY0" fmla="*/ 0 h 3200649"/>
              <a:gd name="connsiteX1" fmla="*/ 5853656 w 5853656"/>
              <a:gd name="connsiteY1" fmla="*/ 0 h 3200649"/>
              <a:gd name="connsiteX2" fmla="*/ 5391301 w 5853656"/>
              <a:gd name="connsiteY2" fmla="*/ 3196529 h 3200649"/>
              <a:gd name="connsiteX3" fmla="*/ 2540825 w 5853656"/>
              <a:gd name="connsiteY3" fmla="*/ 3200649 h 3200649"/>
              <a:gd name="connsiteX4" fmla="*/ 4241 w 5853656"/>
              <a:gd name="connsiteY4" fmla="*/ 3198334 h 3200649"/>
              <a:gd name="connsiteX5" fmla="*/ 0 w 5853656"/>
              <a:gd name="connsiteY5" fmla="*/ 0 h 3200649"/>
              <a:gd name="connsiteX0" fmla="*/ 0 w 5849061"/>
              <a:gd name="connsiteY0" fmla="*/ 0 h 3200649"/>
              <a:gd name="connsiteX1" fmla="*/ 5849061 w 5849061"/>
              <a:gd name="connsiteY1" fmla="*/ 0 h 3200649"/>
              <a:gd name="connsiteX2" fmla="*/ 5391301 w 5849061"/>
              <a:gd name="connsiteY2" fmla="*/ 3196529 h 3200649"/>
              <a:gd name="connsiteX3" fmla="*/ 2540825 w 5849061"/>
              <a:gd name="connsiteY3" fmla="*/ 3200649 h 3200649"/>
              <a:gd name="connsiteX4" fmla="*/ 4241 w 5849061"/>
              <a:gd name="connsiteY4" fmla="*/ 3198334 h 3200649"/>
              <a:gd name="connsiteX5" fmla="*/ 0 w 5849061"/>
              <a:gd name="connsiteY5" fmla="*/ 0 h 320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9061" h="3200649">
                <a:moveTo>
                  <a:pt x="0" y="0"/>
                </a:moveTo>
                <a:lnTo>
                  <a:pt x="5849061" y="0"/>
                </a:lnTo>
                <a:lnTo>
                  <a:pt x="5391301" y="3196529"/>
                </a:lnTo>
                <a:lnTo>
                  <a:pt x="2540825" y="3200649"/>
                </a:lnTo>
                <a:lnTo>
                  <a:pt x="4241" y="3198334"/>
                </a:lnTo>
                <a:cubicBezTo>
                  <a:pt x="2827" y="2132223"/>
                  <a:pt x="1414" y="1066111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14" name="Kuvan paikkamerkki 7">
            <a:extLst>
              <a:ext uri="{FF2B5EF4-FFF2-40B4-BE49-F238E27FC236}">
                <a16:creationId xmlns:a16="http://schemas.microsoft.com/office/drawing/2014/main" id="{D28CE1C6-80F1-4ED0-97DA-BE57EDBECC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5640266" y="3468357"/>
            <a:ext cx="6554666" cy="3384000"/>
          </a:xfrm>
          <a:custGeom>
            <a:avLst/>
            <a:gdLst>
              <a:gd name="connsiteX0" fmla="*/ 0 w 11763771"/>
              <a:gd name="connsiteY0" fmla="*/ 0 h 6427181"/>
              <a:gd name="connsiteX1" fmla="*/ 11763771 w 11763771"/>
              <a:gd name="connsiteY1" fmla="*/ 0 h 6427181"/>
              <a:gd name="connsiteX2" fmla="*/ 11763771 w 11763771"/>
              <a:gd name="connsiteY2" fmla="*/ 6427181 h 6427181"/>
              <a:gd name="connsiteX3" fmla="*/ 0 w 11763771"/>
              <a:gd name="connsiteY3" fmla="*/ 6427181 h 6427181"/>
              <a:gd name="connsiteX4" fmla="*/ 0 w 11763771"/>
              <a:gd name="connsiteY4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256 w 11765027"/>
              <a:gd name="connsiteY3" fmla="*/ 6427181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1256 w 11765027"/>
              <a:gd name="connsiteY4" fmla="*/ 6427181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1981200 w 11765027"/>
              <a:gd name="connsiteY3" fmla="*/ 6423516 h 6427181"/>
              <a:gd name="connsiteX4" fmla="*/ 0 w 11765027"/>
              <a:gd name="connsiteY4" fmla="*/ 5604366 h 6427181"/>
              <a:gd name="connsiteX5" fmla="*/ 1256 w 11765027"/>
              <a:gd name="connsiteY5" fmla="*/ 0 h 6427181"/>
              <a:gd name="connsiteX0" fmla="*/ 1256 w 11765027"/>
              <a:gd name="connsiteY0" fmla="*/ 0 h 6427181"/>
              <a:gd name="connsiteX1" fmla="*/ 11765027 w 11765027"/>
              <a:gd name="connsiteY1" fmla="*/ 0 h 6427181"/>
              <a:gd name="connsiteX2" fmla="*/ 11765027 w 11765027"/>
              <a:gd name="connsiteY2" fmla="*/ 6427181 h 6427181"/>
              <a:gd name="connsiteX3" fmla="*/ 2536584 w 11765027"/>
              <a:gd name="connsiteY3" fmla="*/ 6427181 h 6427181"/>
              <a:gd name="connsiteX4" fmla="*/ 1981200 w 11765027"/>
              <a:gd name="connsiteY4" fmla="*/ 6423516 h 6427181"/>
              <a:gd name="connsiteX5" fmla="*/ 0 w 11765027"/>
              <a:gd name="connsiteY5" fmla="*/ 5604366 h 6427181"/>
              <a:gd name="connsiteX6" fmla="*/ 1256 w 11765027"/>
              <a:gd name="connsiteY6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71017 w 12636044"/>
              <a:gd name="connsiteY5" fmla="*/ 5604366 h 6427181"/>
              <a:gd name="connsiteX6" fmla="*/ 869485 w 12636044"/>
              <a:gd name="connsiteY6" fmla="*/ 5394666 h 6427181"/>
              <a:gd name="connsiteX7" fmla="*/ 872273 w 12636044"/>
              <a:gd name="connsiteY7" fmla="*/ 0 h 6427181"/>
              <a:gd name="connsiteX0" fmla="*/ 872273 w 12636044"/>
              <a:gd name="connsiteY0" fmla="*/ 0 h 6427181"/>
              <a:gd name="connsiteX1" fmla="*/ 12636044 w 12636044"/>
              <a:gd name="connsiteY1" fmla="*/ 0 h 6427181"/>
              <a:gd name="connsiteX2" fmla="*/ 12636044 w 12636044"/>
              <a:gd name="connsiteY2" fmla="*/ 6427181 h 6427181"/>
              <a:gd name="connsiteX3" fmla="*/ 3407601 w 12636044"/>
              <a:gd name="connsiteY3" fmla="*/ 6427181 h 6427181"/>
              <a:gd name="connsiteX4" fmla="*/ 2852217 w 12636044"/>
              <a:gd name="connsiteY4" fmla="*/ 6423516 h 6427181"/>
              <a:gd name="connsiteX5" fmla="*/ 869485 w 12636044"/>
              <a:gd name="connsiteY5" fmla="*/ 5394666 h 6427181"/>
              <a:gd name="connsiteX6" fmla="*/ 872273 w 12636044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1982732 w 11766559"/>
              <a:gd name="connsiteY4" fmla="*/ 6423516 h 6427181"/>
              <a:gd name="connsiteX5" fmla="*/ 0 w 11766559"/>
              <a:gd name="connsiteY5" fmla="*/ 5394666 h 6427181"/>
              <a:gd name="connsiteX6" fmla="*/ 2788 w 11766559"/>
              <a:gd name="connsiteY6" fmla="*/ 0 h 6427181"/>
              <a:gd name="connsiteX0" fmla="*/ 2788 w 11766559"/>
              <a:gd name="connsiteY0" fmla="*/ 0 h 6427181"/>
              <a:gd name="connsiteX1" fmla="*/ 11766559 w 11766559"/>
              <a:gd name="connsiteY1" fmla="*/ 0 h 6427181"/>
              <a:gd name="connsiteX2" fmla="*/ 11766559 w 11766559"/>
              <a:gd name="connsiteY2" fmla="*/ 6427181 h 6427181"/>
              <a:gd name="connsiteX3" fmla="*/ 2538116 w 11766559"/>
              <a:gd name="connsiteY3" fmla="*/ 6427181 h 6427181"/>
              <a:gd name="connsiteX4" fmla="*/ 0 w 11766559"/>
              <a:gd name="connsiteY4" fmla="*/ 5394666 h 6427181"/>
              <a:gd name="connsiteX5" fmla="*/ 2788 w 11766559"/>
              <a:gd name="connsiteY5" fmla="*/ 0 h 642718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2538116 w 11766559"/>
              <a:gd name="connsiteY4" fmla="*/ 6431301 h 6431301"/>
              <a:gd name="connsiteX5" fmla="*/ 0 w 11766559"/>
              <a:gd name="connsiteY5" fmla="*/ 5398786 h 6431301"/>
              <a:gd name="connsiteX6" fmla="*/ 2788 w 11766559"/>
              <a:gd name="connsiteY6" fmla="*/ 4120 h 6431301"/>
              <a:gd name="connsiteX0" fmla="*/ 2788 w 11766559"/>
              <a:gd name="connsiteY0" fmla="*/ 4120 h 6431301"/>
              <a:gd name="connsiteX1" fmla="*/ 6313300 w 11766559"/>
              <a:gd name="connsiteY1" fmla="*/ 0 h 6431301"/>
              <a:gd name="connsiteX2" fmla="*/ 11766559 w 11766559"/>
              <a:gd name="connsiteY2" fmla="*/ 4120 h 6431301"/>
              <a:gd name="connsiteX3" fmla="*/ 11766559 w 11766559"/>
              <a:gd name="connsiteY3" fmla="*/ 6431301 h 6431301"/>
              <a:gd name="connsiteX4" fmla="*/ 5388592 w 11766559"/>
              <a:gd name="connsiteY4" fmla="*/ 6427181 h 6431301"/>
              <a:gd name="connsiteX5" fmla="*/ 2538116 w 11766559"/>
              <a:gd name="connsiteY5" fmla="*/ 6431301 h 6431301"/>
              <a:gd name="connsiteX6" fmla="*/ 0 w 11766559"/>
              <a:gd name="connsiteY6" fmla="*/ 5398786 h 6431301"/>
              <a:gd name="connsiteX7" fmla="*/ 2788 w 11766559"/>
              <a:gd name="connsiteY7" fmla="*/ 4120 h 643130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388592 w 11766559"/>
              <a:gd name="connsiteY5" fmla="*/ 6435421 h 6439541"/>
              <a:gd name="connsiteX6" fmla="*/ 2538116 w 11766559"/>
              <a:gd name="connsiteY6" fmla="*/ 6439541 h 6439541"/>
              <a:gd name="connsiteX7" fmla="*/ 0 w 11766559"/>
              <a:gd name="connsiteY7" fmla="*/ 5407026 h 6439541"/>
              <a:gd name="connsiteX8" fmla="*/ 2788 w 11766559"/>
              <a:gd name="connsiteY8" fmla="*/ 12360 h 643954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443735 w 11766559"/>
              <a:gd name="connsiteY5" fmla="*/ 6435421 h 6439541"/>
              <a:gd name="connsiteX6" fmla="*/ 5388592 w 11766559"/>
              <a:gd name="connsiteY6" fmla="*/ 6435421 h 6439541"/>
              <a:gd name="connsiteX7" fmla="*/ 2538116 w 11766559"/>
              <a:gd name="connsiteY7" fmla="*/ 6439541 h 6439541"/>
              <a:gd name="connsiteX8" fmla="*/ 0 w 11766559"/>
              <a:gd name="connsiteY8" fmla="*/ 5407026 h 6439541"/>
              <a:gd name="connsiteX9" fmla="*/ 2788 w 11766559"/>
              <a:gd name="connsiteY9" fmla="*/ 12360 h 6439541"/>
              <a:gd name="connsiteX0" fmla="*/ 2788 w 11766559"/>
              <a:gd name="connsiteY0" fmla="*/ 12360 h 6439541"/>
              <a:gd name="connsiteX1" fmla="*/ 6313300 w 11766559"/>
              <a:gd name="connsiteY1" fmla="*/ 8240 h 6439541"/>
              <a:gd name="connsiteX2" fmla="*/ 6364202 w 11766559"/>
              <a:gd name="connsiteY2" fmla="*/ 0 h 6439541"/>
              <a:gd name="connsiteX3" fmla="*/ 11766559 w 11766559"/>
              <a:gd name="connsiteY3" fmla="*/ 12360 h 6439541"/>
              <a:gd name="connsiteX4" fmla="*/ 11766559 w 11766559"/>
              <a:gd name="connsiteY4" fmla="*/ 6439541 h 6439541"/>
              <a:gd name="connsiteX5" fmla="*/ 5443735 w 11766559"/>
              <a:gd name="connsiteY5" fmla="*/ 6435421 h 6439541"/>
              <a:gd name="connsiteX6" fmla="*/ 5388592 w 11766559"/>
              <a:gd name="connsiteY6" fmla="*/ 6435421 h 6439541"/>
              <a:gd name="connsiteX7" fmla="*/ 0 w 11766559"/>
              <a:gd name="connsiteY7" fmla="*/ 5407026 h 6439541"/>
              <a:gd name="connsiteX8" fmla="*/ 2788 w 11766559"/>
              <a:gd name="connsiteY8" fmla="*/ 12360 h 6439541"/>
              <a:gd name="connsiteX0" fmla="*/ 0 w 11763771"/>
              <a:gd name="connsiteY0" fmla="*/ 12360 h 6439541"/>
              <a:gd name="connsiteX1" fmla="*/ 6310512 w 11763771"/>
              <a:gd name="connsiteY1" fmla="*/ 8240 h 6439541"/>
              <a:gd name="connsiteX2" fmla="*/ 6361414 w 11763771"/>
              <a:gd name="connsiteY2" fmla="*/ 0 h 6439541"/>
              <a:gd name="connsiteX3" fmla="*/ 11763771 w 11763771"/>
              <a:gd name="connsiteY3" fmla="*/ 12360 h 6439541"/>
              <a:gd name="connsiteX4" fmla="*/ 11763771 w 11763771"/>
              <a:gd name="connsiteY4" fmla="*/ 6439541 h 6439541"/>
              <a:gd name="connsiteX5" fmla="*/ 5440947 w 11763771"/>
              <a:gd name="connsiteY5" fmla="*/ 6435421 h 6439541"/>
              <a:gd name="connsiteX6" fmla="*/ 5385804 w 11763771"/>
              <a:gd name="connsiteY6" fmla="*/ 6435421 h 6439541"/>
              <a:gd name="connsiteX7" fmla="*/ 0 w 11763771"/>
              <a:gd name="connsiteY7" fmla="*/ 12360 h 6439541"/>
              <a:gd name="connsiteX0" fmla="*/ 0 w 6377967"/>
              <a:gd name="connsiteY0" fmla="*/ 6435421 h 6439541"/>
              <a:gd name="connsiteX1" fmla="*/ 924708 w 6377967"/>
              <a:gd name="connsiteY1" fmla="*/ 8240 h 6439541"/>
              <a:gd name="connsiteX2" fmla="*/ 975610 w 6377967"/>
              <a:gd name="connsiteY2" fmla="*/ 0 h 6439541"/>
              <a:gd name="connsiteX3" fmla="*/ 6377967 w 6377967"/>
              <a:gd name="connsiteY3" fmla="*/ 12360 h 6439541"/>
              <a:gd name="connsiteX4" fmla="*/ 6377967 w 6377967"/>
              <a:gd name="connsiteY4" fmla="*/ 6439541 h 6439541"/>
              <a:gd name="connsiteX5" fmla="*/ 55143 w 6377967"/>
              <a:gd name="connsiteY5" fmla="*/ 6435421 h 6439541"/>
              <a:gd name="connsiteX6" fmla="*/ 0 w 6377967"/>
              <a:gd name="connsiteY6" fmla="*/ 6435421 h 6439541"/>
              <a:gd name="connsiteX0" fmla="*/ 0 w 6377967"/>
              <a:gd name="connsiteY0" fmla="*/ 6435421 h 6439541"/>
              <a:gd name="connsiteX1" fmla="*/ 975610 w 6377967"/>
              <a:gd name="connsiteY1" fmla="*/ 0 h 6439541"/>
              <a:gd name="connsiteX2" fmla="*/ 6377967 w 6377967"/>
              <a:gd name="connsiteY2" fmla="*/ 12360 h 6439541"/>
              <a:gd name="connsiteX3" fmla="*/ 6377967 w 6377967"/>
              <a:gd name="connsiteY3" fmla="*/ 6439541 h 6439541"/>
              <a:gd name="connsiteX4" fmla="*/ 55143 w 6377967"/>
              <a:gd name="connsiteY4" fmla="*/ 6435421 h 6439541"/>
              <a:gd name="connsiteX5" fmla="*/ 0 w 6377967"/>
              <a:gd name="connsiteY5" fmla="*/ 6435421 h 6439541"/>
              <a:gd name="connsiteX0" fmla="*/ 0 w 6322824"/>
              <a:gd name="connsiteY0" fmla="*/ 6435421 h 6439541"/>
              <a:gd name="connsiteX1" fmla="*/ 920467 w 6322824"/>
              <a:gd name="connsiteY1" fmla="*/ 0 h 6439541"/>
              <a:gd name="connsiteX2" fmla="*/ 6322824 w 6322824"/>
              <a:gd name="connsiteY2" fmla="*/ 12360 h 6439541"/>
              <a:gd name="connsiteX3" fmla="*/ 6322824 w 6322824"/>
              <a:gd name="connsiteY3" fmla="*/ 6439541 h 6439541"/>
              <a:gd name="connsiteX4" fmla="*/ 0 w 6322824"/>
              <a:gd name="connsiteY4" fmla="*/ 6435421 h 6439541"/>
              <a:gd name="connsiteX0" fmla="*/ 0 w 6322824"/>
              <a:gd name="connsiteY0" fmla="*/ 6423519 h 6427639"/>
              <a:gd name="connsiteX1" fmla="*/ 915872 w 6322824"/>
              <a:gd name="connsiteY1" fmla="*/ 0 h 6427639"/>
              <a:gd name="connsiteX2" fmla="*/ 6322824 w 6322824"/>
              <a:gd name="connsiteY2" fmla="*/ 458 h 6427639"/>
              <a:gd name="connsiteX3" fmla="*/ 6322824 w 6322824"/>
              <a:gd name="connsiteY3" fmla="*/ 6427639 h 6427639"/>
              <a:gd name="connsiteX4" fmla="*/ 0 w 6322824"/>
              <a:gd name="connsiteY4" fmla="*/ 6423519 h 6427639"/>
              <a:gd name="connsiteX0" fmla="*/ 0 w 6322824"/>
              <a:gd name="connsiteY0" fmla="*/ 6423519 h 6427639"/>
              <a:gd name="connsiteX1" fmla="*/ 458113 w 6322824"/>
              <a:gd name="connsiteY1" fmla="*/ 3234191 h 6427639"/>
              <a:gd name="connsiteX2" fmla="*/ 915872 w 6322824"/>
              <a:gd name="connsiteY2" fmla="*/ 0 h 6427639"/>
              <a:gd name="connsiteX3" fmla="*/ 6322824 w 6322824"/>
              <a:gd name="connsiteY3" fmla="*/ 458 h 6427639"/>
              <a:gd name="connsiteX4" fmla="*/ 6322824 w 6322824"/>
              <a:gd name="connsiteY4" fmla="*/ 6427639 h 6427639"/>
              <a:gd name="connsiteX5" fmla="*/ 0 w 6322824"/>
              <a:gd name="connsiteY5" fmla="*/ 6423519 h 6427639"/>
              <a:gd name="connsiteX0" fmla="*/ 0 w 6324494"/>
              <a:gd name="connsiteY0" fmla="*/ 6423519 h 6427639"/>
              <a:gd name="connsiteX1" fmla="*/ 458113 w 6324494"/>
              <a:gd name="connsiteY1" fmla="*/ 3234191 h 6427639"/>
              <a:gd name="connsiteX2" fmla="*/ 915872 w 6324494"/>
              <a:gd name="connsiteY2" fmla="*/ 0 h 6427639"/>
              <a:gd name="connsiteX3" fmla="*/ 6322824 w 6324494"/>
              <a:gd name="connsiteY3" fmla="*/ 458 h 6427639"/>
              <a:gd name="connsiteX4" fmla="*/ 6324494 w 6324494"/>
              <a:gd name="connsiteY4" fmla="*/ 3234191 h 6427639"/>
              <a:gd name="connsiteX5" fmla="*/ 6322824 w 6324494"/>
              <a:gd name="connsiteY5" fmla="*/ 6427639 h 6427639"/>
              <a:gd name="connsiteX6" fmla="*/ 0 w 6324494"/>
              <a:gd name="connsiteY6" fmla="*/ 6423519 h 6427639"/>
              <a:gd name="connsiteX0" fmla="*/ 0 w 6324494"/>
              <a:gd name="connsiteY0" fmla="*/ 6423519 h 6427639"/>
              <a:gd name="connsiteX1" fmla="*/ 458113 w 6324494"/>
              <a:gd name="connsiteY1" fmla="*/ 3234191 h 6427639"/>
              <a:gd name="connsiteX2" fmla="*/ 915872 w 6324494"/>
              <a:gd name="connsiteY2" fmla="*/ 0 h 6427639"/>
              <a:gd name="connsiteX3" fmla="*/ 6324494 w 6324494"/>
              <a:gd name="connsiteY3" fmla="*/ 3234191 h 6427639"/>
              <a:gd name="connsiteX4" fmla="*/ 6322824 w 6324494"/>
              <a:gd name="connsiteY4" fmla="*/ 6427639 h 6427639"/>
              <a:gd name="connsiteX5" fmla="*/ 0 w 6324494"/>
              <a:gd name="connsiteY5" fmla="*/ 6423519 h 6427639"/>
              <a:gd name="connsiteX0" fmla="*/ 0 w 6324494"/>
              <a:gd name="connsiteY0" fmla="*/ 3189328 h 3193448"/>
              <a:gd name="connsiteX1" fmla="*/ 458113 w 6324494"/>
              <a:gd name="connsiteY1" fmla="*/ 0 h 3193448"/>
              <a:gd name="connsiteX2" fmla="*/ 6324494 w 6324494"/>
              <a:gd name="connsiteY2" fmla="*/ 0 h 3193448"/>
              <a:gd name="connsiteX3" fmla="*/ 6322824 w 6324494"/>
              <a:gd name="connsiteY3" fmla="*/ 3193448 h 3193448"/>
              <a:gd name="connsiteX4" fmla="*/ 0 w 6324494"/>
              <a:gd name="connsiteY4" fmla="*/ 3189328 h 3193448"/>
              <a:gd name="connsiteX0" fmla="*/ 0 w 6324494"/>
              <a:gd name="connsiteY0" fmla="*/ 3193791 h 3193791"/>
              <a:gd name="connsiteX1" fmla="*/ 458113 w 6324494"/>
              <a:gd name="connsiteY1" fmla="*/ 0 h 3193791"/>
              <a:gd name="connsiteX2" fmla="*/ 6324494 w 6324494"/>
              <a:gd name="connsiteY2" fmla="*/ 0 h 3193791"/>
              <a:gd name="connsiteX3" fmla="*/ 6322824 w 6324494"/>
              <a:gd name="connsiteY3" fmla="*/ 3193448 h 3193791"/>
              <a:gd name="connsiteX4" fmla="*/ 0 w 6324494"/>
              <a:gd name="connsiteY4" fmla="*/ 3193791 h 319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494" h="3193791">
                <a:moveTo>
                  <a:pt x="0" y="3193791"/>
                </a:moveTo>
                <a:lnTo>
                  <a:pt x="458113" y="0"/>
                </a:lnTo>
                <a:lnTo>
                  <a:pt x="6324494" y="0"/>
                </a:lnTo>
                <a:cubicBezTo>
                  <a:pt x="6323937" y="1064483"/>
                  <a:pt x="6323381" y="2128965"/>
                  <a:pt x="6322824" y="3193448"/>
                </a:cubicBezTo>
                <a:lnTo>
                  <a:pt x="0" y="31937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rtlCol="0">
            <a:noAutofit/>
          </a:bodyPr>
          <a:lstStyle>
            <a:lvl1pPr marL="0" indent="0" algn="ctr">
              <a:buNone/>
              <a:defRPr b="1" i="1"/>
            </a:lvl1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227426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Lopetus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5">
            <a:extLst>
              <a:ext uri="{FF2B5EF4-FFF2-40B4-BE49-F238E27FC236}">
                <a16:creationId xmlns:a16="http://schemas.microsoft.com/office/drawing/2014/main" id="{8D04D704-3488-4862-9856-5F81C38C6F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6096000" cy="6858525"/>
          </a:xfrm>
          <a:custGeom>
            <a:avLst/>
            <a:gdLst>
              <a:gd name="connsiteX0" fmla="*/ 0 w 6096000"/>
              <a:gd name="connsiteY0" fmla="*/ 0 h 6849000"/>
              <a:gd name="connsiteX1" fmla="*/ 6096000 w 6096000"/>
              <a:gd name="connsiteY1" fmla="*/ 0 h 6849000"/>
              <a:gd name="connsiteX2" fmla="*/ 6096000 w 6096000"/>
              <a:gd name="connsiteY2" fmla="*/ 6849000 h 6849000"/>
              <a:gd name="connsiteX3" fmla="*/ 0 w 6096000"/>
              <a:gd name="connsiteY3" fmla="*/ 6849000 h 6849000"/>
              <a:gd name="connsiteX4" fmla="*/ 0 w 6096000"/>
              <a:gd name="connsiteY4" fmla="*/ 0 h 6849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49000 h 6858000"/>
              <a:gd name="connsiteX3" fmla="*/ 5143500 w 6096000"/>
              <a:gd name="connsiteY3" fmla="*/ 6858000 h 6858000"/>
              <a:gd name="connsiteX4" fmla="*/ 0 w 6096000"/>
              <a:gd name="connsiteY4" fmla="*/ 6849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5143500 w 6096000"/>
              <a:gd name="connsiteY2" fmla="*/ 6858000 h 6858000"/>
              <a:gd name="connsiteX3" fmla="*/ 0 w 6096000"/>
              <a:gd name="connsiteY3" fmla="*/ 6849000 h 6858000"/>
              <a:gd name="connsiteX4" fmla="*/ 0 w 6096000"/>
              <a:gd name="connsiteY4" fmla="*/ 0 h 6858000"/>
              <a:gd name="connsiteX0" fmla="*/ 0 w 6096000"/>
              <a:gd name="connsiteY0" fmla="*/ 0 h 6858525"/>
              <a:gd name="connsiteX1" fmla="*/ 6096000 w 6096000"/>
              <a:gd name="connsiteY1" fmla="*/ 0 h 6858525"/>
              <a:gd name="connsiteX2" fmla="*/ 5143500 w 6096000"/>
              <a:gd name="connsiteY2" fmla="*/ 6858000 h 6858525"/>
              <a:gd name="connsiteX3" fmla="*/ 0 w 6096000"/>
              <a:gd name="connsiteY3" fmla="*/ 6858525 h 6858525"/>
              <a:gd name="connsiteX4" fmla="*/ 0 w 6096000"/>
              <a:gd name="connsiteY4" fmla="*/ 0 h 685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525">
                <a:moveTo>
                  <a:pt x="0" y="0"/>
                </a:moveTo>
                <a:lnTo>
                  <a:pt x="6096000" y="0"/>
                </a:lnTo>
                <a:lnTo>
                  <a:pt x="5143500" y="6858000"/>
                </a:lnTo>
                <a:lnTo>
                  <a:pt x="0" y="6858525"/>
                </a:lnTo>
                <a:lnTo>
                  <a:pt x="0" y="0"/>
                </a:lnTo>
                <a:close/>
              </a:path>
            </a:pathLst>
          </a:custGeom>
          <a:solidFill>
            <a:srgbClr val="00A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2000" y="1906588"/>
            <a:ext cx="4764000" cy="2431412"/>
          </a:xfrm>
        </p:spPr>
        <p:txBody>
          <a:bodyPr anchor="b">
            <a:noAutofit/>
          </a:bodyPr>
          <a:lstStyle>
            <a:lvl1pPr algn="l">
              <a:defRPr sz="5000" b="0" cap="none" baseline="0">
                <a:solidFill>
                  <a:schemeClr val="bg1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12000" y="4518000"/>
            <a:ext cx="4764000" cy="9720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 smtClean="0"/>
              <a:t>Muokkaa tekstin perustyylejä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E71B6FA-641D-4AEA-82B6-22F19025D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1163638"/>
            <a:ext cx="33877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16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569" y="2538000"/>
            <a:ext cx="6930000" cy="1800000"/>
          </a:xfrm>
        </p:spPr>
        <p:txBody>
          <a:bodyPr anchor="b"/>
          <a:lstStyle>
            <a:lvl1pPr algn="l">
              <a:defRPr sz="5000" b="0"/>
            </a:lvl1pPr>
          </a:lstStyle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569" y="4518000"/>
            <a:ext cx="6930000" cy="972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pic>
        <p:nvPicPr>
          <p:cNvPr id="7" name="Kuva 9">
            <a:extLst>
              <a:ext uri="{FF2B5EF4-FFF2-40B4-BE49-F238E27FC236}">
                <a16:creationId xmlns:a16="http://schemas.microsoft.com/office/drawing/2014/main" id="{0700315B-21C2-4903-A3AB-D1CEE228B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163638"/>
            <a:ext cx="33877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Kuvan paikkamerkki 4"/>
          <p:cNvSpPr>
            <a:spLocks noGrp="1"/>
          </p:cNvSpPr>
          <p:nvPr>
            <p:ph type="pic" sz="quarter" idx="10"/>
          </p:nvPr>
        </p:nvSpPr>
        <p:spPr>
          <a:xfrm>
            <a:off x="8122920" y="-27940"/>
            <a:ext cx="4056682" cy="6889423"/>
          </a:xfrm>
          <a:custGeom>
            <a:avLst/>
            <a:gdLst>
              <a:gd name="connsiteX0" fmla="*/ 1016020 w 6096000"/>
              <a:gd name="connsiteY0" fmla="*/ 0 h 6858000"/>
              <a:gd name="connsiteX1" fmla="*/ 5079980 w 6096000"/>
              <a:gd name="connsiteY1" fmla="*/ 0 h 6858000"/>
              <a:gd name="connsiteX2" fmla="*/ 6096000 w 6096000"/>
              <a:gd name="connsiteY2" fmla="*/ 1016020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016020 h 6858000"/>
              <a:gd name="connsiteX6" fmla="*/ 1016020 w 6096000"/>
              <a:gd name="connsiteY6" fmla="*/ 0 h 6858000"/>
              <a:gd name="connsiteX0" fmla="*/ 1005509 w 6096000"/>
              <a:gd name="connsiteY0" fmla="*/ 10511 h 6858000"/>
              <a:gd name="connsiteX1" fmla="*/ 5079980 w 6096000"/>
              <a:gd name="connsiteY1" fmla="*/ 0 h 6858000"/>
              <a:gd name="connsiteX2" fmla="*/ 6096000 w 6096000"/>
              <a:gd name="connsiteY2" fmla="*/ 1016020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016020 h 6858000"/>
              <a:gd name="connsiteX6" fmla="*/ 1005509 w 6096000"/>
              <a:gd name="connsiteY6" fmla="*/ 10511 h 6858000"/>
              <a:gd name="connsiteX0" fmla="*/ 0 w 6096000"/>
              <a:gd name="connsiteY0" fmla="*/ 1020216 h 6862196"/>
              <a:gd name="connsiteX1" fmla="*/ 5079980 w 6096000"/>
              <a:gd name="connsiteY1" fmla="*/ 4196 h 6862196"/>
              <a:gd name="connsiteX2" fmla="*/ 6096000 w 6096000"/>
              <a:gd name="connsiteY2" fmla="*/ 1020216 h 6862196"/>
              <a:gd name="connsiteX3" fmla="*/ 6096000 w 6096000"/>
              <a:gd name="connsiteY3" fmla="*/ 6862196 h 6862196"/>
              <a:gd name="connsiteX4" fmla="*/ 0 w 6096000"/>
              <a:gd name="connsiteY4" fmla="*/ 6862196 h 6862196"/>
              <a:gd name="connsiteX5" fmla="*/ 0 w 6096000"/>
              <a:gd name="connsiteY5" fmla="*/ 1020216 h 6862196"/>
              <a:gd name="connsiteX0" fmla="*/ 0 w 6106511"/>
              <a:gd name="connsiteY0" fmla="*/ 509828 h 7360801"/>
              <a:gd name="connsiteX1" fmla="*/ 5090491 w 6106511"/>
              <a:gd name="connsiteY1" fmla="*/ 502801 h 7360801"/>
              <a:gd name="connsiteX2" fmla="*/ 6106511 w 6106511"/>
              <a:gd name="connsiteY2" fmla="*/ 1518821 h 7360801"/>
              <a:gd name="connsiteX3" fmla="*/ 6106511 w 6106511"/>
              <a:gd name="connsiteY3" fmla="*/ 7360801 h 7360801"/>
              <a:gd name="connsiteX4" fmla="*/ 10511 w 6106511"/>
              <a:gd name="connsiteY4" fmla="*/ 7360801 h 7360801"/>
              <a:gd name="connsiteX5" fmla="*/ 0 w 6106511"/>
              <a:gd name="connsiteY5" fmla="*/ 509828 h 7360801"/>
              <a:gd name="connsiteX0" fmla="*/ 695028 w 6801539"/>
              <a:gd name="connsiteY0" fmla="*/ 549547 h 7400520"/>
              <a:gd name="connsiteX1" fmla="*/ 5785519 w 6801539"/>
              <a:gd name="connsiteY1" fmla="*/ 542520 h 7400520"/>
              <a:gd name="connsiteX2" fmla="*/ 6801539 w 6801539"/>
              <a:gd name="connsiteY2" fmla="*/ 1558540 h 7400520"/>
              <a:gd name="connsiteX3" fmla="*/ 6801539 w 6801539"/>
              <a:gd name="connsiteY3" fmla="*/ 7400520 h 7400520"/>
              <a:gd name="connsiteX4" fmla="*/ 705539 w 6801539"/>
              <a:gd name="connsiteY4" fmla="*/ 7400520 h 7400520"/>
              <a:gd name="connsiteX5" fmla="*/ 695028 w 6801539"/>
              <a:gd name="connsiteY5" fmla="*/ 549547 h 7400520"/>
              <a:gd name="connsiteX0" fmla="*/ 443387 w 6549898"/>
              <a:gd name="connsiteY0" fmla="*/ 549547 h 7400520"/>
              <a:gd name="connsiteX1" fmla="*/ 5533878 w 6549898"/>
              <a:gd name="connsiteY1" fmla="*/ 542520 h 7400520"/>
              <a:gd name="connsiteX2" fmla="*/ 6549898 w 6549898"/>
              <a:gd name="connsiteY2" fmla="*/ 1558540 h 7400520"/>
              <a:gd name="connsiteX3" fmla="*/ 6549898 w 6549898"/>
              <a:gd name="connsiteY3" fmla="*/ 7400520 h 7400520"/>
              <a:gd name="connsiteX4" fmla="*/ 453898 w 6549898"/>
              <a:gd name="connsiteY4" fmla="*/ 7400520 h 7400520"/>
              <a:gd name="connsiteX5" fmla="*/ 443387 w 6549898"/>
              <a:gd name="connsiteY5" fmla="*/ 549547 h 7400520"/>
              <a:gd name="connsiteX0" fmla="*/ 0 w 6106511"/>
              <a:gd name="connsiteY0" fmla="*/ 549547 h 7400520"/>
              <a:gd name="connsiteX1" fmla="*/ 5090491 w 6106511"/>
              <a:gd name="connsiteY1" fmla="*/ 542520 h 7400520"/>
              <a:gd name="connsiteX2" fmla="*/ 6106511 w 6106511"/>
              <a:gd name="connsiteY2" fmla="*/ 1558540 h 7400520"/>
              <a:gd name="connsiteX3" fmla="*/ 6106511 w 6106511"/>
              <a:gd name="connsiteY3" fmla="*/ 7400520 h 7400520"/>
              <a:gd name="connsiteX4" fmla="*/ 10511 w 6106511"/>
              <a:gd name="connsiteY4" fmla="*/ 7400520 h 7400520"/>
              <a:gd name="connsiteX5" fmla="*/ 0 w 6106511"/>
              <a:gd name="connsiteY5" fmla="*/ 549547 h 7400520"/>
              <a:gd name="connsiteX0" fmla="*/ 0 w 6106511"/>
              <a:gd name="connsiteY0" fmla="*/ 549547 h 7411031"/>
              <a:gd name="connsiteX1" fmla="*/ 5090491 w 6106511"/>
              <a:gd name="connsiteY1" fmla="*/ 542520 h 7411031"/>
              <a:gd name="connsiteX2" fmla="*/ 6106511 w 6106511"/>
              <a:gd name="connsiteY2" fmla="*/ 1558540 h 7411031"/>
              <a:gd name="connsiteX3" fmla="*/ 5160580 w 6106511"/>
              <a:gd name="connsiteY3" fmla="*/ 7411031 h 7411031"/>
              <a:gd name="connsiteX4" fmla="*/ 10511 w 6106511"/>
              <a:gd name="connsiteY4" fmla="*/ 7400520 h 7411031"/>
              <a:gd name="connsiteX5" fmla="*/ 0 w 6106511"/>
              <a:gd name="connsiteY5" fmla="*/ 549547 h 7411031"/>
              <a:gd name="connsiteX0" fmla="*/ 0 w 6096000"/>
              <a:gd name="connsiteY0" fmla="*/ 549547 h 7411031"/>
              <a:gd name="connsiteX1" fmla="*/ 5090491 w 6096000"/>
              <a:gd name="connsiteY1" fmla="*/ 542520 h 7411031"/>
              <a:gd name="connsiteX2" fmla="*/ 6096000 w 6096000"/>
              <a:gd name="connsiteY2" fmla="*/ 539037 h 7411031"/>
              <a:gd name="connsiteX3" fmla="*/ 5160580 w 6096000"/>
              <a:gd name="connsiteY3" fmla="*/ 7411031 h 7411031"/>
              <a:gd name="connsiteX4" fmla="*/ 10511 w 6096000"/>
              <a:gd name="connsiteY4" fmla="*/ 7400520 h 7411031"/>
              <a:gd name="connsiteX5" fmla="*/ 0 w 6096000"/>
              <a:gd name="connsiteY5" fmla="*/ 549547 h 7411031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508193 h 7369677"/>
              <a:gd name="connsiteX1" fmla="*/ 6096000 w 6096000"/>
              <a:gd name="connsiteY1" fmla="*/ 497683 h 7369677"/>
              <a:gd name="connsiteX2" fmla="*/ 5160580 w 6096000"/>
              <a:gd name="connsiteY2" fmla="*/ 7369677 h 7369677"/>
              <a:gd name="connsiteX3" fmla="*/ 10511 w 6096000"/>
              <a:gd name="connsiteY3" fmla="*/ 7359166 h 7369677"/>
              <a:gd name="connsiteX4" fmla="*/ 0 w 6096000"/>
              <a:gd name="connsiteY4" fmla="*/ 508193 h 7369677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51605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749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749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4183"/>
              <a:gd name="connsiteX1" fmla="*/ 6096000 w 6096000"/>
              <a:gd name="connsiteY1" fmla="*/ 0 h 6874183"/>
              <a:gd name="connsiteX2" fmla="*/ 6085490 w 6096000"/>
              <a:gd name="connsiteY2" fmla="*/ 6871994 h 6874183"/>
              <a:gd name="connsiteX3" fmla="*/ 963011 w 6096000"/>
              <a:gd name="connsiteY3" fmla="*/ 6874183 h 6874183"/>
              <a:gd name="connsiteX4" fmla="*/ 0 w 6096000"/>
              <a:gd name="connsiteY4" fmla="*/ 10510 h 6874183"/>
              <a:gd name="connsiteX0" fmla="*/ 0 w 6096000"/>
              <a:gd name="connsiteY0" fmla="*/ 10510 h 6887234"/>
              <a:gd name="connsiteX1" fmla="*/ 6096000 w 6096000"/>
              <a:gd name="connsiteY1" fmla="*/ 0 h 6887234"/>
              <a:gd name="connsiteX2" fmla="*/ 4058570 w 6096000"/>
              <a:gd name="connsiteY2" fmla="*/ 6887234 h 6887234"/>
              <a:gd name="connsiteX3" fmla="*/ 963011 w 6096000"/>
              <a:gd name="connsiteY3" fmla="*/ 6874183 h 6887234"/>
              <a:gd name="connsiteX4" fmla="*/ 0 w 6096000"/>
              <a:gd name="connsiteY4" fmla="*/ 10510 h 6887234"/>
              <a:gd name="connsiteX0" fmla="*/ 0 w 4060166"/>
              <a:gd name="connsiteY0" fmla="*/ 25750 h 6902474"/>
              <a:gd name="connsiteX1" fmla="*/ 4053840 w 4060166"/>
              <a:gd name="connsiteY1" fmla="*/ 0 h 6902474"/>
              <a:gd name="connsiteX2" fmla="*/ 4058570 w 4060166"/>
              <a:gd name="connsiteY2" fmla="*/ 6902474 h 6902474"/>
              <a:gd name="connsiteX3" fmla="*/ 963011 w 4060166"/>
              <a:gd name="connsiteY3" fmla="*/ 6889423 h 6902474"/>
              <a:gd name="connsiteX4" fmla="*/ 0 w 4060166"/>
              <a:gd name="connsiteY4" fmla="*/ 25750 h 6902474"/>
              <a:gd name="connsiteX0" fmla="*/ 0 w 4053840"/>
              <a:gd name="connsiteY0" fmla="*/ 25750 h 6889423"/>
              <a:gd name="connsiteX1" fmla="*/ 4053840 w 4053840"/>
              <a:gd name="connsiteY1" fmla="*/ 0 h 6889423"/>
              <a:gd name="connsiteX2" fmla="*/ 4043330 w 4053840"/>
              <a:gd name="connsiteY2" fmla="*/ 6887234 h 6889423"/>
              <a:gd name="connsiteX3" fmla="*/ 963011 w 4053840"/>
              <a:gd name="connsiteY3" fmla="*/ 6889423 h 6889423"/>
              <a:gd name="connsiteX4" fmla="*/ 0 w 4053840"/>
              <a:gd name="connsiteY4" fmla="*/ 25750 h 6889423"/>
              <a:gd name="connsiteX0" fmla="*/ 0 w 4078490"/>
              <a:gd name="connsiteY0" fmla="*/ 25750 h 6910094"/>
              <a:gd name="connsiteX1" fmla="*/ 4053840 w 4078490"/>
              <a:gd name="connsiteY1" fmla="*/ 0 h 6910094"/>
              <a:gd name="connsiteX2" fmla="*/ 4077620 w 4078490"/>
              <a:gd name="connsiteY2" fmla="*/ 6910094 h 6910094"/>
              <a:gd name="connsiteX3" fmla="*/ 963011 w 4078490"/>
              <a:gd name="connsiteY3" fmla="*/ 6889423 h 6910094"/>
              <a:gd name="connsiteX4" fmla="*/ 0 w 4078490"/>
              <a:gd name="connsiteY4" fmla="*/ 25750 h 6910094"/>
              <a:gd name="connsiteX0" fmla="*/ 0 w 4078490"/>
              <a:gd name="connsiteY0" fmla="*/ 25750 h 6932954"/>
              <a:gd name="connsiteX1" fmla="*/ 4053840 w 4078490"/>
              <a:gd name="connsiteY1" fmla="*/ 0 h 6932954"/>
              <a:gd name="connsiteX2" fmla="*/ 4077620 w 4078490"/>
              <a:gd name="connsiteY2" fmla="*/ 6932954 h 6932954"/>
              <a:gd name="connsiteX3" fmla="*/ 963011 w 4078490"/>
              <a:gd name="connsiteY3" fmla="*/ 6889423 h 6932954"/>
              <a:gd name="connsiteX4" fmla="*/ 0 w 4078490"/>
              <a:gd name="connsiteY4" fmla="*/ 25750 h 6932954"/>
              <a:gd name="connsiteX0" fmla="*/ 0 w 4056682"/>
              <a:gd name="connsiteY0" fmla="*/ 25750 h 6889423"/>
              <a:gd name="connsiteX1" fmla="*/ 4053840 w 4056682"/>
              <a:gd name="connsiteY1" fmla="*/ 0 h 6889423"/>
              <a:gd name="connsiteX2" fmla="*/ 4054760 w 4056682"/>
              <a:gd name="connsiteY2" fmla="*/ 6887234 h 6889423"/>
              <a:gd name="connsiteX3" fmla="*/ 963011 w 4056682"/>
              <a:gd name="connsiteY3" fmla="*/ 6889423 h 6889423"/>
              <a:gd name="connsiteX4" fmla="*/ 0 w 4056682"/>
              <a:gd name="connsiteY4" fmla="*/ 25750 h 688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6682" h="6889423">
                <a:moveTo>
                  <a:pt x="0" y="25750"/>
                </a:moveTo>
                <a:lnTo>
                  <a:pt x="4053840" y="0"/>
                </a:lnTo>
                <a:cubicBezTo>
                  <a:pt x="4046833" y="2290665"/>
                  <a:pt x="4061767" y="4596569"/>
                  <a:pt x="4054760" y="6887234"/>
                </a:cubicBezTo>
                <a:lnTo>
                  <a:pt x="963011" y="6889423"/>
                </a:lnTo>
                <a:cubicBezTo>
                  <a:pt x="481505" y="3470286"/>
                  <a:pt x="551355" y="3895736"/>
                  <a:pt x="0" y="2575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82773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smtClean="0"/>
              <a:t>Muokkaa perustyyl. napsautt.</a:t>
            </a:r>
            <a:endParaRPr lang="fi-FI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 smtClean="0"/>
              <a:t>Muokkaa tekstin perustyylejä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  <a:endParaRPr lang="fi-FI" noProof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6D35A-BCDD-4920-B85D-989E3CD3E912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6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12000"/>
            <a:ext cx="7104000" cy="1108800"/>
          </a:xfrm>
        </p:spPr>
        <p:txBody>
          <a:bodyPr/>
          <a:lstStyle/>
          <a:p>
            <a:r>
              <a:rPr lang="fi-FI" noProof="0" smtClean="0"/>
              <a:t>Muokkaa perustyyl. napsautt.</a:t>
            </a:r>
            <a:endParaRPr lang="fi-FI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908000"/>
            <a:ext cx="7104000" cy="4266000"/>
          </a:xfrm>
        </p:spPr>
        <p:txBody>
          <a:bodyPr/>
          <a:lstStyle/>
          <a:p>
            <a:pPr lvl="0"/>
            <a:r>
              <a:rPr lang="fi-FI" noProof="0" smtClean="0"/>
              <a:t>Muokkaa tekstin perustyylejä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  <a:endParaRPr lang="fi-FI" noProof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6D35A-BCDD-4920-B85D-989E3CD3E912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8122920" y="-27939"/>
            <a:ext cx="4060166" cy="6891044"/>
          </a:xfrm>
          <a:custGeom>
            <a:avLst/>
            <a:gdLst>
              <a:gd name="connsiteX0" fmla="*/ 1016020 w 6096000"/>
              <a:gd name="connsiteY0" fmla="*/ 0 h 6858000"/>
              <a:gd name="connsiteX1" fmla="*/ 5079980 w 6096000"/>
              <a:gd name="connsiteY1" fmla="*/ 0 h 6858000"/>
              <a:gd name="connsiteX2" fmla="*/ 6096000 w 6096000"/>
              <a:gd name="connsiteY2" fmla="*/ 1016020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016020 h 6858000"/>
              <a:gd name="connsiteX6" fmla="*/ 1016020 w 6096000"/>
              <a:gd name="connsiteY6" fmla="*/ 0 h 6858000"/>
              <a:gd name="connsiteX0" fmla="*/ 1005509 w 6096000"/>
              <a:gd name="connsiteY0" fmla="*/ 10511 h 6858000"/>
              <a:gd name="connsiteX1" fmla="*/ 5079980 w 6096000"/>
              <a:gd name="connsiteY1" fmla="*/ 0 h 6858000"/>
              <a:gd name="connsiteX2" fmla="*/ 6096000 w 6096000"/>
              <a:gd name="connsiteY2" fmla="*/ 1016020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016020 h 6858000"/>
              <a:gd name="connsiteX6" fmla="*/ 1005509 w 6096000"/>
              <a:gd name="connsiteY6" fmla="*/ 10511 h 6858000"/>
              <a:gd name="connsiteX0" fmla="*/ 0 w 6096000"/>
              <a:gd name="connsiteY0" fmla="*/ 1020216 h 6862196"/>
              <a:gd name="connsiteX1" fmla="*/ 5079980 w 6096000"/>
              <a:gd name="connsiteY1" fmla="*/ 4196 h 6862196"/>
              <a:gd name="connsiteX2" fmla="*/ 6096000 w 6096000"/>
              <a:gd name="connsiteY2" fmla="*/ 1020216 h 6862196"/>
              <a:gd name="connsiteX3" fmla="*/ 6096000 w 6096000"/>
              <a:gd name="connsiteY3" fmla="*/ 6862196 h 6862196"/>
              <a:gd name="connsiteX4" fmla="*/ 0 w 6096000"/>
              <a:gd name="connsiteY4" fmla="*/ 6862196 h 6862196"/>
              <a:gd name="connsiteX5" fmla="*/ 0 w 6096000"/>
              <a:gd name="connsiteY5" fmla="*/ 1020216 h 6862196"/>
              <a:gd name="connsiteX0" fmla="*/ 0 w 6106511"/>
              <a:gd name="connsiteY0" fmla="*/ 509828 h 7360801"/>
              <a:gd name="connsiteX1" fmla="*/ 5090491 w 6106511"/>
              <a:gd name="connsiteY1" fmla="*/ 502801 h 7360801"/>
              <a:gd name="connsiteX2" fmla="*/ 6106511 w 6106511"/>
              <a:gd name="connsiteY2" fmla="*/ 1518821 h 7360801"/>
              <a:gd name="connsiteX3" fmla="*/ 6106511 w 6106511"/>
              <a:gd name="connsiteY3" fmla="*/ 7360801 h 7360801"/>
              <a:gd name="connsiteX4" fmla="*/ 10511 w 6106511"/>
              <a:gd name="connsiteY4" fmla="*/ 7360801 h 7360801"/>
              <a:gd name="connsiteX5" fmla="*/ 0 w 6106511"/>
              <a:gd name="connsiteY5" fmla="*/ 509828 h 7360801"/>
              <a:gd name="connsiteX0" fmla="*/ 695028 w 6801539"/>
              <a:gd name="connsiteY0" fmla="*/ 549547 h 7400520"/>
              <a:gd name="connsiteX1" fmla="*/ 5785519 w 6801539"/>
              <a:gd name="connsiteY1" fmla="*/ 542520 h 7400520"/>
              <a:gd name="connsiteX2" fmla="*/ 6801539 w 6801539"/>
              <a:gd name="connsiteY2" fmla="*/ 1558540 h 7400520"/>
              <a:gd name="connsiteX3" fmla="*/ 6801539 w 6801539"/>
              <a:gd name="connsiteY3" fmla="*/ 7400520 h 7400520"/>
              <a:gd name="connsiteX4" fmla="*/ 705539 w 6801539"/>
              <a:gd name="connsiteY4" fmla="*/ 7400520 h 7400520"/>
              <a:gd name="connsiteX5" fmla="*/ 695028 w 6801539"/>
              <a:gd name="connsiteY5" fmla="*/ 549547 h 7400520"/>
              <a:gd name="connsiteX0" fmla="*/ 443387 w 6549898"/>
              <a:gd name="connsiteY0" fmla="*/ 549547 h 7400520"/>
              <a:gd name="connsiteX1" fmla="*/ 5533878 w 6549898"/>
              <a:gd name="connsiteY1" fmla="*/ 542520 h 7400520"/>
              <a:gd name="connsiteX2" fmla="*/ 6549898 w 6549898"/>
              <a:gd name="connsiteY2" fmla="*/ 1558540 h 7400520"/>
              <a:gd name="connsiteX3" fmla="*/ 6549898 w 6549898"/>
              <a:gd name="connsiteY3" fmla="*/ 7400520 h 7400520"/>
              <a:gd name="connsiteX4" fmla="*/ 453898 w 6549898"/>
              <a:gd name="connsiteY4" fmla="*/ 7400520 h 7400520"/>
              <a:gd name="connsiteX5" fmla="*/ 443387 w 6549898"/>
              <a:gd name="connsiteY5" fmla="*/ 549547 h 7400520"/>
              <a:gd name="connsiteX0" fmla="*/ 0 w 6106511"/>
              <a:gd name="connsiteY0" fmla="*/ 549547 h 7400520"/>
              <a:gd name="connsiteX1" fmla="*/ 5090491 w 6106511"/>
              <a:gd name="connsiteY1" fmla="*/ 542520 h 7400520"/>
              <a:gd name="connsiteX2" fmla="*/ 6106511 w 6106511"/>
              <a:gd name="connsiteY2" fmla="*/ 1558540 h 7400520"/>
              <a:gd name="connsiteX3" fmla="*/ 6106511 w 6106511"/>
              <a:gd name="connsiteY3" fmla="*/ 7400520 h 7400520"/>
              <a:gd name="connsiteX4" fmla="*/ 10511 w 6106511"/>
              <a:gd name="connsiteY4" fmla="*/ 7400520 h 7400520"/>
              <a:gd name="connsiteX5" fmla="*/ 0 w 6106511"/>
              <a:gd name="connsiteY5" fmla="*/ 549547 h 7400520"/>
              <a:gd name="connsiteX0" fmla="*/ 0 w 6106511"/>
              <a:gd name="connsiteY0" fmla="*/ 549547 h 7411031"/>
              <a:gd name="connsiteX1" fmla="*/ 5090491 w 6106511"/>
              <a:gd name="connsiteY1" fmla="*/ 542520 h 7411031"/>
              <a:gd name="connsiteX2" fmla="*/ 6106511 w 6106511"/>
              <a:gd name="connsiteY2" fmla="*/ 1558540 h 7411031"/>
              <a:gd name="connsiteX3" fmla="*/ 5160580 w 6106511"/>
              <a:gd name="connsiteY3" fmla="*/ 7411031 h 7411031"/>
              <a:gd name="connsiteX4" fmla="*/ 10511 w 6106511"/>
              <a:gd name="connsiteY4" fmla="*/ 7400520 h 7411031"/>
              <a:gd name="connsiteX5" fmla="*/ 0 w 6106511"/>
              <a:gd name="connsiteY5" fmla="*/ 549547 h 7411031"/>
              <a:gd name="connsiteX0" fmla="*/ 0 w 6096000"/>
              <a:gd name="connsiteY0" fmla="*/ 549547 h 7411031"/>
              <a:gd name="connsiteX1" fmla="*/ 5090491 w 6096000"/>
              <a:gd name="connsiteY1" fmla="*/ 542520 h 7411031"/>
              <a:gd name="connsiteX2" fmla="*/ 6096000 w 6096000"/>
              <a:gd name="connsiteY2" fmla="*/ 539037 h 7411031"/>
              <a:gd name="connsiteX3" fmla="*/ 5160580 w 6096000"/>
              <a:gd name="connsiteY3" fmla="*/ 7411031 h 7411031"/>
              <a:gd name="connsiteX4" fmla="*/ 10511 w 6096000"/>
              <a:gd name="connsiteY4" fmla="*/ 7400520 h 7411031"/>
              <a:gd name="connsiteX5" fmla="*/ 0 w 6096000"/>
              <a:gd name="connsiteY5" fmla="*/ 549547 h 7411031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508193 h 7369677"/>
              <a:gd name="connsiteX1" fmla="*/ 6096000 w 6096000"/>
              <a:gd name="connsiteY1" fmla="*/ 497683 h 7369677"/>
              <a:gd name="connsiteX2" fmla="*/ 5160580 w 6096000"/>
              <a:gd name="connsiteY2" fmla="*/ 7369677 h 7369677"/>
              <a:gd name="connsiteX3" fmla="*/ 10511 w 6096000"/>
              <a:gd name="connsiteY3" fmla="*/ 7359166 h 7369677"/>
              <a:gd name="connsiteX4" fmla="*/ 0 w 6096000"/>
              <a:gd name="connsiteY4" fmla="*/ 508193 h 7369677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51605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749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749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4183"/>
              <a:gd name="connsiteX1" fmla="*/ 6096000 w 6096000"/>
              <a:gd name="connsiteY1" fmla="*/ 0 h 6874183"/>
              <a:gd name="connsiteX2" fmla="*/ 6085490 w 6096000"/>
              <a:gd name="connsiteY2" fmla="*/ 6871994 h 6874183"/>
              <a:gd name="connsiteX3" fmla="*/ 963011 w 6096000"/>
              <a:gd name="connsiteY3" fmla="*/ 6874183 h 6874183"/>
              <a:gd name="connsiteX4" fmla="*/ 0 w 6096000"/>
              <a:gd name="connsiteY4" fmla="*/ 10510 h 6874183"/>
              <a:gd name="connsiteX0" fmla="*/ 0 w 6096000"/>
              <a:gd name="connsiteY0" fmla="*/ 10510 h 6887234"/>
              <a:gd name="connsiteX1" fmla="*/ 6096000 w 6096000"/>
              <a:gd name="connsiteY1" fmla="*/ 0 h 6887234"/>
              <a:gd name="connsiteX2" fmla="*/ 4058570 w 6096000"/>
              <a:gd name="connsiteY2" fmla="*/ 6887234 h 6887234"/>
              <a:gd name="connsiteX3" fmla="*/ 963011 w 6096000"/>
              <a:gd name="connsiteY3" fmla="*/ 6874183 h 6887234"/>
              <a:gd name="connsiteX4" fmla="*/ 0 w 6096000"/>
              <a:gd name="connsiteY4" fmla="*/ 10510 h 6887234"/>
              <a:gd name="connsiteX0" fmla="*/ 0 w 4060166"/>
              <a:gd name="connsiteY0" fmla="*/ 25750 h 6902474"/>
              <a:gd name="connsiteX1" fmla="*/ 4053840 w 4060166"/>
              <a:gd name="connsiteY1" fmla="*/ 0 h 6902474"/>
              <a:gd name="connsiteX2" fmla="*/ 4058570 w 4060166"/>
              <a:gd name="connsiteY2" fmla="*/ 6902474 h 6902474"/>
              <a:gd name="connsiteX3" fmla="*/ 963011 w 4060166"/>
              <a:gd name="connsiteY3" fmla="*/ 6889423 h 6902474"/>
              <a:gd name="connsiteX4" fmla="*/ 0 w 4060166"/>
              <a:gd name="connsiteY4" fmla="*/ 25750 h 6902474"/>
              <a:gd name="connsiteX0" fmla="*/ 0 w 4060166"/>
              <a:gd name="connsiteY0" fmla="*/ 25750 h 6891044"/>
              <a:gd name="connsiteX1" fmla="*/ 4053840 w 4060166"/>
              <a:gd name="connsiteY1" fmla="*/ 0 h 6891044"/>
              <a:gd name="connsiteX2" fmla="*/ 4058570 w 4060166"/>
              <a:gd name="connsiteY2" fmla="*/ 6891044 h 6891044"/>
              <a:gd name="connsiteX3" fmla="*/ 963011 w 4060166"/>
              <a:gd name="connsiteY3" fmla="*/ 6889423 h 6891044"/>
              <a:gd name="connsiteX4" fmla="*/ 0 w 4060166"/>
              <a:gd name="connsiteY4" fmla="*/ 25750 h 689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0166" h="6891044">
                <a:moveTo>
                  <a:pt x="0" y="25750"/>
                </a:moveTo>
                <a:lnTo>
                  <a:pt x="4053840" y="0"/>
                </a:lnTo>
                <a:cubicBezTo>
                  <a:pt x="4046833" y="2290665"/>
                  <a:pt x="4065577" y="4600379"/>
                  <a:pt x="4058570" y="6891044"/>
                </a:cubicBezTo>
                <a:lnTo>
                  <a:pt x="963011" y="6889423"/>
                </a:lnTo>
                <a:cubicBezTo>
                  <a:pt x="481505" y="3470286"/>
                  <a:pt x="551355" y="3895736"/>
                  <a:pt x="0" y="2575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fi-FI" noProof="0" smtClean="0"/>
              <a:t>Lisää kuva napsauttamalla kuvaketta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641565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12000"/>
            <a:ext cx="5124000" cy="1108800"/>
          </a:xfrm>
        </p:spPr>
        <p:txBody>
          <a:bodyPr/>
          <a:lstStyle/>
          <a:p>
            <a:r>
              <a:rPr lang="fi-FI" noProof="0" smtClean="0"/>
              <a:t>Muokkaa perustyyl. napsautt.</a:t>
            </a:r>
            <a:endParaRPr lang="fi-FI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908000"/>
            <a:ext cx="5124000" cy="4266000"/>
          </a:xfrm>
        </p:spPr>
        <p:txBody>
          <a:bodyPr/>
          <a:lstStyle/>
          <a:p>
            <a:pPr lvl="0"/>
            <a:r>
              <a:rPr lang="fi-FI" noProof="0" smtClean="0"/>
              <a:t>Muokkaa tekstin perustyylejä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  <a:endParaRPr lang="fi-FI" noProof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6D35A-BCDD-4920-B85D-989E3CD3E912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6096000" y="-12700"/>
            <a:ext cx="6096000" cy="6874183"/>
          </a:xfrm>
          <a:custGeom>
            <a:avLst/>
            <a:gdLst>
              <a:gd name="connsiteX0" fmla="*/ 1016020 w 6096000"/>
              <a:gd name="connsiteY0" fmla="*/ 0 h 6858000"/>
              <a:gd name="connsiteX1" fmla="*/ 5079980 w 6096000"/>
              <a:gd name="connsiteY1" fmla="*/ 0 h 6858000"/>
              <a:gd name="connsiteX2" fmla="*/ 6096000 w 6096000"/>
              <a:gd name="connsiteY2" fmla="*/ 1016020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016020 h 6858000"/>
              <a:gd name="connsiteX6" fmla="*/ 1016020 w 6096000"/>
              <a:gd name="connsiteY6" fmla="*/ 0 h 6858000"/>
              <a:gd name="connsiteX0" fmla="*/ 1005509 w 6096000"/>
              <a:gd name="connsiteY0" fmla="*/ 10511 h 6858000"/>
              <a:gd name="connsiteX1" fmla="*/ 5079980 w 6096000"/>
              <a:gd name="connsiteY1" fmla="*/ 0 h 6858000"/>
              <a:gd name="connsiteX2" fmla="*/ 6096000 w 6096000"/>
              <a:gd name="connsiteY2" fmla="*/ 1016020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016020 h 6858000"/>
              <a:gd name="connsiteX6" fmla="*/ 1005509 w 6096000"/>
              <a:gd name="connsiteY6" fmla="*/ 10511 h 6858000"/>
              <a:gd name="connsiteX0" fmla="*/ 0 w 6096000"/>
              <a:gd name="connsiteY0" fmla="*/ 1020216 h 6862196"/>
              <a:gd name="connsiteX1" fmla="*/ 5079980 w 6096000"/>
              <a:gd name="connsiteY1" fmla="*/ 4196 h 6862196"/>
              <a:gd name="connsiteX2" fmla="*/ 6096000 w 6096000"/>
              <a:gd name="connsiteY2" fmla="*/ 1020216 h 6862196"/>
              <a:gd name="connsiteX3" fmla="*/ 6096000 w 6096000"/>
              <a:gd name="connsiteY3" fmla="*/ 6862196 h 6862196"/>
              <a:gd name="connsiteX4" fmla="*/ 0 w 6096000"/>
              <a:gd name="connsiteY4" fmla="*/ 6862196 h 6862196"/>
              <a:gd name="connsiteX5" fmla="*/ 0 w 6096000"/>
              <a:gd name="connsiteY5" fmla="*/ 1020216 h 6862196"/>
              <a:gd name="connsiteX0" fmla="*/ 0 w 6106511"/>
              <a:gd name="connsiteY0" fmla="*/ 509828 h 7360801"/>
              <a:gd name="connsiteX1" fmla="*/ 5090491 w 6106511"/>
              <a:gd name="connsiteY1" fmla="*/ 502801 h 7360801"/>
              <a:gd name="connsiteX2" fmla="*/ 6106511 w 6106511"/>
              <a:gd name="connsiteY2" fmla="*/ 1518821 h 7360801"/>
              <a:gd name="connsiteX3" fmla="*/ 6106511 w 6106511"/>
              <a:gd name="connsiteY3" fmla="*/ 7360801 h 7360801"/>
              <a:gd name="connsiteX4" fmla="*/ 10511 w 6106511"/>
              <a:gd name="connsiteY4" fmla="*/ 7360801 h 7360801"/>
              <a:gd name="connsiteX5" fmla="*/ 0 w 6106511"/>
              <a:gd name="connsiteY5" fmla="*/ 509828 h 7360801"/>
              <a:gd name="connsiteX0" fmla="*/ 695028 w 6801539"/>
              <a:gd name="connsiteY0" fmla="*/ 549547 h 7400520"/>
              <a:gd name="connsiteX1" fmla="*/ 5785519 w 6801539"/>
              <a:gd name="connsiteY1" fmla="*/ 542520 h 7400520"/>
              <a:gd name="connsiteX2" fmla="*/ 6801539 w 6801539"/>
              <a:gd name="connsiteY2" fmla="*/ 1558540 h 7400520"/>
              <a:gd name="connsiteX3" fmla="*/ 6801539 w 6801539"/>
              <a:gd name="connsiteY3" fmla="*/ 7400520 h 7400520"/>
              <a:gd name="connsiteX4" fmla="*/ 705539 w 6801539"/>
              <a:gd name="connsiteY4" fmla="*/ 7400520 h 7400520"/>
              <a:gd name="connsiteX5" fmla="*/ 695028 w 6801539"/>
              <a:gd name="connsiteY5" fmla="*/ 549547 h 7400520"/>
              <a:gd name="connsiteX0" fmla="*/ 443387 w 6549898"/>
              <a:gd name="connsiteY0" fmla="*/ 549547 h 7400520"/>
              <a:gd name="connsiteX1" fmla="*/ 5533878 w 6549898"/>
              <a:gd name="connsiteY1" fmla="*/ 542520 h 7400520"/>
              <a:gd name="connsiteX2" fmla="*/ 6549898 w 6549898"/>
              <a:gd name="connsiteY2" fmla="*/ 1558540 h 7400520"/>
              <a:gd name="connsiteX3" fmla="*/ 6549898 w 6549898"/>
              <a:gd name="connsiteY3" fmla="*/ 7400520 h 7400520"/>
              <a:gd name="connsiteX4" fmla="*/ 453898 w 6549898"/>
              <a:gd name="connsiteY4" fmla="*/ 7400520 h 7400520"/>
              <a:gd name="connsiteX5" fmla="*/ 443387 w 6549898"/>
              <a:gd name="connsiteY5" fmla="*/ 549547 h 7400520"/>
              <a:gd name="connsiteX0" fmla="*/ 0 w 6106511"/>
              <a:gd name="connsiteY0" fmla="*/ 549547 h 7400520"/>
              <a:gd name="connsiteX1" fmla="*/ 5090491 w 6106511"/>
              <a:gd name="connsiteY1" fmla="*/ 542520 h 7400520"/>
              <a:gd name="connsiteX2" fmla="*/ 6106511 w 6106511"/>
              <a:gd name="connsiteY2" fmla="*/ 1558540 h 7400520"/>
              <a:gd name="connsiteX3" fmla="*/ 6106511 w 6106511"/>
              <a:gd name="connsiteY3" fmla="*/ 7400520 h 7400520"/>
              <a:gd name="connsiteX4" fmla="*/ 10511 w 6106511"/>
              <a:gd name="connsiteY4" fmla="*/ 7400520 h 7400520"/>
              <a:gd name="connsiteX5" fmla="*/ 0 w 6106511"/>
              <a:gd name="connsiteY5" fmla="*/ 549547 h 7400520"/>
              <a:gd name="connsiteX0" fmla="*/ 0 w 6106511"/>
              <a:gd name="connsiteY0" fmla="*/ 549547 h 7411031"/>
              <a:gd name="connsiteX1" fmla="*/ 5090491 w 6106511"/>
              <a:gd name="connsiteY1" fmla="*/ 542520 h 7411031"/>
              <a:gd name="connsiteX2" fmla="*/ 6106511 w 6106511"/>
              <a:gd name="connsiteY2" fmla="*/ 1558540 h 7411031"/>
              <a:gd name="connsiteX3" fmla="*/ 5160580 w 6106511"/>
              <a:gd name="connsiteY3" fmla="*/ 7411031 h 7411031"/>
              <a:gd name="connsiteX4" fmla="*/ 10511 w 6106511"/>
              <a:gd name="connsiteY4" fmla="*/ 7400520 h 7411031"/>
              <a:gd name="connsiteX5" fmla="*/ 0 w 6106511"/>
              <a:gd name="connsiteY5" fmla="*/ 549547 h 7411031"/>
              <a:gd name="connsiteX0" fmla="*/ 0 w 6096000"/>
              <a:gd name="connsiteY0" fmla="*/ 549547 h 7411031"/>
              <a:gd name="connsiteX1" fmla="*/ 5090491 w 6096000"/>
              <a:gd name="connsiteY1" fmla="*/ 542520 h 7411031"/>
              <a:gd name="connsiteX2" fmla="*/ 6096000 w 6096000"/>
              <a:gd name="connsiteY2" fmla="*/ 539037 h 7411031"/>
              <a:gd name="connsiteX3" fmla="*/ 5160580 w 6096000"/>
              <a:gd name="connsiteY3" fmla="*/ 7411031 h 7411031"/>
              <a:gd name="connsiteX4" fmla="*/ 10511 w 6096000"/>
              <a:gd name="connsiteY4" fmla="*/ 7400520 h 7411031"/>
              <a:gd name="connsiteX5" fmla="*/ 0 w 6096000"/>
              <a:gd name="connsiteY5" fmla="*/ 549547 h 7411031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862958 h 7724442"/>
              <a:gd name="connsiteX1" fmla="*/ 6096000 w 6096000"/>
              <a:gd name="connsiteY1" fmla="*/ 852448 h 7724442"/>
              <a:gd name="connsiteX2" fmla="*/ 5160580 w 6096000"/>
              <a:gd name="connsiteY2" fmla="*/ 7724442 h 7724442"/>
              <a:gd name="connsiteX3" fmla="*/ 10511 w 6096000"/>
              <a:gd name="connsiteY3" fmla="*/ 7713931 h 7724442"/>
              <a:gd name="connsiteX4" fmla="*/ 0 w 6096000"/>
              <a:gd name="connsiteY4" fmla="*/ 862958 h 7724442"/>
              <a:gd name="connsiteX0" fmla="*/ 0 w 6096000"/>
              <a:gd name="connsiteY0" fmla="*/ 508193 h 7369677"/>
              <a:gd name="connsiteX1" fmla="*/ 6096000 w 6096000"/>
              <a:gd name="connsiteY1" fmla="*/ 497683 h 7369677"/>
              <a:gd name="connsiteX2" fmla="*/ 5160580 w 6096000"/>
              <a:gd name="connsiteY2" fmla="*/ 7369677 h 7369677"/>
              <a:gd name="connsiteX3" fmla="*/ 10511 w 6096000"/>
              <a:gd name="connsiteY3" fmla="*/ 7359166 h 7369677"/>
              <a:gd name="connsiteX4" fmla="*/ 0 w 6096000"/>
              <a:gd name="connsiteY4" fmla="*/ 508193 h 7369677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51605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749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7498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10511 w 6096000"/>
              <a:gd name="connsiteY3" fmla="*/ 68614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1994"/>
              <a:gd name="connsiteX1" fmla="*/ 6096000 w 6096000"/>
              <a:gd name="connsiteY1" fmla="*/ 0 h 6871994"/>
              <a:gd name="connsiteX2" fmla="*/ 6085490 w 6096000"/>
              <a:gd name="connsiteY2" fmla="*/ 6871994 h 6871994"/>
              <a:gd name="connsiteX3" fmla="*/ 963011 w 6096000"/>
              <a:gd name="connsiteY3" fmla="*/ 6848783 h 6871994"/>
              <a:gd name="connsiteX4" fmla="*/ 0 w 6096000"/>
              <a:gd name="connsiteY4" fmla="*/ 10510 h 6871994"/>
              <a:gd name="connsiteX0" fmla="*/ 0 w 6096000"/>
              <a:gd name="connsiteY0" fmla="*/ 10510 h 6874183"/>
              <a:gd name="connsiteX1" fmla="*/ 6096000 w 6096000"/>
              <a:gd name="connsiteY1" fmla="*/ 0 h 6874183"/>
              <a:gd name="connsiteX2" fmla="*/ 6085490 w 6096000"/>
              <a:gd name="connsiteY2" fmla="*/ 6871994 h 6874183"/>
              <a:gd name="connsiteX3" fmla="*/ 963011 w 6096000"/>
              <a:gd name="connsiteY3" fmla="*/ 6874183 h 6874183"/>
              <a:gd name="connsiteX4" fmla="*/ 0 w 6096000"/>
              <a:gd name="connsiteY4" fmla="*/ 10510 h 687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74183">
                <a:moveTo>
                  <a:pt x="0" y="10510"/>
                </a:moveTo>
                <a:lnTo>
                  <a:pt x="6096000" y="0"/>
                </a:lnTo>
                <a:cubicBezTo>
                  <a:pt x="6088993" y="2290665"/>
                  <a:pt x="6092497" y="4581329"/>
                  <a:pt x="6085490" y="6871994"/>
                </a:cubicBezTo>
                <a:lnTo>
                  <a:pt x="963011" y="6874183"/>
                </a:lnTo>
                <a:cubicBezTo>
                  <a:pt x="481505" y="3455046"/>
                  <a:pt x="551355" y="3880496"/>
                  <a:pt x="0" y="1051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fi-FI" noProof="0" smtClean="0"/>
              <a:t>Lisää kuva napsauttamalla kuvaketta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493213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C69458-A717-4EAB-8ECB-6673B0D0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smtClean="0"/>
              <a:t>Muokkaa perustyyl. napsautt.</a:t>
            </a:r>
            <a:endParaRPr lang="fi-FI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5FED6C-9254-4D0D-8417-0CC6FBB12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180" y="1914833"/>
            <a:ext cx="5184000" cy="4266000"/>
          </a:xfrm>
        </p:spPr>
        <p:txBody>
          <a:bodyPr/>
          <a:lstStyle/>
          <a:p>
            <a:pPr lvl="0"/>
            <a:r>
              <a:rPr lang="fi-FI" noProof="0" smtClean="0"/>
              <a:t>Muokkaa tekstin perustyylejä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  <a:endParaRPr lang="fi-FI" noProof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F52451D-462F-4324-819D-5AEBFCE90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3351" y="1914833"/>
            <a:ext cx="5184000" cy="4266000"/>
          </a:xfrm>
        </p:spPr>
        <p:txBody>
          <a:bodyPr/>
          <a:lstStyle/>
          <a:p>
            <a:pPr lvl="0"/>
            <a:r>
              <a:rPr lang="fi-FI" noProof="0" smtClean="0"/>
              <a:t>Muokkaa tekstin perustyylejä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  <a:endParaRPr lang="fi-FI" noProof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FF3B8A-CF93-4362-88E6-1E11BC25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B521478-3113-468F-B523-9E429EB0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292CA-8908-4E92-95B1-BBA875293B44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8D948DA-032C-488C-8CB9-2AC2027C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662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EF542232-B672-4C32-A8F2-74DBFBABB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181FD25-2BF1-4554-900A-0BB0B0481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767" y="1915334"/>
            <a:ext cx="5184000" cy="432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smtClean="0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44F9D91-A551-4850-8459-2412B2CD7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67" y="2347333"/>
            <a:ext cx="5184000" cy="3816000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noProof="0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F0E0C8E-87A3-4998-A6FB-C3FBD1686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5334"/>
            <a:ext cx="5184000" cy="432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smtClean="0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83105CA-AD84-4C63-A3F9-E238BA49B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47333"/>
            <a:ext cx="5184000" cy="3816000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noProof="0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165415A-CD5D-4B23-8B7D-5794B6970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7BA898F-CCE9-4DB1-A3B5-4988E3853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8ED9-DBBA-40F0-839E-27B4764970F6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968FC8D-1ECB-4BA6-BDB9-52373ECF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70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77FF1A87-FE48-46A4-BEDB-06CBE33745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0000" y="2538000"/>
            <a:ext cx="6930000" cy="1800000"/>
          </a:xfrm>
        </p:spPr>
        <p:txBody>
          <a:bodyPr anchor="b"/>
          <a:lstStyle>
            <a:lvl1pPr algn="r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000" y="4518000"/>
            <a:ext cx="6930000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A7885-D544-4AC4-A984-A3873C5A686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610DDBE8-621D-490B-BC43-69DEC1AA25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3177" y="5762650"/>
            <a:ext cx="2622551" cy="1095350"/>
          </a:xfrm>
          <a:custGeom>
            <a:avLst/>
            <a:gdLst>
              <a:gd name="connsiteX0" fmla="*/ 0 w 2620963"/>
              <a:gd name="connsiteY0" fmla="*/ 0 h 1089000"/>
              <a:gd name="connsiteX1" fmla="*/ 2620963 w 2620963"/>
              <a:gd name="connsiteY1" fmla="*/ 0 h 1089000"/>
              <a:gd name="connsiteX2" fmla="*/ 2620963 w 2620963"/>
              <a:gd name="connsiteY2" fmla="*/ 1089000 h 1089000"/>
              <a:gd name="connsiteX3" fmla="*/ 0 w 2620963"/>
              <a:gd name="connsiteY3" fmla="*/ 1089000 h 1089000"/>
              <a:gd name="connsiteX4" fmla="*/ 0 w 2620963"/>
              <a:gd name="connsiteY4" fmla="*/ 0 h 1089000"/>
              <a:gd name="connsiteX0" fmla="*/ 0 w 2620963"/>
              <a:gd name="connsiteY0" fmla="*/ 0 h 1089000"/>
              <a:gd name="connsiteX1" fmla="*/ 2620963 w 2620963"/>
              <a:gd name="connsiteY1" fmla="*/ 1089000 h 1089000"/>
              <a:gd name="connsiteX2" fmla="*/ 0 w 2620963"/>
              <a:gd name="connsiteY2" fmla="*/ 1089000 h 1089000"/>
              <a:gd name="connsiteX3" fmla="*/ 0 w 2620963"/>
              <a:gd name="connsiteY3" fmla="*/ 0 h 1089000"/>
              <a:gd name="connsiteX0" fmla="*/ 0 w 2622551"/>
              <a:gd name="connsiteY0" fmla="*/ 0 h 1095350"/>
              <a:gd name="connsiteX1" fmla="*/ 2622551 w 2622551"/>
              <a:gd name="connsiteY1" fmla="*/ 1095350 h 1095350"/>
              <a:gd name="connsiteX2" fmla="*/ 1588 w 2622551"/>
              <a:gd name="connsiteY2" fmla="*/ 1095350 h 1095350"/>
              <a:gd name="connsiteX3" fmla="*/ 0 w 2622551"/>
              <a:gd name="connsiteY3" fmla="*/ 0 h 10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2551" h="1095350">
                <a:moveTo>
                  <a:pt x="0" y="0"/>
                </a:moveTo>
                <a:lnTo>
                  <a:pt x="2622551" y="1095350"/>
                </a:lnTo>
                <a:lnTo>
                  <a:pt x="1588" y="1095350"/>
                </a:lnTo>
                <a:cubicBezTo>
                  <a:pt x="1059" y="730233"/>
                  <a:pt x="529" y="36511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Kuva 11">
            <a:extLst>
              <a:ext uri="{FF2B5EF4-FFF2-40B4-BE49-F238E27FC236}">
                <a16:creationId xmlns:a16="http://schemas.microsoft.com/office/drawing/2014/main" id="{821FBD87-E19B-41A5-94F7-C5ABE101FF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6478588"/>
            <a:ext cx="11731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3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0C829BA-2C9F-4C7E-8A47-3D9F9CC8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12000"/>
            <a:ext cx="10746000" cy="1108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fi-FI" noProof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62209A-AF68-492D-AC06-25DBD3C0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000" y="1908000"/>
            <a:ext cx="10746000" cy="426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noProof="0" dirty="0"/>
          </a:p>
        </p:txBody>
      </p:sp>
      <p:pic>
        <p:nvPicPr>
          <p:cNvPr id="7" name="Kuva 11" descr="Traficom">
            <a:extLst>
              <a:ext uri="{FF2B5EF4-FFF2-40B4-BE49-F238E27FC236}">
                <a16:creationId xmlns:a16="http://schemas.microsoft.com/office/drawing/2014/main" id="{FF450953-E86B-4CE1-A3E6-114DAF0494AD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6478588"/>
            <a:ext cx="11731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7077C5-42E2-4285-A08A-7508B4635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7022" y="6466504"/>
            <a:ext cx="358897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7C878E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[Esityksen nimi]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E94F4B6-6E26-4DFB-852C-F2285979F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0608" y="6466504"/>
            <a:ext cx="187200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C878E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F2834-576A-4879-B121-278DED0A9D90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E4E371-AE67-45EA-BF47-9E7127178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4000" y="6466504"/>
            <a:ext cx="610671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7C878E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09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2" r:id="rId13"/>
    <p:sldLayoutId id="2147483683" r:id="rId14"/>
    <p:sldLayoutId id="2147483685" r:id="rId15"/>
    <p:sldLayoutId id="2147483684" r:id="rId16"/>
    <p:sldLayoutId id="2147483673" r:id="rId17"/>
    <p:sldLayoutId id="2147483674" r:id="rId18"/>
    <p:sldLayoutId id="2147483677" r:id="rId19"/>
    <p:sldLayoutId id="2147483680" r:id="rId20"/>
    <p:sldLayoutId id="2147483681" r:id="rId21"/>
    <p:sldLayoutId id="2147483678" r:id="rId22"/>
    <p:sldLayoutId id="2147483675" r:id="rId2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18285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200"/>
        </a:spcBef>
        <a:buClr>
          <a:srgbClr val="018285"/>
        </a:buClr>
        <a:buFont typeface="Wingdings 3" panose="05040102010807070707" pitchFamily="18" charset="2"/>
        <a:buChar char="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1200"/>
        </a:spcBef>
        <a:buClr>
          <a:srgbClr val="018285"/>
        </a:buClr>
        <a:buFont typeface="Wingdings 3" panose="05040102010807070707" pitchFamily="18" charset="2"/>
        <a:buChar char="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8000" indent="-270000" algn="l" defTabSz="914400" rtl="0" eaLnBrk="1" latinLnBrk="0" hangingPunct="1">
        <a:lnSpc>
          <a:spcPct val="90000"/>
        </a:lnSpc>
        <a:spcBef>
          <a:spcPts val="1200"/>
        </a:spcBef>
        <a:buClr>
          <a:srgbClr val="018285"/>
        </a:buClr>
        <a:buFont typeface="Wingdings 3" panose="05040102010807070707" pitchFamily="18" charset="2"/>
        <a:buChar char="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1200"/>
        </a:spcBef>
        <a:buClr>
          <a:srgbClr val="018285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000" indent="-270000" algn="l" defTabSz="914400" rtl="0" eaLnBrk="1" latinLnBrk="0" hangingPunct="1">
        <a:lnSpc>
          <a:spcPct val="90000"/>
        </a:lnSpc>
        <a:spcBef>
          <a:spcPts val="1200"/>
        </a:spcBef>
        <a:buClr>
          <a:srgbClr val="018285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56000" indent="-270000" algn="l" defTabSz="914400" rtl="0" eaLnBrk="1" latinLnBrk="0" hangingPunct="1">
        <a:lnSpc>
          <a:spcPct val="90000"/>
        </a:lnSpc>
        <a:spcBef>
          <a:spcPts val="600"/>
        </a:spcBef>
        <a:buClr>
          <a:srgbClr val="018285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44000" indent="-270000" algn="l" defTabSz="914400" rtl="0" eaLnBrk="1" latinLnBrk="0" hangingPunct="1">
        <a:lnSpc>
          <a:spcPct val="90000"/>
        </a:lnSpc>
        <a:spcBef>
          <a:spcPts val="600"/>
        </a:spcBef>
        <a:buClr>
          <a:srgbClr val="018285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68000" indent="-270000" algn="l" defTabSz="914400" rtl="0" eaLnBrk="1" latinLnBrk="0" hangingPunct="1">
        <a:lnSpc>
          <a:spcPct val="90000"/>
        </a:lnSpc>
        <a:spcBef>
          <a:spcPts val="600"/>
        </a:spcBef>
        <a:buClr>
          <a:srgbClr val="018285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20000" indent="-270000" algn="l" defTabSz="914400" rtl="0" eaLnBrk="1" latinLnBrk="0" hangingPunct="1">
        <a:lnSpc>
          <a:spcPct val="90000"/>
        </a:lnSpc>
        <a:spcBef>
          <a:spcPts val="600"/>
        </a:spcBef>
        <a:buClr>
          <a:srgbClr val="018285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79">
          <p15:clr>
            <a:srgbClr val="F26B43"/>
          </p15:clr>
        </p15:guide>
        <p15:guide id="3" pos="7158">
          <p15:clr>
            <a:srgbClr val="F26B43"/>
          </p15:clr>
        </p15:guide>
        <p15:guide id="4" orient="horz" pos="1089">
          <p15:clr>
            <a:srgbClr val="F26B43"/>
          </p15:clr>
        </p15:guide>
        <p15:guide id="5" orient="horz" pos="1201">
          <p15:clr>
            <a:srgbClr val="F26B43"/>
          </p15:clr>
        </p15:guide>
        <p15:guide id="6" orient="horz" pos="3892">
          <p15:clr>
            <a:srgbClr val="F26B43"/>
          </p15:clr>
        </p15:guide>
        <p15:guide id="7" orient="horz" pos="379">
          <p15:clr>
            <a:srgbClr val="F26B43"/>
          </p15:clr>
        </p15:guide>
        <p15:guide id="8" orient="horz" pos="4187">
          <p15:clr>
            <a:srgbClr val="F26B43"/>
          </p15:clr>
        </p15:guide>
        <p15:guide id="9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eservices.traficom.fi/monitori/area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fi-FI" sz="4000" dirty="0" smtClean="0"/>
              <a:t>Saavutettavuuden tilannekuva</a:t>
            </a:r>
            <a:endParaRPr lang="fi-FI" sz="4000" dirty="0"/>
          </a:p>
        </p:txBody>
      </p:sp>
      <p:sp>
        <p:nvSpPr>
          <p:cNvPr id="5" name="Alaotsikko 4"/>
          <p:cNvSpPr>
            <a:spLocks noGrp="1"/>
          </p:cNvSpPr>
          <p:nvPr>
            <p:ph type="subTitle" idx="1"/>
          </p:nvPr>
        </p:nvSpPr>
        <p:spPr>
          <a:xfrm>
            <a:off x="5736000" y="4517999"/>
            <a:ext cx="5790982" cy="1457927"/>
          </a:xfrm>
        </p:spPr>
        <p:txBody>
          <a:bodyPr/>
          <a:lstStyle/>
          <a:p>
            <a:pPr algn="l"/>
            <a:r>
              <a:rPr lang="fi-FI" dirty="0" smtClean="0"/>
              <a:t>Tuomo Suvanto</a:t>
            </a:r>
          </a:p>
          <a:p>
            <a:pPr algn="l"/>
            <a:r>
              <a:rPr lang="fi-FI" dirty="0" smtClean="0"/>
              <a:t>26.11.2021</a:t>
            </a:r>
          </a:p>
          <a:p>
            <a:pPr algn="l"/>
            <a:r>
              <a:rPr lang="fi-FI" dirty="0" err="1" smtClean="0"/>
              <a:t>Pohjois</a:t>
            </a:r>
            <a:r>
              <a:rPr lang="fi-FI" dirty="0" smtClean="0"/>
              <a:t>-Pohjanmaan liikennefoorumi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9019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2000" y="612000"/>
            <a:ext cx="10746000" cy="749440"/>
          </a:xfrm>
        </p:spPr>
        <p:txBody>
          <a:bodyPr/>
          <a:lstStyle/>
          <a:p>
            <a:r>
              <a:rPr lang="fi-FI" dirty="0" smtClean="0"/>
              <a:t>Työpaikkojen saavutettavuus </a:t>
            </a:r>
            <a:r>
              <a:rPr lang="fi-FI" dirty="0" err="1" smtClean="0"/>
              <a:t>Pohjois</a:t>
            </a:r>
            <a:r>
              <a:rPr lang="fi-FI" dirty="0" smtClean="0"/>
              <a:t>-Pohjanmaan maakunnassa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6D35A-BCDD-4920-B85D-989E3CD3E912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6080" y="1808481"/>
            <a:ext cx="7464528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5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2000" y="612000"/>
            <a:ext cx="10746000" cy="678320"/>
          </a:xfrm>
        </p:spPr>
        <p:txBody>
          <a:bodyPr/>
          <a:lstStyle/>
          <a:p>
            <a:r>
              <a:rPr lang="fi-FI" dirty="0" smtClean="0"/>
              <a:t>Lopuksi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Tarkasteltu saavutettavuutta valtakunnan tasolla</a:t>
            </a:r>
          </a:p>
          <a:p>
            <a:r>
              <a:rPr lang="fi-FI" dirty="0" smtClean="0"/>
              <a:t>Kyse lähinnä nykytilan arvioimisesta</a:t>
            </a:r>
          </a:p>
          <a:p>
            <a:r>
              <a:rPr lang="fi-FI" dirty="0" smtClean="0"/>
              <a:t>Saavutettavuuden muutoksen seuranta haastavaa, koska muutokset eivät juuri näy valtakunnan tason tarkastelussa</a:t>
            </a:r>
          </a:p>
          <a:p>
            <a:r>
              <a:rPr lang="fi-FI" dirty="0" smtClean="0"/>
              <a:t>Valtakunnallisesti katsottuna suuria puutteita tai merkittäviä alueellisia eroja ei ole</a:t>
            </a:r>
          </a:p>
          <a:p>
            <a:r>
              <a:rPr lang="fi-FI" dirty="0" smtClean="0"/>
              <a:t>Alueellisella tasolla saavutettavuudessa voi olla selkeitä eroja ja puutteita</a:t>
            </a:r>
          </a:p>
          <a:p>
            <a:r>
              <a:rPr lang="fi-FI" dirty="0" smtClean="0"/>
              <a:t>Alueellisia tarkasteluja ja mittareita tarvitaan lisää</a:t>
            </a:r>
          </a:p>
          <a:p>
            <a:r>
              <a:rPr lang="fi-FI" dirty="0" smtClean="0"/>
              <a:t>Työ jatkuu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6D35A-BCDD-4920-B85D-989E3CD3E912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56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2000" y="612000"/>
            <a:ext cx="10746000" cy="690327"/>
          </a:xfrm>
        </p:spPr>
        <p:txBody>
          <a:bodyPr/>
          <a:lstStyle/>
          <a:p>
            <a:r>
              <a:rPr lang="fi-FI" dirty="0" smtClean="0"/>
              <a:t>Sisältö</a:t>
            </a:r>
            <a:br>
              <a:rPr lang="fi-FI" dirty="0" smtClean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Saavutettavuuden määrittely</a:t>
            </a:r>
          </a:p>
          <a:p>
            <a:r>
              <a:rPr lang="fi-FI" dirty="0" smtClean="0"/>
              <a:t>Saavutettavuuden tilannekuva</a:t>
            </a:r>
          </a:p>
          <a:p>
            <a:pPr marL="727200" lvl="1" indent="-457200">
              <a:buFont typeface="+mj-lt"/>
              <a:buAutoNum type="arabicPeriod"/>
            </a:pPr>
            <a:r>
              <a:rPr lang="fi-FI" dirty="0"/>
              <a:t>Infrastruktuurin laatu</a:t>
            </a:r>
          </a:p>
          <a:p>
            <a:pPr marL="727200" lvl="1" indent="-457200">
              <a:buFont typeface="+mj-lt"/>
              <a:buAutoNum type="arabicPeriod"/>
            </a:pPr>
            <a:r>
              <a:rPr lang="fi-FI" dirty="0"/>
              <a:t>Verkkojen käytettävyys</a:t>
            </a:r>
          </a:p>
          <a:p>
            <a:pPr marL="727200" lvl="1" indent="-457200">
              <a:buFont typeface="+mj-lt"/>
              <a:buAutoNum type="arabicPeriod"/>
            </a:pPr>
            <a:r>
              <a:rPr lang="fi-FI" dirty="0"/>
              <a:t>Toimintojen saavutettavuus</a:t>
            </a:r>
          </a:p>
          <a:p>
            <a:pPr marL="270000" lvl="1" indent="0">
              <a:buNone/>
            </a:pP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6D35A-BCDD-4920-B85D-989E3CD3E912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12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2000" y="612000"/>
            <a:ext cx="10746000" cy="722125"/>
          </a:xfrm>
        </p:spPr>
        <p:txBody>
          <a:bodyPr/>
          <a:lstStyle/>
          <a:p>
            <a:r>
              <a:rPr lang="fi-FI" dirty="0" smtClean="0"/>
              <a:t>Saavutettavuuden määrittäminen </a:t>
            </a:r>
            <a:endParaRPr lang="fi-FI" sz="16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58000" y="1518256"/>
            <a:ext cx="10746000" cy="4732642"/>
          </a:xfrm>
        </p:spPr>
        <p:txBody>
          <a:bodyPr/>
          <a:lstStyle/>
          <a:p>
            <a:r>
              <a:rPr lang="fi-FI" sz="2000" dirty="0" smtClean="0"/>
              <a:t>Liikennejärjestelmän </a:t>
            </a:r>
            <a:r>
              <a:rPr lang="fi-FI" sz="2000" dirty="0"/>
              <a:t>avulla ihmiset ja yritykset saavuttavat tarvitsemiaan palveluja. </a:t>
            </a:r>
            <a:r>
              <a:rPr lang="fi-FI" sz="2000" dirty="0" smtClean="0"/>
              <a:t>Liikenne on siis ns. johdettua kysyntää.</a:t>
            </a:r>
          </a:p>
          <a:p>
            <a:r>
              <a:rPr lang="fi-FI" sz="2000" b="1" dirty="0" smtClean="0"/>
              <a:t>Saavutettavuus </a:t>
            </a:r>
            <a:r>
              <a:rPr lang="fi-FI" sz="2000" b="1" dirty="0"/>
              <a:t>muodostuu maankäytön ja liikennejärjestelmän yhteisestä </a:t>
            </a:r>
            <a:r>
              <a:rPr lang="fi-FI" sz="2000" b="1" dirty="0" smtClean="0"/>
              <a:t>vaikutuksesta.</a:t>
            </a:r>
          </a:p>
          <a:p>
            <a:r>
              <a:rPr lang="fi-FI" sz="2000" dirty="0" smtClean="0"/>
              <a:t>Maankäyttö </a:t>
            </a:r>
            <a:r>
              <a:rPr lang="fi-FI" sz="2000" dirty="0"/>
              <a:t>liittyy toimintojen (esim. työpaikkojen, kauppojen jne.) alueelliseen jakautumiseen ja kuvaa siis sitä, minkä takia ylipäätänsä liikutaan eli saavutettavuuden hyötypuolta. </a:t>
            </a:r>
            <a:endParaRPr lang="fi-FI" sz="2000" dirty="0" smtClean="0"/>
          </a:p>
          <a:p>
            <a:r>
              <a:rPr lang="fi-FI" sz="2000" dirty="0" smtClean="0"/>
              <a:t>Liikennejärjestelmä </a:t>
            </a:r>
            <a:r>
              <a:rPr lang="fi-FI" sz="2000" dirty="0"/>
              <a:t>puolestaan kuvaa sitä, kuinka haluttuihin toimintoihin päästään eri liikennemuodoilla eli saavutettavuuden kustannuspuolta</a:t>
            </a:r>
            <a:r>
              <a:rPr lang="fi-FI" sz="2000" dirty="0" smtClean="0"/>
              <a:t>.</a:t>
            </a:r>
          </a:p>
          <a:p>
            <a:r>
              <a:rPr lang="en-US" sz="2000" dirty="0" err="1"/>
              <a:t>Yleisin</a:t>
            </a:r>
            <a:r>
              <a:rPr lang="en-US" sz="2000" dirty="0"/>
              <a:t> </a:t>
            </a:r>
            <a:r>
              <a:rPr lang="en-US" sz="2000" dirty="0" err="1"/>
              <a:t>määrittely</a:t>
            </a:r>
            <a:r>
              <a:rPr lang="en-US" sz="2000" dirty="0"/>
              <a:t>:</a:t>
            </a:r>
            <a:endParaRPr lang="fi-FI" sz="2000" dirty="0"/>
          </a:p>
          <a:p>
            <a:r>
              <a:rPr lang="fi-FI" sz="2000" b="1" dirty="0"/>
              <a:t>Saavutettavuus voidaan määritellä helppoudeksi, jolla henkilöt ja yritykset tavoittavat tarvitsemansa palvelut ja toiminnot.</a:t>
            </a:r>
          </a:p>
          <a:p>
            <a:r>
              <a:rPr lang="fi-FI" sz="2000" b="1" dirty="0"/>
              <a:t> </a:t>
            </a:r>
            <a:r>
              <a:rPr lang="fi-FI" sz="2000" dirty="0"/>
              <a:t>Helppouden määrittää se, kuinka nopeasti ja edullisesti määränpäähän pääsee.</a:t>
            </a:r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6D35A-BCDD-4920-B85D-989E3CD3E912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23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2000" y="337969"/>
            <a:ext cx="10746000" cy="764218"/>
          </a:xfrm>
        </p:spPr>
        <p:txBody>
          <a:bodyPr/>
          <a:lstStyle/>
          <a:p>
            <a:r>
              <a:rPr lang="fi-FI" dirty="0" smtClean="0"/>
              <a:t>Valitut saavutettavuuden tarkastelunäkökulmat </a:t>
            </a:r>
            <a:r>
              <a:rPr lang="fi-FI" dirty="0" err="1" smtClean="0"/>
              <a:t>Traficomin</a:t>
            </a:r>
            <a:r>
              <a:rPr lang="fi-FI" dirty="0" smtClean="0"/>
              <a:t> </a:t>
            </a:r>
            <a:r>
              <a:rPr lang="fi-FI" dirty="0" smtClean="0"/>
              <a:t>tilannekuvassa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5891" y="1668722"/>
            <a:ext cx="10746000" cy="479778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i-FI" sz="2000" b="1" dirty="0" smtClean="0"/>
              <a:t>Infrastruktuurin </a:t>
            </a:r>
            <a:r>
              <a:rPr lang="fi-FI" sz="2000" b="1" dirty="0" smtClean="0"/>
              <a:t>laatu</a:t>
            </a:r>
          </a:p>
          <a:p>
            <a:pPr lvl="1"/>
            <a:r>
              <a:rPr lang="fi-FI" sz="1600" dirty="0"/>
              <a:t>Verkkoon liittyvät indikaattorit (matka-ajat, nopeustasot, täsmällisyys, ruuhkautuneen verkon pituus jne.)</a:t>
            </a:r>
          </a:p>
          <a:p>
            <a:pPr lvl="1"/>
            <a:r>
              <a:rPr lang="fi-FI" sz="1600" dirty="0" smtClean="0"/>
              <a:t>Palveluihin </a:t>
            </a:r>
            <a:r>
              <a:rPr lang="fi-FI" sz="1600" dirty="0"/>
              <a:t>liittyvät indikaattorit  (vuorotiheys, esteettömyys jne.)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b="1" dirty="0" smtClean="0"/>
              <a:t>Verkkojen käytettävyys</a:t>
            </a:r>
          </a:p>
          <a:p>
            <a:pPr lvl="1"/>
            <a:r>
              <a:rPr lang="fi-FI" sz="1600" dirty="0"/>
              <a:t>Tarkastellaan, kuinka lähellä on bussipysäkki, asema, tie, pyörätie jne. eli verkon peittävyys ja palvelun tiheys </a:t>
            </a:r>
            <a:r>
              <a:rPr lang="fi-FI" sz="1600" dirty="0" smtClean="0"/>
              <a:t>(käytön helppous)</a:t>
            </a:r>
            <a:endParaRPr lang="fi-FI" sz="1600" dirty="0"/>
          </a:p>
          <a:p>
            <a:pPr marL="0" indent="0">
              <a:buNone/>
            </a:pPr>
            <a:r>
              <a:rPr lang="fi-FI" sz="2000" b="1" dirty="0" smtClean="0">
                <a:solidFill>
                  <a:srgbClr val="018285"/>
                </a:solidFill>
              </a:rPr>
              <a:t>3. </a:t>
            </a:r>
            <a:r>
              <a:rPr lang="fi-FI" sz="2000" b="1" dirty="0" smtClean="0"/>
              <a:t>Toimintojen </a:t>
            </a:r>
            <a:r>
              <a:rPr lang="fi-FI" sz="2000" b="1" dirty="0" smtClean="0"/>
              <a:t>saavutettavuus</a:t>
            </a:r>
          </a:p>
          <a:p>
            <a:pPr lvl="1"/>
            <a:r>
              <a:rPr lang="fi-FI" sz="1600" dirty="0"/>
              <a:t>Esim. kuinka paljon työpaikkoja on mahdollista saavuttaa 30 minuutissa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Yritetty </a:t>
            </a:r>
            <a:r>
              <a:rPr lang="fi-FI" dirty="0" smtClean="0"/>
              <a:t>muodostaa laaja kuva saavutettavuudesta lähinnä valtakunnan tasolla. 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6D35A-BCDD-4920-B85D-989E3CD3E912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59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6D35A-BCDD-4920-B85D-989E3CD3E912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026" name="Picture 2" descr="https://saty.trafi.fi/tyotilat/liikennejarjestelman/suljettu/Sisaiset%20dokumentit/Hankinta/22.Matka_aika_Helsinkiin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48" y="1392573"/>
            <a:ext cx="10284903" cy="449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aty.trafi.fi/tyotilat/liikennejarjestelman/suljettu/Sisaiset%20dokumentit/Hankinta/22.Matka_aika_Helsinki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52552" y="-7880478"/>
            <a:ext cx="33600571" cy="1473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tsikko 5"/>
          <p:cNvSpPr>
            <a:spLocks noGrp="1"/>
          </p:cNvSpPr>
          <p:nvPr>
            <p:ph type="title"/>
          </p:nvPr>
        </p:nvSpPr>
        <p:spPr>
          <a:xfrm>
            <a:off x="612000" y="612000"/>
            <a:ext cx="10746000" cy="478569"/>
          </a:xfrm>
        </p:spPr>
        <p:txBody>
          <a:bodyPr/>
          <a:lstStyle/>
          <a:p>
            <a:r>
              <a:rPr lang="fi-FI" dirty="0" smtClean="0"/>
              <a:t>Matka-aika Helsinkiin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8880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2000" y="612000"/>
            <a:ext cx="10746000" cy="597964"/>
          </a:xfrm>
        </p:spPr>
        <p:txBody>
          <a:bodyPr/>
          <a:lstStyle/>
          <a:p>
            <a:r>
              <a:rPr lang="fi-FI" dirty="0" smtClean="0"/>
              <a:t>Matka-aika Oulusta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12000" y="1562938"/>
            <a:ext cx="5184000" cy="432000"/>
          </a:xfrm>
        </p:spPr>
        <p:txBody>
          <a:bodyPr/>
          <a:lstStyle/>
          <a:p>
            <a:r>
              <a:rPr lang="fi-FI" sz="1600" dirty="0" smtClean="0"/>
              <a:t>         Henkilöauto</a:t>
            </a:r>
            <a:endParaRPr lang="fi-FI" sz="1600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872608" y="1562938"/>
            <a:ext cx="5184000" cy="432000"/>
          </a:xfrm>
        </p:spPr>
        <p:txBody>
          <a:bodyPr/>
          <a:lstStyle/>
          <a:p>
            <a:r>
              <a:rPr lang="fi-FI" dirty="0" smtClean="0"/>
              <a:t>  </a:t>
            </a:r>
            <a:r>
              <a:rPr lang="fi-FI" sz="1600" dirty="0" smtClean="0"/>
              <a:t>Joukkoliikenne (ei  lentoliikenne)</a:t>
            </a:r>
            <a:endParaRPr lang="fi-FI" sz="1600" dirty="0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8ED9-DBBA-40F0-839E-27B4764970F6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11765" y="1994938"/>
            <a:ext cx="2773908" cy="4299658"/>
          </a:xfrm>
          <a:prstGeom prst="rect">
            <a:avLst/>
          </a:prstGeom>
        </p:spPr>
      </p:pic>
      <p:pic>
        <p:nvPicPr>
          <p:cNvPr id="10" name="Sisällön paikkamerkki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52291" y="2076787"/>
            <a:ext cx="2906985" cy="431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Verkon käytettävyys</a:t>
            </a:r>
            <a:br>
              <a:rPr lang="fi-FI" dirty="0" smtClean="0"/>
            </a:br>
            <a:r>
              <a:rPr lang="fi-FI" dirty="0" smtClean="0"/>
              <a:t>Peittävyys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6D35A-BCDD-4920-B85D-989E3CD3E912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6" name="Chart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473952"/>
              </p:ext>
            </p:extLst>
          </p:nvPr>
        </p:nvGraphicFramePr>
        <p:xfrm>
          <a:off x="686666" y="1834284"/>
          <a:ext cx="4975225" cy="4542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0055409"/>
              </p:ext>
            </p:extLst>
          </p:nvPr>
        </p:nvGraphicFramePr>
        <p:xfrm>
          <a:off x="6173225" y="1720800"/>
          <a:ext cx="5184775" cy="4656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006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1999" y="612000"/>
            <a:ext cx="5355663" cy="1108800"/>
          </a:xfrm>
        </p:spPr>
        <p:txBody>
          <a:bodyPr/>
          <a:lstStyle/>
          <a:p>
            <a:r>
              <a:rPr lang="fi-FI" dirty="0" smtClean="0"/>
              <a:t>Nopeiden viestintä-verkkojen kotitalous-peitto 2020 lopussa</a:t>
            </a:r>
            <a:endParaRPr lang="fi-FI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724295" y="2774447"/>
          <a:ext cx="3278210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035">
                  <a:extLst>
                    <a:ext uri="{9D8B030D-6E8A-4147-A177-3AD203B41FA5}">
                      <a16:colId xmlns:a16="http://schemas.microsoft.com/office/drawing/2014/main" val="28475740"/>
                    </a:ext>
                  </a:extLst>
                </a:gridCol>
                <a:gridCol w="1636175">
                  <a:extLst>
                    <a:ext uri="{9D8B030D-6E8A-4147-A177-3AD203B41FA5}">
                      <a16:colId xmlns:a16="http://schemas.microsoft.com/office/drawing/2014/main" val="329762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Kiinteä verkko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Matkaviestin-verkko (4G)*</a:t>
                      </a:r>
                      <a:endParaRPr lang="fi-FI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445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65 %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93 %</a:t>
                      </a:r>
                      <a:endParaRPr lang="fi-FI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312295"/>
                  </a:ext>
                </a:extLst>
              </a:tr>
            </a:tbl>
          </a:graphicData>
        </a:graphic>
      </p:graphicFrame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6D35A-BCDD-4920-B85D-989E3CD3E912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Sisällön paikkamerkki 6"/>
          <p:cNvSpPr txBox="1">
            <a:spLocks/>
          </p:cNvSpPr>
          <p:nvPr/>
        </p:nvSpPr>
        <p:spPr>
          <a:xfrm>
            <a:off x="611999" y="3900822"/>
            <a:ext cx="4887262" cy="1489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18285"/>
              </a:buClr>
              <a:buFont typeface="Wingdings 3" panose="05040102010807070707" pitchFamily="18" charset="2"/>
              <a:buChar char="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18285"/>
              </a:buClr>
              <a:buFont typeface="Wingdings 3" panose="05040102010807070707" pitchFamily="18" charset="2"/>
              <a:buChar char="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27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18285"/>
              </a:buClr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18285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7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18285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560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18285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440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18285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680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18285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00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18285"/>
              </a:buClr>
              <a:buFont typeface="Wingdings 3" panose="05040102010807070707" pitchFamily="18" charset="2"/>
              <a:buChar char="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dirty="0" smtClean="0"/>
              <a:t>5G-verkon kotitalouspeitto 67 % </a:t>
            </a:r>
            <a:endParaRPr lang="fi-FI" sz="1600" dirty="0" smtClean="0"/>
          </a:p>
          <a:p>
            <a:r>
              <a:rPr lang="fi-FI" sz="1800" dirty="0" smtClean="0"/>
              <a:t>Tarkempaa alueellista tietoa löytyy </a:t>
            </a:r>
            <a:r>
              <a:rPr lang="fi-FI" sz="1800" dirty="0" err="1" smtClean="0"/>
              <a:t>Traficomin</a:t>
            </a:r>
            <a:r>
              <a:rPr lang="fi-FI" sz="1800" dirty="0" smtClean="0"/>
              <a:t> Monitori-palvelusta:</a:t>
            </a:r>
            <a:br>
              <a:rPr lang="fi-FI" sz="1800" dirty="0" smtClean="0"/>
            </a:br>
            <a:r>
              <a:rPr lang="fi-FI" sz="1800" dirty="0" smtClean="0">
                <a:hlinkClick r:id="rId2"/>
              </a:rPr>
              <a:t>https://eservices.traficom.fi/monitori/area</a:t>
            </a:r>
            <a:r>
              <a:rPr lang="fi-FI" sz="1800" dirty="0" smtClean="0"/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260" r="1423"/>
          <a:stretch/>
        </p:blipFill>
        <p:spPr>
          <a:xfrm>
            <a:off x="5414209" y="485920"/>
            <a:ext cx="6729665" cy="60377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295" y="6061573"/>
            <a:ext cx="3554178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fi-FI" sz="1050" dirty="0" smtClean="0"/>
              <a:t>*saatavuus yhdelle käyttäjälle ideaaliolosuhteissa</a:t>
            </a:r>
          </a:p>
        </p:txBody>
      </p:sp>
    </p:spTree>
    <p:extLst>
      <p:ext uri="{BB962C8B-B14F-4D97-AF65-F5344CB8AC3E}">
        <p14:creationId xmlns:p14="http://schemas.microsoft.com/office/powerpoint/2010/main" val="216501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dirty="0" smtClean="0"/>
              <a:t>Työpaikkojen saavutettavuus 30 minuutissa henkilöautolla ja joukkoliikenteellä</a:t>
            </a:r>
            <a:endParaRPr lang="fi-FI" sz="24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6D35A-BCDD-4920-B85D-989E3CD3E912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0" name="Sisällön paikkamerkki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856" y="1524000"/>
            <a:ext cx="6922000" cy="49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3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) Traficom 1 su">
  <a:themeElements>
    <a:clrScheme name="Traficom_0421">
      <a:dk1>
        <a:sysClr val="windowText" lastClr="000000"/>
      </a:dk1>
      <a:lt1>
        <a:sysClr val="window" lastClr="FFFFFF"/>
      </a:lt1>
      <a:dk2>
        <a:srgbClr val="018285"/>
      </a:dk2>
      <a:lt2>
        <a:srgbClr val="1C6BBA"/>
      </a:lt2>
      <a:accent1>
        <a:srgbClr val="00AEB2"/>
      </a:accent1>
      <a:accent2>
        <a:srgbClr val="EC017F"/>
      </a:accent2>
      <a:accent3>
        <a:srgbClr val="018285"/>
      </a:accent3>
      <a:accent4>
        <a:srgbClr val="81D600"/>
      </a:accent4>
      <a:accent5>
        <a:srgbClr val="0058B1"/>
      </a:accent5>
      <a:accent6>
        <a:srgbClr val="FF7D00"/>
      </a:accent6>
      <a:hlink>
        <a:srgbClr val="0563C1"/>
      </a:hlink>
      <a:folHlink>
        <a:srgbClr val="911B93"/>
      </a:folHlink>
    </a:clrScheme>
    <a:fontScheme name="Mukautettu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EB2"/>
        </a:solidFill>
        <a:ln>
          <a:solidFill>
            <a:srgbClr val="00AEB2"/>
          </a:solidFill>
        </a:ln>
      </a:spPr>
      <a:bodyPr rtlCol="0" anchor="t"/>
      <a:lstStyle>
        <a:defPPr algn="ctr">
          <a:defRPr dirty="0" err="1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00AE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rgbClr val="00AEB2"/>
        </a:solidFill>
      </a:spPr>
      <a:bodyPr wrap="none" rtlCol="0">
        <a:spAutoFit/>
      </a:bodyPr>
      <a:lstStyle>
        <a:defPPr algn="l">
          <a:defRPr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Traficom 1">
      <a:srgbClr val="00AEB2"/>
    </a:custClr>
    <a:custClr name="Traficom 2">
      <a:srgbClr val="018285"/>
    </a:custClr>
    <a:custClr name="Traficom 3">
      <a:srgbClr val="0058B1"/>
    </a:custClr>
    <a:custClr name="Traficom 4">
      <a:srgbClr val="159637"/>
    </a:custClr>
    <a:custClr name="Traficom 5">
      <a:srgbClr val="81D600"/>
    </a:custClr>
    <a:custClr name="Traficom 6">
      <a:srgbClr val="009EFF"/>
    </a:custClr>
    <a:custClr name="Traficom 7">
      <a:srgbClr val="0066CC"/>
    </a:custClr>
    <a:custClr name="Traficom 8">
      <a:srgbClr val="EC017F"/>
    </a:custClr>
    <a:custClr name="Traficom 9">
      <a:srgbClr val="E90008"/>
    </a:custClr>
    <a:custClr name="Traficom 10">
      <a:srgbClr val="FF7D00"/>
    </a:custClr>
    <a:custClr name="Traficom 11">
      <a:srgbClr val="FFD400"/>
    </a:custClr>
    <a:custClr name="Traficom 12">
      <a:srgbClr val="056805"/>
    </a:custClr>
    <a:custClr name="Traficom 13">
      <a:srgbClr val="026273"/>
    </a:custClr>
    <a:custClr name="Traficom 14">
      <a:srgbClr val="002C74"/>
    </a:custClr>
    <a:custClr name="Traficom 15">
      <a:srgbClr val="820084"/>
    </a:custClr>
    <a:custClr name="Traficom 16">
      <a:srgbClr val="9E003B"/>
    </a:custClr>
  </a:custClrLst>
  <a:extLst>
    <a:ext uri="{05A4C25C-085E-4340-85A3-A5531E510DB2}">
      <thm15:themeFamily xmlns:thm15="http://schemas.microsoft.com/office/thememl/2012/main" name="Traficom pp-pohja_FI.pptx" id="{2E5527B1-9D7D-46C6-83F1-D67C7C360AF2}" vid="{E51103E2-CDC4-45D6-ADD0-B6E561602BB4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Traficom pp-pohja</Template>
  <TotalTime>267</TotalTime>
  <Words>345</Words>
  <Application>Microsoft Office PowerPoint</Application>
  <PresentationFormat>Laajakuva</PresentationFormat>
  <Paragraphs>73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6" baseType="lpstr">
      <vt:lpstr>Arial</vt:lpstr>
      <vt:lpstr>Calibri</vt:lpstr>
      <vt:lpstr>Verdana</vt:lpstr>
      <vt:lpstr>Wingdings 3</vt:lpstr>
      <vt:lpstr>A) Traficom 1 su</vt:lpstr>
      <vt:lpstr>Saavutettavuuden tilannekuva</vt:lpstr>
      <vt:lpstr>Sisältö </vt:lpstr>
      <vt:lpstr>Saavutettavuuden määrittäminen </vt:lpstr>
      <vt:lpstr>Valitut saavutettavuuden tarkastelunäkökulmat Traficomin tilannekuvassa</vt:lpstr>
      <vt:lpstr>Matka-aika Helsinkiin</vt:lpstr>
      <vt:lpstr>Matka-aika Oulusta</vt:lpstr>
      <vt:lpstr>Verkon käytettävyys Peittävyys</vt:lpstr>
      <vt:lpstr>Nopeiden viestintä-verkkojen kotitalous-peitto 2020 lopussa</vt:lpstr>
      <vt:lpstr>Työpaikkojen saavutettavuus 30 minuutissa henkilöautolla ja joukkoliikenteellä</vt:lpstr>
      <vt:lpstr>Työpaikkojen saavutettavuus Pohjois-Pohjanmaan maakunnassa</vt:lpstr>
      <vt:lpstr>Lopuksi</vt:lpstr>
    </vt:vector>
  </TitlesOfParts>
  <Company>Viestintävirasto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Saavutettavuuden tilannekuva</dc:title>
  <dc:creator>Suvanto Tuomo</dc:creator>
  <cp:lastModifiedBy>Suvanto Tuomo</cp:lastModifiedBy>
  <cp:revision>10</cp:revision>
  <dcterms:created xsi:type="dcterms:W3CDTF">2021-11-25T08:05:33Z</dcterms:created>
  <dcterms:modified xsi:type="dcterms:W3CDTF">2021-11-25T12:33:18Z</dcterms:modified>
</cp:coreProperties>
</file>