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0" r:id="rId6"/>
    <p:sldId id="263" r:id="rId7"/>
    <p:sldId id="264" r:id="rId8"/>
    <p:sldId id="271" r:id="rId9"/>
    <p:sldId id="262" r:id="rId10"/>
    <p:sldId id="265" r:id="rId11"/>
    <p:sldId id="270" r:id="rId12"/>
    <p:sldId id="266" r:id="rId13"/>
    <p:sldId id="269" r:id="rId14"/>
    <p:sldId id="272" r:id="rId15"/>
    <p:sldId id="267" r:id="rId16"/>
    <p:sldId id="259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57E7D-4B33-4FCD-9989-B7309F411037}" v="4" dt="2021-11-23T07:46:46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8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9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 Romppainen" userId="900c80f0-6ad5-4b40-9980-e12086988b55" providerId="ADAL" clId="{C6157E7D-4B33-4FCD-9989-B7309F411037}"/>
    <pc:docChg chg="undo custSel addSld delSld modSld sldOrd">
      <pc:chgData name="Lauri Romppainen" userId="900c80f0-6ad5-4b40-9980-e12086988b55" providerId="ADAL" clId="{C6157E7D-4B33-4FCD-9989-B7309F411037}" dt="2021-11-23T17:24:27.120" v="2739" actId="20577"/>
      <pc:docMkLst>
        <pc:docMk/>
      </pc:docMkLst>
      <pc:sldChg chg="addSp delSp modSp mod">
        <pc:chgData name="Lauri Romppainen" userId="900c80f0-6ad5-4b40-9980-e12086988b55" providerId="ADAL" clId="{C6157E7D-4B33-4FCD-9989-B7309F411037}" dt="2021-11-23T07:46:46.071" v="2645"/>
        <pc:sldMkLst>
          <pc:docMk/>
          <pc:sldMk cId="1453571067" sldId="256"/>
        </pc:sldMkLst>
        <pc:spChg chg="mod">
          <ac:chgData name="Lauri Romppainen" userId="900c80f0-6ad5-4b40-9980-e12086988b55" providerId="ADAL" clId="{C6157E7D-4B33-4FCD-9989-B7309F411037}" dt="2021-11-16T07:50:44.741" v="1233" actId="1076"/>
          <ac:spMkLst>
            <pc:docMk/>
            <pc:sldMk cId="1453571067" sldId="256"/>
            <ac:spMk id="3" creationId="{CF13CB42-33E5-5843-8C61-02A895CD9428}"/>
          </ac:spMkLst>
        </pc:spChg>
        <pc:spChg chg="add del mod">
          <ac:chgData name="Lauri Romppainen" userId="900c80f0-6ad5-4b40-9980-e12086988b55" providerId="ADAL" clId="{C6157E7D-4B33-4FCD-9989-B7309F411037}" dt="2021-11-23T07:46:45.693" v="2644" actId="478"/>
          <ac:spMkLst>
            <pc:docMk/>
            <pc:sldMk cId="1453571067" sldId="256"/>
            <ac:spMk id="4" creationId="{C35B26EF-F57A-4767-9C7D-A09B5F6DD32A}"/>
          </ac:spMkLst>
        </pc:spChg>
        <pc:spChg chg="add mod">
          <ac:chgData name="Lauri Romppainen" userId="900c80f0-6ad5-4b40-9980-e12086988b55" providerId="ADAL" clId="{C6157E7D-4B33-4FCD-9989-B7309F411037}" dt="2021-11-23T07:46:46.071" v="2645"/>
          <ac:spMkLst>
            <pc:docMk/>
            <pc:sldMk cId="1453571067" sldId="256"/>
            <ac:spMk id="5" creationId="{CCD43CE4-776C-4960-B280-9B794460084E}"/>
          </ac:spMkLst>
        </pc:spChg>
      </pc:sldChg>
      <pc:sldChg chg="modSp mod ord">
        <pc:chgData name="Lauri Romppainen" userId="900c80f0-6ad5-4b40-9980-e12086988b55" providerId="ADAL" clId="{C6157E7D-4B33-4FCD-9989-B7309F411037}" dt="2021-11-23T17:15:26.249" v="2668" actId="20577"/>
        <pc:sldMkLst>
          <pc:docMk/>
          <pc:sldMk cId="3914257673" sldId="260"/>
        </pc:sldMkLst>
        <pc:spChg chg="mod">
          <ac:chgData name="Lauri Romppainen" userId="900c80f0-6ad5-4b40-9980-e12086988b55" providerId="ADAL" clId="{C6157E7D-4B33-4FCD-9989-B7309F411037}" dt="2021-11-23T17:15:26.249" v="2668" actId="20577"/>
          <ac:spMkLst>
            <pc:docMk/>
            <pc:sldMk cId="3914257673" sldId="260"/>
            <ac:spMk id="2" creationId="{184C01C1-B779-B844-99BB-38D75A29D211}"/>
          </ac:spMkLst>
        </pc:spChg>
        <pc:spChg chg="mod">
          <ac:chgData name="Lauri Romppainen" userId="900c80f0-6ad5-4b40-9980-e12086988b55" providerId="ADAL" clId="{C6157E7D-4B33-4FCD-9989-B7309F411037}" dt="2021-11-22T07:43:17.527" v="2508" actId="20577"/>
          <ac:spMkLst>
            <pc:docMk/>
            <pc:sldMk cId="3914257673" sldId="260"/>
            <ac:spMk id="3" creationId="{73AC122B-42CC-554C-B61F-1AB725EAF2DE}"/>
          </ac:spMkLst>
        </pc:spChg>
      </pc:sldChg>
      <pc:sldChg chg="modSp mod">
        <pc:chgData name="Lauri Romppainen" userId="900c80f0-6ad5-4b40-9980-e12086988b55" providerId="ADAL" clId="{C6157E7D-4B33-4FCD-9989-B7309F411037}" dt="2021-11-23T17:17:03.573" v="2670" actId="20577"/>
        <pc:sldMkLst>
          <pc:docMk/>
          <pc:sldMk cId="539528159" sldId="262"/>
        </pc:sldMkLst>
        <pc:spChg chg="mod">
          <ac:chgData name="Lauri Romppainen" userId="900c80f0-6ad5-4b40-9980-e12086988b55" providerId="ADAL" clId="{C6157E7D-4B33-4FCD-9989-B7309F411037}" dt="2021-11-23T17:17:03.573" v="2670" actId="20577"/>
          <ac:spMkLst>
            <pc:docMk/>
            <pc:sldMk cId="539528159" sldId="262"/>
            <ac:spMk id="3" creationId="{2B3D5955-609E-46A3-B9A0-5AB9FFF5AE6A}"/>
          </ac:spMkLst>
        </pc:spChg>
      </pc:sldChg>
      <pc:sldChg chg="addSp delSp modSp mod ord modShow chgLayout">
        <pc:chgData name="Lauri Romppainen" userId="900c80f0-6ad5-4b40-9980-e12086988b55" providerId="ADAL" clId="{C6157E7D-4B33-4FCD-9989-B7309F411037}" dt="2021-11-22T07:47:35.567" v="2519" actId="20577"/>
        <pc:sldMkLst>
          <pc:docMk/>
          <pc:sldMk cId="3095204986" sldId="263"/>
        </pc:sldMkLst>
        <pc:spChg chg="mod ord">
          <ac:chgData name="Lauri Romppainen" userId="900c80f0-6ad5-4b40-9980-e12086988b55" providerId="ADAL" clId="{C6157E7D-4B33-4FCD-9989-B7309F411037}" dt="2021-11-22T07:38:22.143" v="2494" actId="6264"/>
          <ac:spMkLst>
            <pc:docMk/>
            <pc:sldMk cId="3095204986" sldId="263"/>
            <ac:spMk id="2" creationId="{5BF4DD06-D224-4D9E-A52D-BA8C87803B24}"/>
          </ac:spMkLst>
        </pc:spChg>
        <pc:spChg chg="mod ord">
          <ac:chgData name="Lauri Romppainen" userId="900c80f0-6ad5-4b40-9980-e12086988b55" providerId="ADAL" clId="{C6157E7D-4B33-4FCD-9989-B7309F411037}" dt="2021-11-22T07:47:35.567" v="2519" actId="20577"/>
          <ac:spMkLst>
            <pc:docMk/>
            <pc:sldMk cId="3095204986" sldId="263"/>
            <ac:spMk id="3" creationId="{5A6A00E8-5C22-462E-BF0F-2859BE85C231}"/>
          </ac:spMkLst>
        </pc:spChg>
        <pc:spChg chg="add del mod">
          <ac:chgData name="Lauri Romppainen" userId="900c80f0-6ad5-4b40-9980-e12086988b55" providerId="ADAL" clId="{C6157E7D-4B33-4FCD-9989-B7309F411037}" dt="2021-11-22T07:38:09.683" v="2492" actId="6264"/>
          <ac:spMkLst>
            <pc:docMk/>
            <pc:sldMk cId="3095204986" sldId="263"/>
            <ac:spMk id="4" creationId="{5C45AABB-A46D-4B05-ACDB-502420D3754F}"/>
          </ac:spMkLst>
        </pc:spChg>
        <pc:spChg chg="add del mod">
          <ac:chgData name="Lauri Romppainen" userId="900c80f0-6ad5-4b40-9980-e12086988b55" providerId="ADAL" clId="{C6157E7D-4B33-4FCD-9989-B7309F411037}" dt="2021-11-22T07:38:09.683" v="2492" actId="6264"/>
          <ac:spMkLst>
            <pc:docMk/>
            <pc:sldMk cId="3095204986" sldId="263"/>
            <ac:spMk id="5" creationId="{470F7807-08DF-44FA-9D66-FD1F0F35F883}"/>
          </ac:spMkLst>
        </pc:spChg>
        <pc:spChg chg="add del mod">
          <ac:chgData name="Lauri Romppainen" userId="900c80f0-6ad5-4b40-9980-e12086988b55" providerId="ADAL" clId="{C6157E7D-4B33-4FCD-9989-B7309F411037}" dt="2021-11-22T07:38:22.143" v="2494" actId="6264"/>
          <ac:spMkLst>
            <pc:docMk/>
            <pc:sldMk cId="3095204986" sldId="263"/>
            <ac:spMk id="6" creationId="{B5C55A73-61BF-411E-A46F-3E1D45D31341}"/>
          </ac:spMkLst>
        </pc:spChg>
        <pc:spChg chg="add del mod">
          <ac:chgData name="Lauri Romppainen" userId="900c80f0-6ad5-4b40-9980-e12086988b55" providerId="ADAL" clId="{C6157E7D-4B33-4FCD-9989-B7309F411037}" dt="2021-11-22T07:38:22.143" v="2494" actId="6264"/>
          <ac:spMkLst>
            <pc:docMk/>
            <pc:sldMk cId="3095204986" sldId="263"/>
            <ac:spMk id="7" creationId="{463A2803-0F96-492D-8C49-7DCF669EFBE5}"/>
          </ac:spMkLst>
        </pc:spChg>
      </pc:sldChg>
      <pc:sldChg chg="addSp delSp modSp mod ord modShow chgLayout">
        <pc:chgData name="Lauri Romppainen" userId="900c80f0-6ad5-4b40-9980-e12086988b55" providerId="ADAL" clId="{C6157E7D-4B33-4FCD-9989-B7309F411037}" dt="2021-11-22T07:51:54.632" v="2522" actId="6549"/>
        <pc:sldMkLst>
          <pc:docMk/>
          <pc:sldMk cId="3644914726" sldId="264"/>
        </pc:sldMkLst>
        <pc:spChg chg="mod ord">
          <ac:chgData name="Lauri Romppainen" userId="900c80f0-6ad5-4b40-9980-e12086988b55" providerId="ADAL" clId="{C6157E7D-4B33-4FCD-9989-B7309F411037}" dt="2021-11-22T07:38:12.149" v="2493" actId="6264"/>
          <ac:spMkLst>
            <pc:docMk/>
            <pc:sldMk cId="3644914726" sldId="264"/>
            <ac:spMk id="2" creationId="{B20CD0F1-57C7-4690-B84E-810BDD4FEC63}"/>
          </ac:spMkLst>
        </pc:spChg>
        <pc:spChg chg="mod ord">
          <ac:chgData name="Lauri Romppainen" userId="900c80f0-6ad5-4b40-9980-e12086988b55" providerId="ADAL" clId="{C6157E7D-4B33-4FCD-9989-B7309F411037}" dt="2021-11-22T07:51:54.632" v="2522" actId="6549"/>
          <ac:spMkLst>
            <pc:docMk/>
            <pc:sldMk cId="3644914726" sldId="264"/>
            <ac:spMk id="3" creationId="{72B695F8-6EF6-48F3-8CA6-637E6DF20F88}"/>
          </ac:spMkLst>
        </pc:spChg>
        <pc:spChg chg="add del mod">
          <ac:chgData name="Lauri Romppainen" userId="900c80f0-6ad5-4b40-9980-e12086988b55" providerId="ADAL" clId="{C6157E7D-4B33-4FCD-9989-B7309F411037}" dt="2021-11-22T07:38:12.149" v="2493" actId="6264"/>
          <ac:spMkLst>
            <pc:docMk/>
            <pc:sldMk cId="3644914726" sldId="264"/>
            <ac:spMk id="4" creationId="{3CEE01A2-729E-4F5D-B555-DB85DFB7D9A7}"/>
          </ac:spMkLst>
        </pc:spChg>
        <pc:spChg chg="add del mod">
          <ac:chgData name="Lauri Romppainen" userId="900c80f0-6ad5-4b40-9980-e12086988b55" providerId="ADAL" clId="{C6157E7D-4B33-4FCD-9989-B7309F411037}" dt="2021-11-22T07:38:12.149" v="2493" actId="6264"/>
          <ac:spMkLst>
            <pc:docMk/>
            <pc:sldMk cId="3644914726" sldId="264"/>
            <ac:spMk id="5" creationId="{A8960C9A-C790-4F83-BF95-85FD5C69E1D1}"/>
          </ac:spMkLst>
        </pc:spChg>
      </pc:sldChg>
      <pc:sldChg chg="modSp mod">
        <pc:chgData name="Lauri Romppainen" userId="900c80f0-6ad5-4b40-9980-e12086988b55" providerId="ADAL" clId="{C6157E7D-4B33-4FCD-9989-B7309F411037}" dt="2021-11-22T07:55:30.409" v="2526" actId="20577"/>
        <pc:sldMkLst>
          <pc:docMk/>
          <pc:sldMk cId="1422272915" sldId="265"/>
        </pc:sldMkLst>
        <pc:spChg chg="mod">
          <ac:chgData name="Lauri Romppainen" userId="900c80f0-6ad5-4b40-9980-e12086988b55" providerId="ADAL" clId="{C6157E7D-4B33-4FCD-9989-B7309F411037}" dt="2021-11-22T07:55:30.409" v="2526" actId="20577"/>
          <ac:spMkLst>
            <pc:docMk/>
            <pc:sldMk cId="1422272915" sldId="265"/>
            <ac:spMk id="3" creationId="{9435715D-E40D-4959-A244-E185F882C96D}"/>
          </ac:spMkLst>
        </pc:spChg>
      </pc:sldChg>
      <pc:sldChg chg="addSp delSp modSp mod">
        <pc:chgData name="Lauri Romppainen" userId="900c80f0-6ad5-4b40-9980-e12086988b55" providerId="ADAL" clId="{C6157E7D-4B33-4FCD-9989-B7309F411037}" dt="2021-11-23T17:23:48.231" v="2730" actId="12"/>
        <pc:sldMkLst>
          <pc:docMk/>
          <pc:sldMk cId="2647105880" sldId="266"/>
        </pc:sldMkLst>
        <pc:spChg chg="add del mod">
          <ac:chgData name="Lauri Romppainen" userId="900c80f0-6ad5-4b40-9980-e12086988b55" providerId="ADAL" clId="{C6157E7D-4B33-4FCD-9989-B7309F411037}" dt="2021-11-23T17:23:38.388" v="2729" actId="20577"/>
          <ac:spMkLst>
            <pc:docMk/>
            <pc:sldMk cId="2647105880" sldId="266"/>
            <ac:spMk id="2" creationId="{F6DE36E0-2732-4EF9-84E5-8E14CB3B5D4C}"/>
          </ac:spMkLst>
        </pc:spChg>
        <pc:spChg chg="mod">
          <ac:chgData name="Lauri Romppainen" userId="900c80f0-6ad5-4b40-9980-e12086988b55" providerId="ADAL" clId="{C6157E7D-4B33-4FCD-9989-B7309F411037}" dt="2021-11-23T17:23:48.231" v="2730" actId="12"/>
          <ac:spMkLst>
            <pc:docMk/>
            <pc:sldMk cId="2647105880" sldId="266"/>
            <ac:spMk id="3" creationId="{FC6464A9-F571-4A1F-AA4F-763DD2BE0BD9}"/>
          </ac:spMkLst>
        </pc:spChg>
      </pc:sldChg>
      <pc:sldChg chg="modSp mod">
        <pc:chgData name="Lauri Romppainen" userId="900c80f0-6ad5-4b40-9980-e12086988b55" providerId="ADAL" clId="{C6157E7D-4B33-4FCD-9989-B7309F411037}" dt="2021-11-23T17:24:27.120" v="2739" actId="20577"/>
        <pc:sldMkLst>
          <pc:docMk/>
          <pc:sldMk cId="2160057557" sldId="267"/>
        </pc:sldMkLst>
        <pc:spChg chg="mod">
          <ac:chgData name="Lauri Romppainen" userId="900c80f0-6ad5-4b40-9980-e12086988b55" providerId="ADAL" clId="{C6157E7D-4B33-4FCD-9989-B7309F411037}" dt="2021-11-23T17:22:17.641" v="2714" actId="20577"/>
          <ac:spMkLst>
            <pc:docMk/>
            <pc:sldMk cId="2160057557" sldId="267"/>
            <ac:spMk id="2" creationId="{B2B811B9-427B-4EFE-B262-29CA23276A8D}"/>
          </ac:spMkLst>
        </pc:spChg>
        <pc:spChg chg="mod">
          <ac:chgData name="Lauri Romppainen" userId="900c80f0-6ad5-4b40-9980-e12086988b55" providerId="ADAL" clId="{C6157E7D-4B33-4FCD-9989-B7309F411037}" dt="2021-11-23T17:24:27.120" v="2739" actId="20577"/>
          <ac:spMkLst>
            <pc:docMk/>
            <pc:sldMk cId="2160057557" sldId="267"/>
            <ac:spMk id="3" creationId="{807DE334-1988-43E4-9CE8-536E38A26838}"/>
          </ac:spMkLst>
        </pc:spChg>
      </pc:sldChg>
      <pc:sldChg chg="addSp delSp modSp new del mod ord">
        <pc:chgData name="Lauri Romppainen" userId="900c80f0-6ad5-4b40-9980-e12086988b55" providerId="ADAL" clId="{C6157E7D-4B33-4FCD-9989-B7309F411037}" dt="2021-11-16T07:37:45.474" v="70" actId="47"/>
        <pc:sldMkLst>
          <pc:docMk/>
          <pc:sldMk cId="101593941" sldId="268"/>
        </pc:sldMkLst>
        <pc:spChg chg="del">
          <ac:chgData name="Lauri Romppainen" userId="900c80f0-6ad5-4b40-9980-e12086988b55" providerId="ADAL" clId="{C6157E7D-4B33-4FCD-9989-B7309F411037}" dt="2021-11-16T07:36:53.616" v="60" actId="478"/>
          <ac:spMkLst>
            <pc:docMk/>
            <pc:sldMk cId="101593941" sldId="268"/>
            <ac:spMk id="2" creationId="{B89F7A7F-C1C9-4639-B981-2289F4ECEAA6}"/>
          </ac:spMkLst>
        </pc:spChg>
        <pc:spChg chg="del">
          <ac:chgData name="Lauri Romppainen" userId="900c80f0-6ad5-4b40-9980-e12086988b55" providerId="ADAL" clId="{C6157E7D-4B33-4FCD-9989-B7309F411037}" dt="2021-11-16T07:36:43.717" v="59" actId="22"/>
          <ac:spMkLst>
            <pc:docMk/>
            <pc:sldMk cId="101593941" sldId="268"/>
            <ac:spMk id="3" creationId="{6477CC19-A534-466D-BA73-295019B91916}"/>
          </ac:spMkLst>
        </pc:spChg>
        <pc:picChg chg="add mod ord">
          <ac:chgData name="Lauri Romppainen" userId="900c80f0-6ad5-4b40-9980-e12086988b55" providerId="ADAL" clId="{C6157E7D-4B33-4FCD-9989-B7309F411037}" dt="2021-11-16T07:37:40.400" v="69" actId="1076"/>
          <ac:picMkLst>
            <pc:docMk/>
            <pc:sldMk cId="101593941" sldId="268"/>
            <ac:picMk id="5" creationId="{51E153FA-DF1D-4185-8A0B-23EC345E251B}"/>
          </ac:picMkLst>
        </pc:picChg>
      </pc:sldChg>
      <pc:sldChg chg="new del">
        <pc:chgData name="Lauri Romppainen" userId="900c80f0-6ad5-4b40-9980-e12086988b55" providerId="ADAL" clId="{C6157E7D-4B33-4FCD-9989-B7309F411037}" dt="2021-11-16T07:41:04.307" v="97" actId="47"/>
        <pc:sldMkLst>
          <pc:docMk/>
          <pc:sldMk cId="2008100038" sldId="268"/>
        </pc:sldMkLst>
      </pc:sldChg>
      <pc:sldChg chg="modSp add mod">
        <pc:chgData name="Lauri Romppainen" userId="900c80f0-6ad5-4b40-9980-e12086988b55" providerId="ADAL" clId="{C6157E7D-4B33-4FCD-9989-B7309F411037}" dt="2021-11-16T07:43:48.612" v="551" actId="20577"/>
        <pc:sldMkLst>
          <pc:docMk/>
          <pc:sldMk cId="3445296534" sldId="269"/>
        </pc:sldMkLst>
        <pc:spChg chg="mod">
          <ac:chgData name="Lauri Romppainen" userId="900c80f0-6ad5-4b40-9980-e12086988b55" providerId="ADAL" clId="{C6157E7D-4B33-4FCD-9989-B7309F411037}" dt="2021-11-16T07:42:50.319" v="183" actId="20577"/>
          <ac:spMkLst>
            <pc:docMk/>
            <pc:sldMk cId="3445296534" sldId="269"/>
            <ac:spMk id="2" creationId="{F6DE36E0-2732-4EF9-84E5-8E14CB3B5D4C}"/>
          </ac:spMkLst>
        </pc:spChg>
        <pc:spChg chg="mod">
          <ac:chgData name="Lauri Romppainen" userId="900c80f0-6ad5-4b40-9980-e12086988b55" providerId="ADAL" clId="{C6157E7D-4B33-4FCD-9989-B7309F411037}" dt="2021-11-16T07:43:48.612" v="551" actId="20577"/>
          <ac:spMkLst>
            <pc:docMk/>
            <pc:sldMk cId="3445296534" sldId="269"/>
            <ac:spMk id="3" creationId="{FC6464A9-F571-4A1F-AA4F-763DD2BE0BD9}"/>
          </ac:spMkLst>
        </pc:spChg>
      </pc:sldChg>
      <pc:sldChg chg="modSp new mod">
        <pc:chgData name="Lauri Romppainen" userId="900c80f0-6ad5-4b40-9980-e12086988b55" providerId="ADAL" clId="{C6157E7D-4B33-4FCD-9989-B7309F411037}" dt="2021-11-23T17:19:48.422" v="2700" actId="6549"/>
        <pc:sldMkLst>
          <pc:docMk/>
          <pc:sldMk cId="1071076811" sldId="270"/>
        </pc:sldMkLst>
        <pc:spChg chg="mod">
          <ac:chgData name="Lauri Romppainen" userId="900c80f0-6ad5-4b40-9980-e12086988b55" providerId="ADAL" clId="{C6157E7D-4B33-4FCD-9989-B7309F411037}" dt="2021-11-16T07:44:38.903" v="575" actId="20577"/>
          <ac:spMkLst>
            <pc:docMk/>
            <pc:sldMk cId="1071076811" sldId="270"/>
            <ac:spMk id="2" creationId="{6861CB39-E8FB-4B2A-8CF9-07955A45A03E}"/>
          </ac:spMkLst>
        </pc:spChg>
        <pc:spChg chg="mod">
          <ac:chgData name="Lauri Romppainen" userId="900c80f0-6ad5-4b40-9980-e12086988b55" providerId="ADAL" clId="{C6157E7D-4B33-4FCD-9989-B7309F411037}" dt="2021-11-23T17:19:48.422" v="2700" actId="6549"/>
          <ac:spMkLst>
            <pc:docMk/>
            <pc:sldMk cId="1071076811" sldId="270"/>
            <ac:spMk id="3" creationId="{E42E3A84-0249-45D8-BDC0-5EF889A9EFB1}"/>
          </ac:spMkLst>
        </pc:spChg>
      </pc:sldChg>
      <pc:sldChg chg="add ord">
        <pc:chgData name="Lauri Romppainen" userId="900c80f0-6ad5-4b40-9980-e12086988b55" providerId="ADAL" clId="{C6157E7D-4B33-4FCD-9989-B7309F411037}" dt="2021-11-22T07:45:58.586" v="2512"/>
        <pc:sldMkLst>
          <pc:docMk/>
          <pc:sldMk cId="2055809130" sldId="271"/>
        </pc:sldMkLst>
      </pc:sldChg>
      <pc:sldChg chg="modSp new del mod">
        <pc:chgData name="Lauri Romppainen" userId="900c80f0-6ad5-4b40-9980-e12086988b55" providerId="ADAL" clId="{C6157E7D-4B33-4FCD-9989-B7309F411037}" dt="2021-11-22T07:45:54.405" v="2509" actId="2696"/>
        <pc:sldMkLst>
          <pc:docMk/>
          <pc:sldMk cId="3033586770" sldId="271"/>
        </pc:sldMkLst>
        <pc:spChg chg="mod">
          <ac:chgData name="Lauri Romppainen" userId="900c80f0-6ad5-4b40-9980-e12086988b55" providerId="ADAL" clId="{C6157E7D-4B33-4FCD-9989-B7309F411037}" dt="2021-11-16T08:16:35.520" v="1494" actId="20577"/>
          <ac:spMkLst>
            <pc:docMk/>
            <pc:sldMk cId="3033586770" sldId="271"/>
            <ac:spMk id="2" creationId="{27A3D590-0C4B-4F39-B621-5D0E5B8F08CC}"/>
          </ac:spMkLst>
        </pc:spChg>
        <pc:spChg chg="mod">
          <ac:chgData name="Lauri Romppainen" userId="900c80f0-6ad5-4b40-9980-e12086988b55" providerId="ADAL" clId="{C6157E7D-4B33-4FCD-9989-B7309F411037}" dt="2021-11-16T08:18:57.220" v="1900" actId="20577"/>
          <ac:spMkLst>
            <pc:docMk/>
            <pc:sldMk cId="3033586770" sldId="271"/>
            <ac:spMk id="3" creationId="{835FD4FE-7F1C-4B52-A153-C471A4B1E2B5}"/>
          </ac:spMkLst>
        </pc:spChg>
      </pc:sldChg>
      <pc:sldChg chg="modSp new mod">
        <pc:chgData name="Lauri Romppainen" userId="900c80f0-6ad5-4b40-9980-e12086988b55" providerId="ADAL" clId="{C6157E7D-4B33-4FCD-9989-B7309F411037}" dt="2021-11-23T17:21:37.011" v="2704" actId="20577"/>
        <pc:sldMkLst>
          <pc:docMk/>
          <pc:sldMk cId="3540438976" sldId="272"/>
        </pc:sldMkLst>
        <pc:spChg chg="mod">
          <ac:chgData name="Lauri Romppainen" userId="900c80f0-6ad5-4b40-9980-e12086988b55" providerId="ADAL" clId="{C6157E7D-4B33-4FCD-9989-B7309F411037}" dt="2021-11-16T08:21:24.257" v="1906" actId="20577"/>
          <ac:spMkLst>
            <pc:docMk/>
            <pc:sldMk cId="3540438976" sldId="272"/>
            <ac:spMk id="2" creationId="{F8D49CB0-749F-4B5C-B36F-97B0CADCE5F5}"/>
          </ac:spMkLst>
        </pc:spChg>
        <pc:spChg chg="mod">
          <ac:chgData name="Lauri Romppainen" userId="900c80f0-6ad5-4b40-9980-e12086988b55" providerId="ADAL" clId="{C6157E7D-4B33-4FCD-9989-B7309F411037}" dt="2021-11-23T17:21:37.011" v="2704" actId="20577"/>
          <ac:spMkLst>
            <pc:docMk/>
            <pc:sldMk cId="3540438976" sldId="272"/>
            <ac:spMk id="3" creationId="{7606FAD0-802D-45E9-A070-D0C022843FEA}"/>
          </ac:spMkLst>
        </pc:spChg>
      </pc:sldChg>
      <pc:sldChg chg="add del">
        <pc:chgData name="Lauri Romppainen" userId="900c80f0-6ad5-4b40-9980-e12086988b55" providerId="ADAL" clId="{C6157E7D-4B33-4FCD-9989-B7309F411037}" dt="2021-11-22T07:38:56.307" v="2496" actId="2890"/>
        <pc:sldMkLst>
          <pc:docMk/>
          <pc:sldMk cId="2554712733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FF2B5EF4-FFF2-40B4-BE49-F238E27FC236}">
                <a16:creationId xmlns:a16="http://schemas.microsoft.com/office/drawing/2014/main" id="{61807D97-1253-5B4F-9152-D29E17D7B2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6575" y="0"/>
            <a:ext cx="7695425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D90794C-1516-AC4A-AC0F-D4C5C7ABF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540" y="816417"/>
            <a:ext cx="8606764" cy="2341223"/>
          </a:xfrm>
        </p:spPr>
        <p:txBody>
          <a:bodyPr anchor="ctr" anchorCtr="0">
            <a:normAutofit/>
          </a:bodyPr>
          <a:lstStyle>
            <a:lvl1pPr algn="l">
              <a:lnSpc>
                <a:spcPct val="10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71F0DBC-1518-9140-A418-D09B34219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541" y="3275314"/>
            <a:ext cx="6238532" cy="1007973"/>
          </a:xfrm>
        </p:spPr>
        <p:txBody>
          <a:bodyPr anchor="ctr" anchorCtr="0"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napsautt.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C573D0E-17D3-8D4B-82FF-71629AD429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8541" y="4972312"/>
            <a:ext cx="1535240" cy="130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16">
            <a:extLst>
              <a:ext uri="{FF2B5EF4-FFF2-40B4-BE49-F238E27FC236}">
                <a16:creationId xmlns:a16="http://schemas.microsoft.com/office/drawing/2014/main" id="{BB938FE7-672C-684A-8943-EC4AF0E457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0306" y="6089561"/>
            <a:ext cx="11761694" cy="61836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3F0904D-D062-444D-9A6D-1A517348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639"/>
            <a:ext cx="10515600" cy="112436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 dirty="0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08A07A-70D8-FF43-876B-061469CCC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718"/>
            <a:ext cx="10515600" cy="392644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B2AF548E-6765-5A48-B9FC-093B96600EB1}"/>
              </a:ext>
            </a:extLst>
          </p:cNvPr>
          <p:cNvSpPr txBox="1"/>
          <p:nvPr userDrawn="1"/>
        </p:nvSpPr>
        <p:spPr>
          <a:xfrm>
            <a:off x="9655834" y="6224684"/>
            <a:ext cx="238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latin typeface="+mj-lt"/>
              </a:rPr>
              <a:t>www.pohjois-pohjanmaa.fi</a:t>
            </a:r>
          </a:p>
        </p:txBody>
      </p:sp>
    </p:spTree>
    <p:extLst>
      <p:ext uri="{BB962C8B-B14F-4D97-AF65-F5344CB8AC3E}">
        <p14:creationId xmlns:p14="http://schemas.microsoft.com/office/powerpoint/2010/main" val="51102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A1066EB-65D1-1742-81C0-6046BD8C2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6521570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91D49AF-7450-7444-AE71-D816869D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577" y="363897"/>
            <a:ext cx="4244046" cy="1406106"/>
          </a:xfrm>
        </p:spPr>
        <p:txBody>
          <a:bodyPr anchor="ctr" anchorCtr="0">
            <a:normAutofit/>
          </a:bodyPr>
          <a:lstStyle>
            <a:lvl1pPr>
              <a:defRPr sz="3600" b="0" i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BD60730-8861-8A4A-9788-5D314C199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71577" y="1930879"/>
            <a:ext cx="4244046" cy="3930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5148294-1BC0-8D4F-9C23-253BC209BD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0306" y="6089561"/>
            <a:ext cx="11761694" cy="618366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A0532BE6-3FEC-A548-9EB9-27580CD7F670}"/>
              </a:ext>
            </a:extLst>
          </p:cNvPr>
          <p:cNvSpPr txBox="1"/>
          <p:nvPr userDrawn="1"/>
        </p:nvSpPr>
        <p:spPr>
          <a:xfrm>
            <a:off x="9655834" y="6224684"/>
            <a:ext cx="238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latin typeface="+mj-lt"/>
              </a:rPr>
              <a:t>www.pohjois-pohjanmaa.fi</a:t>
            </a:r>
          </a:p>
        </p:txBody>
      </p:sp>
    </p:spTree>
    <p:extLst>
      <p:ext uri="{BB962C8B-B14F-4D97-AF65-F5344CB8AC3E}">
        <p14:creationId xmlns:p14="http://schemas.microsoft.com/office/powerpoint/2010/main" val="108477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33DA3E6-7CFE-BC4A-AA4F-A96FE2FBA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D90794C-1516-AC4A-AC0F-D4C5C7ABF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943" y="1081261"/>
            <a:ext cx="6968736" cy="2707907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ots. perustyyl. napsautt.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2070146-F794-814F-99B1-65955B3890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1943" y="4870429"/>
            <a:ext cx="1371027" cy="11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1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246FFC8-8768-B546-961B-BF345B7FD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A0F64B-E3F8-AD4F-843D-E860D8B6D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0CC69C-9DE9-0648-803F-0FB2BEADE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C12F-8F22-FD43-A8AB-EFC3B41BAE20}" type="datetimeFigureOut">
              <a:rPr lang="fi-FI" smtClean="0"/>
              <a:t>23.11.2021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9C6FD9-F413-034C-B3E4-512322F25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CEF138D-2D88-8A43-8D72-B68075525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98717-ADE9-624E-A7FD-5E7C9F567C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1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8CA55C-F832-0E4B-AF08-6595F2EAC4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solidFill>
                  <a:schemeClr val="tx2"/>
                </a:solidFill>
              </a:rPr>
              <a:t>Valtati</a:t>
            </a:r>
            <a:r>
              <a:rPr lang="fi-FI" dirty="0"/>
              <a:t>e 8 - Älyväylä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F13CB42-33E5-5843-8C61-02A895CD9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541" y="2833879"/>
            <a:ext cx="6238532" cy="1007973"/>
          </a:xfrm>
        </p:spPr>
        <p:txBody>
          <a:bodyPr/>
          <a:lstStyle/>
          <a:p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Kasitieverkko ry, WSP Finland Oy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CCD43CE4-776C-4960-B280-9B794460084E}"/>
              </a:ext>
            </a:extLst>
          </p:cNvPr>
          <p:cNvSpPr txBox="1">
            <a:spLocks/>
          </p:cNvSpPr>
          <p:nvPr/>
        </p:nvSpPr>
        <p:spPr>
          <a:xfrm>
            <a:off x="688540" y="6348564"/>
            <a:ext cx="6238875" cy="50943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/>
              <a:t>Lauri Romppainen, Pohjois-Pohjanmaan liitto</a:t>
            </a:r>
          </a:p>
          <a:p>
            <a:r>
              <a:rPr lang="fi-FI" sz="1400"/>
              <a:t>Pohjois-Pohjanmaan liikennefoorumi 26.11.2021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45357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E36E0-2732-4EF9-84E5-8E14CB3B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Visio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6464A9-F571-4A1F-AA4F-763DD2BE0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Valtatie 8 on luotettavalla tiedolla johdettujen resurssitehokkaiden toimitusketjujen korkealaatuinen alusta</a:t>
            </a:r>
          </a:p>
          <a:p>
            <a:r>
              <a:rPr lang="fi-FI" dirty="0"/>
              <a:t>Tie parantaa läntisen Suomen vientiteollisuuden kilpailukykyä, kytkee toisiinsa teollisia ekosysteemejä ja mahdollistaa turvalliset, ennakoitavat ja hiilineutraalit kuljetusketjut</a:t>
            </a:r>
          </a:p>
          <a:p>
            <a:endParaRPr lang="fi-FI" dirty="0"/>
          </a:p>
          <a:p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5296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D49CB0-749F-4B5C-B36F-97B0CADCE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Visio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06FAD0-802D-45E9-A070-D0C022843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Kasitiestä on muodostettu digikaksonen, joka sisältää ajantasaisen tiedon mm. tieliikenteestä ja tieolosuhteista</a:t>
            </a:r>
          </a:p>
          <a:p>
            <a:r>
              <a:rPr lang="fi-FI" dirty="0"/>
              <a:t>Kasitie mahdollistaa uusimpien käyttövoimien käytön</a:t>
            </a:r>
          </a:p>
          <a:p>
            <a:r>
              <a:rPr lang="fi-FI" dirty="0"/>
              <a:t>Satamien ja tieliikenteen tietoalustat kommunikoivat keskenään</a:t>
            </a:r>
          </a:p>
          <a:p>
            <a:r>
              <a:rPr lang="fi-FI" dirty="0"/>
              <a:t>Tieinfrastruktuuri välittää tietoa digikaksoseen</a:t>
            </a:r>
          </a:p>
          <a:p>
            <a:r>
              <a:rPr lang="fi-FI" dirty="0"/>
              <a:t>Valtatie 8 mahdollistaa autonomisen liikenteen sekä tavara- että henkilöliikenteessä</a:t>
            </a:r>
          </a:p>
          <a:p>
            <a:pPr lvl="1"/>
            <a:r>
              <a:rPr lang="fi-FI" dirty="0"/>
              <a:t>Kehitys ei jää infrasta kiinni</a:t>
            </a:r>
          </a:p>
        </p:txBody>
      </p:sp>
    </p:spTree>
    <p:extLst>
      <p:ext uri="{BB962C8B-B14F-4D97-AF65-F5344CB8AC3E}">
        <p14:creationId xmlns:p14="http://schemas.microsoft.com/office/powerpoint/2010/main" val="3540438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B811B9-427B-4EFE-B262-29CA2327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3.työvaihe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7DE334-1988-43E4-9CE8-536E38A26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Työvaiheessa 3 muodostetaan toimenpiteet</a:t>
            </a:r>
          </a:p>
          <a:p>
            <a:pPr lvl="1"/>
            <a:r>
              <a:rPr lang="fi-FI" dirty="0"/>
              <a:t>Millä toimenpiteillä edetään kohti määritettyä visiota?</a:t>
            </a:r>
          </a:p>
          <a:p>
            <a:pPr lvl="1"/>
            <a:endParaRPr lang="fi-FI" dirty="0"/>
          </a:p>
          <a:p>
            <a:r>
              <a:rPr lang="fi-FI" dirty="0"/>
              <a:t>3.työpaja 17.12 klo 9-11:30</a:t>
            </a:r>
          </a:p>
          <a:p>
            <a:pPr lvl="1"/>
            <a:r>
              <a:rPr lang="fi-FI" dirty="0"/>
              <a:t>Työpaja on avoin kaikille kiinnostuneille</a:t>
            </a:r>
          </a:p>
        </p:txBody>
      </p:sp>
    </p:spTree>
    <p:extLst>
      <p:ext uri="{BB962C8B-B14F-4D97-AF65-F5344CB8AC3E}">
        <p14:creationId xmlns:p14="http://schemas.microsoft.com/office/powerpoint/2010/main" val="2160057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65B0D6-5CAF-EE40-83CA-FE5C24B26E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259988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C01C1-B779-B844-99BB-38D75A29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Valtatie 8 - Älyväylä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AC122B-42CC-554C-B61F-1AB725EA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Lukuisia älytieteknologioita on käytössä ympäri maailmaa ja uusia pilotoidaan ja kehitetään jatkuvasti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Valtatie 8 on otollinen ympäristö tieinfrastruktuurin ja kuljetusjärjestelmän kehittämiseen</a:t>
            </a:r>
          </a:p>
          <a:p>
            <a:pPr lvl="1"/>
            <a:r>
              <a:rPr lang="fi-FI" dirty="0"/>
              <a:t>Valtatien 8 maakunnissa 29%/19 mrd.€ koko Suomen tavaraviennistä </a:t>
            </a:r>
          </a:p>
        </p:txBody>
      </p:sp>
    </p:spTree>
    <p:extLst>
      <p:ext uri="{BB962C8B-B14F-4D97-AF65-F5344CB8AC3E}">
        <p14:creationId xmlns:p14="http://schemas.microsoft.com/office/powerpoint/2010/main" val="391425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F4DD06-D224-4D9E-A52D-BA8C87803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639"/>
            <a:ext cx="10515600" cy="1124369"/>
          </a:xfrm>
        </p:spPr>
        <p:txBody>
          <a:bodyPr/>
          <a:lstStyle/>
          <a:p>
            <a:r>
              <a:rPr lang="fi-FI" dirty="0"/>
              <a:t>Älytieltä tavoiteltavia 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6A00E8-5C22-462E-BF0F-2859BE85C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718"/>
            <a:ext cx="10515600" cy="3926447"/>
          </a:xfrm>
        </p:spPr>
        <p:txBody>
          <a:bodyPr>
            <a:normAutofit/>
          </a:bodyPr>
          <a:lstStyle/>
          <a:p>
            <a:r>
              <a:rPr lang="fi-FI" dirty="0"/>
              <a:t>Proaktiivinen tie, joka ennakoi liikennetilanteita sekä välittää tietoa tien käyttäjäryhmille ja häiriötilanteissa eri toimijoille </a:t>
            </a:r>
          </a:p>
          <a:p>
            <a:r>
              <a:rPr lang="fi-FI" dirty="0"/>
              <a:t>Liikenneturvallisuuden edistäminen: nopea tiedonkulku ja toimijoiden koordinaatio </a:t>
            </a:r>
          </a:p>
          <a:p>
            <a:r>
              <a:rPr lang="fi-FI" dirty="0"/>
              <a:t>Automaattista liikennettä tukevat sovellukset ja infrastruktuuri</a:t>
            </a:r>
          </a:p>
        </p:txBody>
      </p:sp>
    </p:spTree>
    <p:extLst>
      <p:ext uri="{BB962C8B-B14F-4D97-AF65-F5344CB8AC3E}">
        <p14:creationId xmlns:p14="http://schemas.microsoft.com/office/powerpoint/2010/main" val="309520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0CD0F1-57C7-4690-B84E-810BDD4FE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639"/>
            <a:ext cx="10515600" cy="1124369"/>
          </a:xfrm>
        </p:spPr>
        <p:txBody>
          <a:bodyPr/>
          <a:lstStyle/>
          <a:p>
            <a:r>
              <a:rPr lang="fi-FI" dirty="0"/>
              <a:t>Älytieltä tavoiteltavia 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B695F8-6EF6-48F3-8CA6-637E6DF20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718"/>
            <a:ext cx="10515600" cy="3926447"/>
          </a:xfrm>
        </p:spPr>
        <p:txBody>
          <a:bodyPr/>
          <a:lstStyle/>
          <a:p>
            <a:r>
              <a:rPr lang="fi-FI" dirty="0"/>
              <a:t>Erikoiskuljetusten hallinta</a:t>
            </a:r>
          </a:p>
          <a:p>
            <a:r>
              <a:rPr lang="fi-FI" dirty="0"/>
              <a:t>Energiankulutuksen ja päästöjen vähentäminen </a:t>
            </a:r>
          </a:p>
          <a:p>
            <a:r>
              <a:rPr lang="fi-FI" dirty="0"/>
              <a:t>Toimitusketjujen sujuvuuden varmistaminen</a:t>
            </a:r>
          </a:p>
          <a:p>
            <a:r>
              <a:rPr lang="fi-FI" dirty="0"/>
              <a:t>Tiedon tuottaminen väylänpitoa ja tieomaisuuden hallintaa varten </a:t>
            </a:r>
          </a:p>
        </p:txBody>
      </p:sp>
    </p:spTree>
    <p:extLst>
      <p:ext uri="{BB962C8B-B14F-4D97-AF65-F5344CB8AC3E}">
        <p14:creationId xmlns:p14="http://schemas.microsoft.com/office/powerpoint/2010/main" val="364491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A3D590-0C4B-4F39-B621-5D0E5B8F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Älykkään tieinfran ja kuljetusten ratkaisuja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5FD4FE-7F1C-4B52-A153-C471A4B1E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718"/>
            <a:ext cx="10515600" cy="4435654"/>
          </a:xfrm>
        </p:spPr>
        <p:txBody>
          <a:bodyPr/>
          <a:lstStyle/>
          <a:p>
            <a:r>
              <a:rPr lang="fi-FI" dirty="0"/>
              <a:t>Liikenteen ennakointi</a:t>
            </a:r>
          </a:p>
          <a:p>
            <a:pPr lvl="1"/>
            <a:r>
              <a:rPr lang="fi-FI" dirty="0"/>
              <a:t>Tietyömaavaroitukset, hälytys- ja huoltoajoneuvovaroitukset, jonoutumisvaroitus…</a:t>
            </a:r>
          </a:p>
          <a:p>
            <a:r>
              <a:rPr lang="fi-FI" dirty="0"/>
              <a:t>Päästöjen vähentäminen</a:t>
            </a:r>
          </a:p>
          <a:p>
            <a:pPr lvl="1"/>
            <a:r>
              <a:rPr lang="fi-FI" dirty="0"/>
              <a:t>Sähköistetty tie</a:t>
            </a:r>
          </a:p>
          <a:p>
            <a:r>
              <a:rPr lang="fi-FI" dirty="0"/>
              <a:t>Liikenneturvallisuus</a:t>
            </a:r>
          </a:p>
          <a:p>
            <a:pPr lvl="1"/>
            <a:r>
              <a:rPr lang="fi-FI" dirty="0"/>
              <a:t>Vaarasta varoittavat järjestelmät</a:t>
            </a:r>
          </a:p>
          <a:p>
            <a:pPr lvl="1"/>
            <a:r>
              <a:rPr lang="fi-FI" dirty="0"/>
              <a:t>Älykäs tievalaistus</a:t>
            </a:r>
          </a:p>
          <a:p>
            <a:r>
              <a:rPr lang="fi-FI" dirty="0"/>
              <a:t>Liikenteen automaatio</a:t>
            </a:r>
          </a:p>
          <a:p>
            <a:pPr lvl="1"/>
            <a:r>
              <a:rPr lang="fi-FI" dirty="0"/>
              <a:t>Ajoneuvojen keskinäinen ja infrastruktuurin välinen kommunikaatio</a:t>
            </a:r>
          </a:p>
        </p:txBody>
      </p:sp>
    </p:spTree>
    <p:extLst>
      <p:ext uri="{BB962C8B-B14F-4D97-AF65-F5344CB8AC3E}">
        <p14:creationId xmlns:p14="http://schemas.microsoft.com/office/powerpoint/2010/main" val="205580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C2F9EE-4CA9-41BC-82B1-8EB6630E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Työn keskeisiä tavoitteita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3D5955-609E-46A3-B9A0-5AB9FFF5A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i-FI" dirty="0"/>
              <a:t>Tunnistetaan miten valtatien 8 älykkyyttä voidaan kehittää palvelemaan vientiteollisuuden tarpeita.</a:t>
            </a:r>
          </a:p>
          <a:p>
            <a:pPr marL="514350" indent="-514350">
              <a:buAutoNum type="arabicPeriod"/>
            </a:pPr>
            <a:r>
              <a:rPr lang="fi-FI" dirty="0"/>
              <a:t>Muodostetaan älytiekartta toimenpiteineen, joka auttaa myöhemmissä syvällisemmissä tarkasteluissa </a:t>
            </a:r>
          </a:p>
          <a:p>
            <a:pPr marL="514350" indent="-514350">
              <a:buAutoNum type="arabicPeriod"/>
            </a:pPr>
            <a:r>
              <a:rPr lang="fi-FI" dirty="0"/>
              <a:t>Työn aikana muodostuu ekosysteemi, joka edistää aktiivisesti valtatien 8 älykkyyttä.</a:t>
            </a:r>
          </a:p>
        </p:txBody>
      </p:sp>
    </p:spTree>
    <p:extLst>
      <p:ext uri="{BB962C8B-B14F-4D97-AF65-F5344CB8AC3E}">
        <p14:creationId xmlns:p14="http://schemas.microsoft.com/office/powerpoint/2010/main" val="53952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2628E1-6D8F-45BE-AE20-3DE44D81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Hankkeeseen kuuluu kolme työvaihetta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35715D-E40D-4959-A244-E185F882C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Jokaiseen työvaiheeseen kuuluu yhteinen työpaja, jossa eri toimijat pääsevät vaihtamaan ajatuksia ja työstämään hanketta.</a:t>
            </a:r>
          </a:p>
          <a:p>
            <a:endParaRPr lang="fi-FI" dirty="0"/>
          </a:p>
          <a:p>
            <a:r>
              <a:rPr lang="fi-FI" dirty="0"/>
              <a:t>Työvaiheessa 1 selvitettiin valtatien 8 nykytilaa ja mahdollisuuksia elinkeinoelämän sekä älyratkaisujen näkökulmasta</a:t>
            </a:r>
          </a:p>
          <a:p>
            <a:pPr lvl="1"/>
            <a:r>
              <a:rPr lang="fi-FI" dirty="0"/>
              <a:t>Millaiset ovat elinkeinoelämän tarpeet älytielle ja millaisia ratkaisuja on käytettävissä?</a:t>
            </a:r>
          </a:p>
        </p:txBody>
      </p:sp>
    </p:spTree>
    <p:extLst>
      <p:ext uri="{BB962C8B-B14F-4D97-AF65-F5344CB8AC3E}">
        <p14:creationId xmlns:p14="http://schemas.microsoft.com/office/powerpoint/2010/main" val="142227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61CB39-E8FB-4B2A-8CF9-07955A45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työpajan tuloksia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2E3A84-0249-45D8-BDC0-5EF889A9E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Elinkeinoelämän edustajat nostivat useimmin esiin nykyisen datan ja sen jakamisen puutteet</a:t>
            </a:r>
          </a:p>
          <a:p>
            <a:pPr lvl="1"/>
            <a:r>
              <a:rPr lang="fi-FI" dirty="0"/>
              <a:t>Datan tulisi olla saatavilla yhdestä lähteestä, ja sen tulisi olla luotettavaa ja reaaliaikaista</a:t>
            </a:r>
          </a:p>
          <a:p>
            <a:r>
              <a:rPr lang="fi-FI" dirty="0"/>
              <a:t>Älytien tulisi auttaa päästöjen minimoinnissa </a:t>
            </a:r>
          </a:p>
          <a:p>
            <a:pPr lvl="1"/>
            <a:r>
              <a:rPr lang="fi-FI" dirty="0"/>
              <a:t>Vaihtoehtoisiin käyttövoimiin liittyvä epävarmuus rajoittaa investointeja</a:t>
            </a:r>
          </a:p>
          <a:p>
            <a:r>
              <a:rPr lang="fi-FI" dirty="0"/>
              <a:t>Älytien tulisi luoda varmuutta ja sujuvuutta toimitusketjuihin sekä parantaa liikenteen turvallisuutta.</a:t>
            </a:r>
          </a:p>
        </p:txBody>
      </p:sp>
    </p:spTree>
    <p:extLst>
      <p:ext uri="{BB962C8B-B14F-4D97-AF65-F5344CB8AC3E}">
        <p14:creationId xmlns:p14="http://schemas.microsoft.com/office/powerpoint/2010/main" val="107107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E36E0-2732-4EF9-84E5-8E14CB3B5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589"/>
            <a:ext cx="10515600" cy="1124369"/>
          </a:xfrm>
        </p:spPr>
        <p:txBody>
          <a:bodyPr/>
          <a:lstStyle/>
          <a:p>
            <a:r>
              <a:rPr lang="fi-FI" dirty="0"/>
              <a:t>2.työvaihe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6464A9-F571-4A1F-AA4F-763DD2BE0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Työvaiheessa 2 määritettiin yhteistä visiota Valtatie 8:lle</a:t>
            </a:r>
          </a:p>
          <a:p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710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PPL">
      <a:dk1>
        <a:srgbClr val="000000"/>
      </a:dk1>
      <a:lt1>
        <a:srgbClr val="FFFFFF"/>
      </a:lt1>
      <a:dk2>
        <a:srgbClr val="3C3875"/>
      </a:dk2>
      <a:lt2>
        <a:srgbClr val="E7E6E6"/>
      </a:lt2>
      <a:accent1>
        <a:srgbClr val="3C3875"/>
      </a:accent1>
      <a:accent2>
        <a:srgbClr val="8EB050"/>
      </a:accent2>
      <a:accent3>
        <a:srgbClr val="626362"/>
      </a:accent3>
      <a:accent4>
        <a:srgbClr val="EDD23C"/>
      </a:accent4>
      <a:accent5>
        <a:srgbClr val="D38624"/>
      </a:accent5>
      <a:accent6>
        <a:srgbClr val="B3272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4E20709800C8A449CCE4F30EB5A984A" ma:contentTypeVersion="9" ma:contentTypeDescription="Luo uusi asiakirja." ma:contentTypeScope="" ma:versionID="2b3817229045000ec0753c2d1f1de214">
  <xsd:schema xmlns:xsd="http://www.w3.org/2001/XMLSchema" xmlns:xs="http://www.w3.org/2001/XMLSchema" xmlns:p="http://schemas.microsoft.com/office/2006/metadata/properties" xmlns:ns2="0929b81d-90ff-4bfe-8277-4b539db26595" xmlns:ns3="8a10dd4b-c745-4c0e-a377-2cd9136e82f9" targetNamespace="http://schemas.microsoft.com/office/2006/metadata/properties" ma:root="true" ma:fieldsID="2922852fe18e5db3474c2ba182c2e016" ns2:_="" ns3:_="">
    <xsd:import namespace="0929b81d-90ff-4bfe-8277-4b539db26595"/>
    <xsd:import namespace="8a10dd4b-c745-4c0e-a377-2cd9136e82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9b81d-90ff-4bfe-8277-4b539db26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0dd4b-c745-4c0e-a377-2cd9136e82f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74EEEE-53AF-4C5D-BB63-E7ECA27302C5}">
  <ds:schemaRefs>
    <ds:schemaRef ds:uri="http://schemas.openxmlformats.org/package/2006/metadata/core-properties"/>
    <ds:schemaRef ds:uri="0929b81d-90ff-4bfe-8277-4b539db26595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8a10dd4b-c745-4c0e-a377-2cd9136e82f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31516B1-C58B-4E54-BB7D-D2A5B00E3B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29b81d-90ff-4bfe-8277-4b539db26595"/>
    <ds:schemaRef ds:uri="8a10dd4b-c745-4c0e-a377-2cd9136e82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9A1BFA-A6E5-418C-8CC3-836070A453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382</Words>
  <Application>Microsoft Office PowerPoint</Application>
  <PresentationFormat>Laajakuva</PresentationFormat>
  <Paragraphs>63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Office-teema</vt:lpstr>
      <vt:lpstr>Valtatie 8 - Älyväylä</vt:lpstr>
      <vt:lpstr>Valtatie 8 - Älyväylä</vt:lpstr>
      <vt:lpstr>Älytieltä tavoiteltavia asioita</vt:lpstr>
      <vt:lpstr>Älytieltä tavoiteltavia asioita</vt:lpstr>
      <vt:lpstr>Älykkään tieinfran ja kuljetusten ratkaisuja</vt:lpstr>
      <vt:lpstr>Työn keskeisiä tavoitteita</vt:lpstr>
      <vt:lpstr>Hankkeeseen kuuluu kolme työvaihetta</vt:lpstr>
      <vt:lpstr>1. työpajan tuloksia</vt:lpstr>
      <vt:lpstr>2.työvaihe</vt:lpstr>
      <vt:lpstr>Visio</vt:lpstr>
      <vt:lpstr>Visio</vt:lpstr>
      <vt:lpstr>3.työvaihe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Tiina Mustonen</dc:creator>
  <cp:lastModifiedBy>Lauri Romppainen</cp:lastModifiedBy>
  <cp:revision>14</cp:revision>
  <dcterms:created xsi:type="dcterms:W3CDTF">2021-08-02T12:25:36Z</dcterms:created>
  <dcterms:modified xsi:type="dcterms:W3CDTF">2021-11-23T17:24:46Z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0x010100F4E20709800C8A449CCE4F30EB5A984A</vt:lpwstr>
  </property>
</Properties>
</file>