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15"/>
  </p:notesMasterIdLst>
  <p:sldIdLst>
    <p:sldId id="256" r:id="rId5"/>
    <p:sldId id="285" r:id="rId6"/>
    <p:sldId id="272" r:id="rId7"/>
    <p:sldId id="278" r:id="rId8"/>
    <p:sldId id="274" r:id="rId9"/>
    <p:sldId id="279" r:id="rId10"/>
    <p:sldId id="280" r:id="rId11"/>
    <p:sldId id="281" r:id="rId12"/>
    <p:sldId id="282" r:id="rId13"/>
    <p:sldId id="284" r:id="rId14"/>
  </p:sldIdLst>
  <p:sldSz cx="11879263" cy="6840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D23C"/>
    <a:srgbClr val="B3272A"/>
    <a:srgbClr val="D48625"/>
    <a:srgbClr val="8EB050"/>
    <a:srgbClr val="3D3875"/>
    <a:srgbClr val="4472C4"/>
    <a:srgbClr val="ED7D31"/>
    <a:srgbClr val="3C387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B12B11-2807-413D-B8FD-BEA6ACE9D609}" v="2" dt="2022-05-17T09:19:54.8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7598" autoAdjust="0"/>
  </p:normalViewPr>
  <p:slideViewPr>
    <p:cSldViewPr snapToGrid="0">
      <p:cViewPr varScale="1">
        <p:scale>
          <a:sx n="112" d="100"/>
          <a:sy n="112" d="100"/>
        </p:scale>
        <p:origin x="114" y="4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 Romppainen" userId="900c80f0-6ad5-4b40-9980-e12086988b55" providerId="ADAL" clId="{8C9D1DA4-91D8-4B27-AEF6-46CDAE9A88DE}"/>
    <pc:docChg chg="custSel addSld delSld modSld">
      <pc:chgData name="Lauri Romppainen" userId="900c80f0-6ad5-4b40-9980-e12086988b55" providerId="ADAL" clId="{8C9D1DA4-91D8-4B27-AEF6-46CDAE9A88DE}" dt="2021-11-19T12:15:10.006" v="257" actId="47"/>
      <pc:docMkLst>
        <pc:docMk/>
      </pc:docMkLst>
      <pc:sldChg chg="addSp delSp modSp mod">
        <pc:chgData name="Lauri Romppainen" userId="900c80f0-6ad5-4b40-9980-e12086988b55" providerId="ADAL" clId="{8C9D1DA4-91D8-4B27-AEF6-46CDAE9A88DE}" dt="2021-11-19T12:12:29.587" v="96" actId="20577"/>
        <pc:sldMkLst>
          <pc:docMk/>
          <pc:sldMk cId="1453571067" sldId="256"/>
        </pc:sldMkLst>
        <pc:spChg chg="add mod">
          <ac:chgData name="Lauri Romppainen" userId="900c80f0-6ad5-4b40-9980-e12086988b55" providerId="ADAL" clId="{8C9D1DA4-91D8-4B27-AEF6-46CDAE9A88DE}" dt="2021-11-19T12:09:01.922" v="90" actId="1076"/>
          <ac:spMkLst>
            <pc:docMk/>
            <pc:sldMk cId="1453571067" sldId="256"/>
            <ac:spMk id="4" creationId="{F4EC48C8-90F4-4573-9917-3586277A814A}"/>
          </ac:spMkLst>
        </pc:spChg>
        <pc:spChg chg="del mod">
          <ac:chgData name="Lauri Romppainen" userId="900c80f0-6ad5-4b40-9980-e12086988b55" providerId="ADAL" clId="{8C9D1DA4-91D8-4B27-AEF6-46CDAE9A88DE}" dt="2021-11-19T12:08:37.582" v="88"/>
          <ac:spMkLst>
            <pc:docMk/>
            <pc:sldMk cId="1453571067" sldId="256"/>
            <ac:spMk id="6" creationId="{002384DF-0259-4D2D-99D4-067019A1B685}"/>
          </ac:spMkLst>
        </pc:spChg>
        <pc:spChg chg="mod">
          <ac:chgData name="Lauri Romppainen" userId="900c80f0-6ad5-4b40-9980-e12086988b55" providerId="ADAL" clId="{8C9D1DA4-91D8-4B27-AEF6-46CDAE9A88DE}" dt="2021-11-19T12:12:29.587" v="96" actId="20577"/>
          <ac:spMkLst>
            <pc:docMk/>
            <pc:sldMk cId="1453571067" sldId="256"/>
            <ac:spMk id="8" creationId="{FC44B301-1C12-4DD6-9427-C56505B512EA}"/>
          </ac:spMkLst>
        </pc:spChg>
      </pc:sldChg>
      <pc:sldChg chg="modSp mod">
        <pc:chgData name="Lauri Romppainen" userId="900c80f0-6ad5-4b40-9980-e12086988b55" providerId="ADAL" clId="{8C9D1DA4-91D8-4B27-AEF6-46CDAE9A88DE}" dt="2021-11-19T12:15:01.109" v="252" actId="20577"/>
        <pc:sldMkLst>
          <pc:docMk/>
          <pc:sldMk cId="3914257673" sldId="260"/>
        </pc:sldMkLst>
        <pc:spChg chg="mod">
          <ac:chgData name="Lauri Romppainen" userId="900c80f0-6ad5-4b40-9980-e12086988b55" providerId="ADAL" clId="{8C9D1DA4-91D8-4B27-AEF6-46CDAE9A88DE}" dt="2021-11-19T12:15:01.109" v="252" actId="20577"/>
          <ac:spMkLst>
            <pc:docMk/>
            <pc:sldMk cId="3914257673" sldId="260"/>
            <ac:spMk id="2" creationId="{184C01C1-B779-B844-99BB-38D75A29D211}"/>
          </ac:spMkLst>
        </pc:spChg>
      </pc:sldChg>
      <pc:sldChg chg="new del">
        <pc:chgData name="Lauri Romppainen" userId="900c80f0-6ad5-4b40-9980-e12086988b55" providerId="ADAL" clId="{8C9D1DA4-91D8-4B27-AEF6-46CDAE9A88DE}" dt="2021-11-19T12:15:09.306" v="256" actId="47"/>
        <pc:sldMkLst>
          <pc:docMk/>
          <pc:sldMk cId="1358683637" sldId="262"/>
        </pc:sldMkLst>
      </pc:sldChg>
      <pc:sldChg chg="new del">
        <pc:chgData name="Lauri Romppainen" userId="900c80f0-6ad5-4b40-9980-e12086988b55" providerId="ADAL" clId="{8C9D1DA4-91D8-4B27-AEF6-46CDAE9A88DE}" dt="2021-11-19T12:15:10.006" v="257" actId="47"/>
        <pc:sldMkLst>
          <pc:docMk/>
          <pc:sldMk cId="591161127" sldId="263"/>
        </pc:sldMkLst>
      </pc:sldChg>
      <pc:sldChg chg="add">
        <pc:chgData name="Lauri Romppainen" userId="900c80f0-6ad5-4b40-9980-e12086988b55" providerId="ADAL" clId="{8C9D1DA4-91D8-4B27-AEF6-46CDAE9A88DE}" dt="2021-11-19T12:15:07.534" v="255" actId="2890"/>
        <pc:sldMkLst>
          <pc:docMk/>
          <pc:sldMk cId="3922668515" sldId="264"/>
        </pc:sldMkLst>
      </pc:sldChg>
    </pc:docChg>
  </pc:docChgLst>
  <pc:docChgLst>
    <pc:chgData name="Anne Vimpari" userId="164b2bd3-39e6-44b3-98bf-1fbdf3e76e9a" providerId="ADAL" clId="{66D2E054-FAD2-4E42-B033-13A6E6AF18A5}"/>
    <pc:docChg chg="undo custSel modSld modMainMaster addSection delSection">
      <pc:chgData name="Anne Vimpari" userId="164b2bd3-39e6-44b3-98bf-1fbdf3e76e9a" providerId="ADAL" clId="{66D2E054-FAD2-4E42-B033-13A6E6AF18A5}" dt="2021-10-14T07:43:25.822" v="45" actId="9405"/>
      <pc:docMkLst>
        <pc:docMk/>
      </pc:docMkLst>
      <pc:sldChg chg="addSp delSp modSp mod">
        <pc:chgData name="Anne Vimpari" userId="164b2bd3-39e6-44b3-98bf-1fbdf3e76e9a" providerId="ADAL" clId="{66D2E054-FAD2-4E42-B033-13A6E6AF18A5}" dt="2021-10-14T07:43:17.842" v="41" actId="9405"/>
        <pc:sldMkLst>
          <pc:docMk/>
          <pc:sldMk cId="1453571067" sldId="256"/>
        </pc:sldMkLst>
        <pc:grpChg chg="add del mod">
          <ac:chgData name="Anne Vimpari" userId="164b2bd3-39e6-44b3-98bf-1fbdf3e76e9a" providerId="ADAL" clId="{66D2E054-FAD2-4E42-B033-13A6E6AF18A5}" dt="2021-10-14T07:42:25.562" v="30"/>
          <ac:grpSpMkLst>
            <pc:docMk/>
            <pc:sldMk cId="1453571067" sldId="256"/>
            <ac:grpSpMk id="7" creationId="{91200AC7-6977-46FA-BC17-1AF9EADD9BEA}"/>
          </ac:grpSpMkLst>
        </pc:grpChg>
        <pc:grpChg chg="add del mod">
          <ac:chgData name="Anne Vimpari" userId="164b2bd3-39e6-44b3-98bf-1fbdf3e76e9a" providerId="ADAL" clId="{66D2E054-FAD2-4E42-B033-13A6E6AF18A5}" dt="2021-10-14T07:42:24.972" v="28"/>
          <ac:grpSpMkLst>
            <pc:docMk/>
            <pc:sldMk cId="1453571067" sldId="256"/>
            <ac:grpSpMk id="9" creationId="{C1F9447E-AD94-4F74-BB6F-705FCAE65594}"/>
          </ac:grpSpMkLst>
        </pc:grpChg>
        <pc:grpChg chg="mod">
          <ac:chgData name="Anne Vimpari" userId="164b2bd3-39e6-44b3-98bf-1fbdf3e76e9a" providerId="ADAL" clId="{66D2E054-FAD2-4E42-B033-13A6E6AF18A5}" dt="2021-10-14T07:42:24.492" v="26"/>
          <ac:grpSpMkLst>
            <pc:docMk/>
            <pc:sldMk cId="1453571067" sldId="256"/>
            <ac:grpSpMk id="11" creationId="{1FE34528-0404-4C2C-AA59-23B79083ED06}"/>
          </ac:grpSpMkLst>
        </pc:grpChg>
        <pc:inkChg chg="add del mod">
          <ac:chgData name="Anne Vimpari" userId="164b2bd3-39e6-44b3-98bf-1fbdf3e76e9a" providerId="ADAL" clId="{66D2E054-FAD2-4E42-B033-13A6E6AF18A5}" dt="2021-10-14T07:42:26.742" v="31" actId="9405"/>
          <ac:inkMkLst>
            <pc:docMk/>
            <pc:sldMk cId="1453571067" sldId="256"/>
            <ac:inkMk id="5" creationId="{43EF06C5-DC88-4156-B0DD-962CA01E1CCD}"/>
          </ac:inkMkLst>
        </pc:inkChg>
        <pc:inkChg chg="add del mod">
          <ac:chgData name="Anne Vimpari" userId="164b2bd3-39e6-44b3-98bf-1fbdf3e76e9a" providerId="ADAL" clId="{66D2E054-FAD2-4E42-B033-13A6E6AF18A5}" dt="2021-10-14T07:42:25.562" v="30"/>
          <ac:inkMkLst>
            <pc:docMk/>
            <pc:sldMk cId="1453571067" sldId="256"/>
            <ac:inkMk id="6" creationId="{AAE6E634-48CF-4DA9-BBF1-8D2F39D4A904}"/>
          </ac:inkMkLst>
        </pc:inkChg>
        <pc:inkChg chg="add del mod">
          <ac:chgData name="Anne Vimpari" userId="164b2bd3-39e6-44b3-98bf-1fbdf3e76e9a" providerId="ADAL" clId="{66D2E054-FAD2-4E42-B033-13A6E6AF18A5}" dt="2021-10-14T07:42:24.972" v="28"/>
          <ac:inkMkLst>
            <pc:docMk/>
            <pc:sldMk cId="1453571067" sldId="256"/>
            <ac:inkMk id="8" creationId="{D3A6EF55-719C-46E9-85C3-9722BB602ECC}"/>
          </ac:inkMkLst>
        </pc:inkChg>
        <pc:inkChg chg="add del mod">
          <ac:chgData name="Anne Vimpari" userId="164b2bd3-39e6-44b3-98bf-1fbdf3e76e9a" providerId="ADAL" clId="{66D2E054-FAD2-4E42-B033-13A6E6AF18A5}" dt="2021-10-14T07:42:24.492" v="26"/>
          <ac:inkMkLst>
            <pc:docMk/>
            <pc:sldMk cId="1453571067" sldId="256"/>
            <ac:inkMk id="10" creationId="{CBFB4EE5-53C0-4243-9D60-137C714ECDDD}"/>
          </ac:inkMkLst>
        </pc:inkChg>
        <pc:inkChg chg="add del">
          <ac:chgData name="Anne Vimpari" userId="164b2bd3-39e6-44b3-98bf-1fbdf3e76e9a" providerId="ADAL" clId="{66D2E054-FAD2-4E42-B033-13A6E6AF18A5}" dt="2021-10-14T07:42:55.622" v="39" actId="9405"/>
          <ac:inkMkLst>
            <pc:docMk/>
            <pc:sldMk cId="1453571067" sldId="256"/>
            <ac:inkMk id="12" creationId="{C40DC065-1004-49EA-8163-9459479F583A}"/>
          </ac:inkMkLst>
        </pc:inkChg>
        <pc:inkChg chg="add del">
          <ac:chgData name="Anne Vimpari" userId="164b2bd3-39e6-44b3-98bf-1fbdf3e76e9a" providerId="ADAL" clId="{66D2E054-FAD2-4E42-B033-13A6E6AF18A5}" dt="2021-10-14T07:42:55.282" v="38" actId="9405"/>
          <ac:inkMkLst>
            <pc:docMk/>
            <pc:sldMk cId="1453571067" sldId="256"/>
            <ac:inkMk id="13" creationId="{7DFC51AF-E53A-42D5-B3B1-36947EFD61E3}"/>
          </ac:inkMkLst>
        </pc:inkChg>
        <pc:inkChg chg="add del">
          <ac:chgData name="Anne Vimpari" userId="164b2bd3-39e6-44b3-98bf-1fbdf3e76e9a" providerId="ADAL" clId="{66D2E054-FAD2-4E42-B033-13A6E6AF18A5}" dt="2021-10-14T07:42:55.002" v="37" actId="9405"/>
          <ac:inkMkLst>
            <pc:docMk/>
            <pc:sldMk cId="1453571067" sldId="256"/>
            <ac:inkMk id="14" creationId="{4A2F644D-A9FD-4977-965C-553DCDA4EBF4}"/>
          </ac:inkMkLst>
        </pc:inkChg>
        <pc:inkChg chg="add del">
          <ac:chgData name="Anne Vimpari" userId="164b2bd3-39e6-44b3-98bf-1fbdf3e76e9a" providerId="ADAL" clId="{66D2E054-FAD2-4E42-B033-13A6E6AF18A5}" dt="2021-10-14T07:42:54.642" v="36" actId="9405"/>
          <ac:inkMkLst>
            <pc:docMk/>
            <pc:sldMk cId="1453571067" sldId="256"/>
            <ac:inkMk id="15" creationId="{B2C275AA-782F-4C76-8BB9-D37BA12F617A}"/>
          </ac:inkMkLst>
        </pc:inkChg>
        <pc:inkChg chg="add">
          <ac:chgData name="Anne Vimpari" userId="164b2bd3-39e6-44b3-98bf-1fbdf3e76e9a" providerId="ADAL" clId="{66D2E054-FAD2-4E42-B033-13A6E6AF18A5}" dt="2021-10-14T07:42:59.402" v="40" actId="9405"/>
          <ac:inkMkLst>
            <pc:docMk/>
            <pc:sldMk cId="1453571067" sldId="256"/>
            <ac:inkMk id="16" creationId="{BD44A680-20AF-48FA-9664-8092D68994DA}"/>
          </ac:inkMkLst>
        </pc:inkChg>
        <pc:inkChg chg="add">
          <ac:chgData name="Anne Vimpari" userId="164b2bd3-39e6-44b3-98bf-1fbdf3e76e9a" providerId="ADAL" clId="{66D2E054-FAD2-4E42-B033-13A6E6AF18A5}" dt="2021-10-14T07:43:17.842" v="41" actId="9405"/>
          <ac:inkMkLst>
            <pc:docMk/>
            <pc:sldMk cId="1453571067" sldId="256"/>
            <ac:inkMk id="17" creationId="{90FD45F9-C991-4D36-BB3A-A3832B2A471B}"/>
          </ac:inkMkLst>
        </pc:inkChg>
      </pc:sldChg>
      <pc:sldChg chg="addSp delSp mod">
        <pc:chgData name="Anne Vimpari" userId="164b2bd3-39e6-44b3-98bf-1fbdf3e76e9a" providerId="ADAL" clId="{66D2E054-FAD2-4E42-B033-13A6E6AF18A5}" dt="2021-10-14T07:43:25.822" v="45" actId="9405"/>
        <pc:sldMkLst>
          <pc:docMk/>
          <pc:sldMk cId="2599880273" sldId="259"/>
        </pc:sldMkLst>
        <pc:inkChg chg="add del">
          <ac:chgData name="Anne Vimpari" userId="164b2bd3-39e6-44b3-98bf-1fbdf3e76e9a" providerId="ADAL" clId="{66D2E054-FAD2-4E42-B033-13A6E6AF18A5}" dt="2021-10-14T07:43:25.822" v="45" actId="9405"/>
          <ac:inkMkLst>
            <pc:docMk/>
            <pc:sldMk cId="2599880273" sldId="259"/>
            <ac:inkMk id="3" creationId="{EE01DF55-D3AF-4130-B924-BEF907B45EEF}"/>
          </ac:inkMkLst>
        </pc:inkChg>
        <pc:inkChg chg="add del">
          <ac:chgData name="Anne Vimpari" userId="164b2bd3-39e6-44b3-98bf-1fbdf3e76e9a" providerId="ADAL" clId="{66D2E054-FAD2-4E42-B033-13A6E6AF18A5}" dt="2021-10-14T07:43:25.503" v="44" actId="9405"/>
          <ac:inkMkLst>
            <pc:docMk/>
            <pc:sldMk cId="2599880273" sldId="259"/>
            <ac:inkMk id="4" creationId="{6970AFB7-FF40-4B8E-A98F-7E50278FC6A0}"/>
          </ac:inkMkLst>
        </pc:inkChg>
      </pc:sldChg>
      <pc:sldMasterChg chg="modSldLayout">
        <pc:chgData name="Anne Vimpari" userId="164b2bd3-39e6-44b3-98bf-1fbdf3e76e9a" providerId="ADAL" clId="{66D2E054-FAD2-4E42-B033-13A6E6AF18A5}" dt="2021-10-14T07:40:59.782" v="17"/>
        <pc:sldMasterMkLst>
          <pc:docMk/>
          <pc:sldMasterMk cId="17216848" sldId="2147483648"/>
        </pc:sldMasterMkLst>
        <pc:sldLayoutChg chg="addSp delSp modSp mod setBg">
          <pc:chgData name="Anne Vimpari" userId="164b2bd3-39e6-44b3-98bf-1fbdf3e76e9a" providerId="ADAL" clId="{66D2E054-FAD2-4E42-B033-13A6E6AF18A5}" dt="2021-10-14T07:40:59.782" v="17"/>
          <pc:sldLayoutMkLst>
            <pc:docMk/>
            <pc:sldMasterMk cId="17216848" sldId="2147483648"/>
            <pc:sldLayoutMk cId="2099079385" sldId="2147483649"/>
          </pc:sldLayoutMkLst>
          <pc:spChg chg="add del mod">
            <ac:chgData name="Anne Vimpari" userId="164b2bd3-39e6-44b3-98bf-1fbdf3e76e9a" providerId="ADAL" clId="{66D2E054-FAD2-4E42-B033-13A6E6AF18A5}" dt="2021-10-14T07:40:59.506" v="16" actId="767"/>
            <ac:spMkLst>
              <pc:docMk/>
              <pc:sldMasterMk cId="17216848" sldId="2147483648"/>
              <pc:sldLayoutMk cId="2099079385" sldId="2147483649"/>
              <ac:spMk id="4" creationId="{4697ED6C-1F2D-46B1-9739-4F453BAC20DE}"/>
            </ac:spMkLst>
          </pc:spChg>
          <pc:picChg chg="mod">
            <ac:chgData name="Anne Vimpari" userId="164b2bd3-39e6-44b3-98bf-1fbdf3e76e9a" providerId="ADAL" clId="{66D2E054-FAD2-4E42-B033-13A6E6AF18A5}" dt="2021-10-14T06:46:46.838" v="5" actId="207"/>
            <ac:picMkLst>
              <pc:docMk/>
              <pc:sldMasterMk cId="17216848" sldId="2147483648"/>
              <pc:sldLayoutMk cId="2099079385" sldId="2147483649"/>
              <ac:picMk id="15" creationId="{61807D97-1253-5B4F-9152-D29E17D7B2D1}"/>
            </ac:picMkLst>
          </pc:picChg>
        </pc:sldLayoutChg>
      </pc:sldMasterChg>
    </pc:docChg>
  </pc:docChgLst>
  <pc:docChgLst>
    <pc:chgData name="Lauri Romppainen" userId="900c80f0-6ad5-4b40-9980-e12086988b55" providerId="ADAL" clId="{DE3643A8-7873-4263-B270-E8F48FE98ACE}"/>
    <pc:docChg chg="undo custSel addSld delSld modSld">
      <pc:chgData name="Lauri Romppainen" userId="900c80f0-6ad5-4b40-9980-e12086988b55" providerId="ADAL" clId="{DE3643A8-7873-4263-B270-E8F48FE98ACE}" dt="2022-02-02T12:33:36.921" v="4921" actId="20577"/>
      <pc:docMkLst>
        <pc:docMk/>
      </pc:docMkLst>
      <pc:sldChg chg="addSp delSp modSp mod">
        <pc:chgData name="Lauri Romppainen" userId="900c80f0-6ad5-4b40-9980-e12086988b55" providerId="ADAL" clId="{DE3643A8-7873-4263-B270-E8F48FE98ACE}" dt="2022-02-02T11:13:53.048" v="4669" actId="478"/>
        <pc:sldMkLst>
          <pc:docMk/>
          <pc:sldMk cId="1453571067" sldId="256"/>
        </pc:sldMkLst>
        <pc:spChg chg="add mod">
          <ac:chgData name="Lauri Romppainen" userId="900c80f0-6ad5-4b40-9980-e12086988b55" providerId="ADAL" clId="{DE3643A8-7873-4263-B270-E8F48FE98ACE}" dt="2022-02-02T11:13:53.048" v="4669" actId="478"/>
          <ac:spMkLst>
            <pc:docMk/>
            <pc:sldMk cId="1453571067" sldId="256"/>
            <ac:spMk id="3" creationId="{AAD99DBA-58D9-43A7-8B82-A8AA6A63085F}"/>
          </ac:spMkLst>
        </pc:spChg>
        <pc:spChg chg="del">
          <ac:chgData name="Lauri Romppainen" userId="900c80f0-6ad5-4b40-9980-e12086988b55" providerId="ADAL" clId="{DE3643A8-7873-4263-B270-E8F48FE98ACE}" dt="2022-02-02T11:13:53.048" v="4669" actId="478"/>
          <ac:spMkLst>
            <pc:docMk/>
            <pc:sldMk cId="1453571067" sldId="256"/>
            <ac:spMk id="4" creationId="{F4EC48C8-90F4-4573-9917-3586277A814A}"/>
          </ac:spMkLst>
        </pc:spChg>
        <pc:spChg chg="mod">
          <ac:chgData name="Lauri Romppainen" userId="900c80f0-6ad5-4b40-9980-e12086988b55" providerId="ADAL" clId="{DE3643A8-7873-4263-B270-E8F48FE98ACE}" dt="2022-01-25T06:38:36.648" v="46" actId="20577"/>
          <ac:spMkLst>
            <pc:docMk/>
            <pc:sldMk cId="1453571067" sldId="256"/>
            <ac:spMk id="8" creationId="{FC44B301-1C12-4DD6-9427-C56505B512EA}"/>
          </ac:spMkLst>
        </pc:spChg>
      </pc:sldChg>
      <pc:sldChg chg="del">
        <pc:chgData name="Lauri Romppainen" userId="900c80f0-6ad5-4b40-9980-e12086988b55" providerId="ADAL" clId="{DE3643A8-7873-4263-B270-E8F48FE98ACE}" dt="2022-01-25T07:33:52.303" v="1355" actId="47"/>
        <pc:sldMkLst>
          <pc:docMk/>
          <pc:sldMk cId="2599880273" sldId="259"/>
        </pc:sldMkLst>
      </pc:sldChg>
      <pc:sldChg chg="modSp mod">
        <pc:chgData name="Lauri Romppainen" userId="900c80f0-6ad5-4b40-9980-e12086988b55" providerId="ADAL" clId="{DE3643A8-7873-4263-B270-E8F48FE98ACE}" dt="2022-02-02T11:14:31.675" v="4685" actId="20577"/>
        <pc:sldMkLst>
          <pc:docMk/>
          <pc:sldMk cId="3914257673" sldId="260"/>
        </pc:sldMkLst>
        <pc:spChg chg="mod">
          <ac:chgData name="Lauri Romppainen" userId="900c80f0-6ad5-4b40-9980-e12086988b55" providerId="ADAL" clId="{DE3643A8-7873-4263-B270-E8F48FE98ACE}" dt="2022-02-02T11:14:31.675" v="4685" actId="20577"/>
          <ac:spMkLst>
            <pc:docMk/>
            <pc:sldMk cId="3914257673" sldId="260"/>
            <ac:spMk id="3" creationId="{73AC122B-42CC-554C-B61F-1AB725EAF2DE}"/>
          </ac:spMkLst>
        </pc:spChg>
      </pc:sldChg>
      <pc:sldChg chg="del">
        <pc:chgData name="Lauri Romppainen" userId="900c80f0-6ad5-4b40-9980-e12086988b55" providerId="ADAL" clId="{DE3643A8-7873-4263-B270-E8F48FE98ACE}" dt="2022-01-25T07:33:48.734" v="1354" actId="47"/>
        <pc:sldMkLst>
          <pc:docMk/>
          <pc:sldMk cId="2290618819" sldId="261"/>
        </pc:sldMkLst>
      </pc:sldChg>
      <pc:sldChg chg="del">
        <pc:chgData name="Lauri Romppainen" userId="900c80f0-6ad5-4b40-9980-e12086988b55" providerId="ADAL" clId="{DE3643A8-7873-4263-B270-E8F48FE98ACE}" dt="2022-01-25T07:33:46.238" v="1353" actId="47"/>
        <pc:sldMkLst>
          <pc:docMk/>
          <pc:sldMk cId="3922668515" sldId="264"/>
        </pc:sldMkLst>
      </pc:sldChg>
      <pc:sldChg chg="addSp delSp modSp new del mod">
        <pc:chgData name="Lauri Romppainen" userId="900c80f0-6ad5-4b40-9980-e12086988b55" providerId="ADAL" clId="{DE3643A8-7873-4263-B270-E8F48FE98ACE}" dt="2022-01-26T10:39:10.379" v="4668" actId="2696"/>
        <pc:sldMkLst>
          <pc:docMk/>
          <pc:sldMk cId="4118084637" sldId="265"/>
        </pc:sldMkLst>
        <pc:spChg chg="mod">
          <ac:chgData name="Lauri Romppainen" userId="900c80f0-6ad5-4b40-9980-e12086988b55" providerId="ADAL" clId="{DE3643A8-7873-4263-B270-E8F48FE98ACE}" dt="2022-01-25T06:51:38.915" v="226" actId="20577"/>
          <ac:spMkLst>
            <pc:docMk/>
            <pc:sldMk cId="4118084637" sldId="265"/>
            <ac:spMk id="2" creationId="{B4EA5A7C-BA59-47B5-860C-F907E09331AB}"/>
          </ac:spMkLst>
        </pc:spChg>
        <pc:spChg chg="del">
          <ac:chgData name="Lauri Romppainen" userId="900c80f0-6ad5-4b40-9980-e12086988b55" providerId="ADAL" clId="{DE3643A8-7873-4263-B270-E8F48FE98ACE}" dt="2022-01-25T06:37:42.895" v="1" actId="3680"/>
          <ac:spMkLst>
            <pc:docMk/>
            <pc:sldMk cId="4118084637" sldId="265"/>
            <ac:spMk id="3" creationId="{FEF16366-2802-48ED-9793-FC9CFB402B2C}"/>
          </ac:spMkLst>
        </pc:spChg>
        <pc:spChg chg="add del mod">
          <ac:chgData name="Lauri Romppainen" userId="900c80f0-6ad5-4b40-9980-e12086988b55" providerId="ADAL" clId="{DE3643A8-7873-4263-B270-E8F48FE98ACE}" dt="2022-01-25T06:51:59.170" v="228" actId="3680"/>
          <ac:spMkLst>
            <pc:docMk/>
            <pc:sldMk cId="4118084637" sldId="265"/>
            <ac:spMk id="6" creationId="{00315276-2ABD-4E0F-ADAF-6DC282D3ADD4}"/>
          </ac:spMkLst>
        </pc:spChg>
        <pc:spChg chg="add del mod">
          <ac:chgData name="Lauri Romppainen" userId="900c80f0-6ad5-4b40-9980-e12086988b55" providerId="ADAL" clId="{DE3643A8-7873-4263-B270-E8F48FE98ACE}" dt="2022-01-25T07:25:00.921" v="798"/>
          <ac:spMkLst>
            <pc:docMk/>
            <pc:sldMk cId="4118084637" sldId="265"/>
            <ac:spMk id="9" creationId="{4BE26EB8-5A40-4AFF-8663-AFB6B53E3CC5}"/>
          </ac:spMkLst>
        </pc:spChg>
        <pc:graphicFrameChg chg="add del mod ord modGraphic">
          <ac:chgData name="Lauri Romppainen" userId="900c80f0-6ad5-4b40-9980-e12086988b55" providerId="ADAL" clId="{DE3643A8-7873-4263-B270-E8F48FE98ACE}" dt="2022-01-25T06:51:43.197" v="227" actId="478"/>
          <ac:graphicFrameMkLst>
            <pc:docMk/>
            <pc:sldMk cId="4118084637" sldId="265"/>
            <ac:graphicFrameMk id="4" creationId="{730B2543-AC16-4317-AC73-BBA2E70EE8D3}"/>
          </ac:graphicFrameMkLst>
        </pc:graphicFrameChg>
        <pc:graphicFrameChg chg="add del mod ord modGraphic">
          <ac:chgData name="Lauri Romppainen" userId="900c80f0-6ad5-4b40-9980-e12086988b55" providerId="ADAL" clId="{DE3643A8-7873-4263-B270-E8F48FE98ACE}" dt="2022-01-25T07:24:50.944" v="797" actId="21"/>
          <ac:graphicFrameMkLst>
            <pc:docMk/>
            <pc:sldMk cId="4118084637" sldId="265"/>
            <ac:graphicFrameMk id="7" creationId="{7C98EE85-22BD-476F-953C-5B7084875F8E}"/>
          </ac:graphicFrameMkLst>
        </pc:graphicFrameChg>
        <pc:graphicFrameChg chg="add mod modGraphic">
          <ac:chgData name="Lauri Romppainen" userId="900c80f0-6ad5-4b40-9980-e12086988b55" providerId="ADAL" clId="{DE3643A8-7873-4263-B270-E8F48FE98ACE}" dt="2022-01-26T10:38:59.378" v="4665" actId="14734"/>
          <ac:graphicFrameMkLst>
            <pc:docMk/>
            <pc:sldMk cId="4118084637" sldId="265"/>
            <ac:graphicFrameMk id="10" creationId="{1C7DA045-6594-4830-9D62-CEFDF51C799F}"/>
          </ac:graphicFrameMkLst>
        </pc:graphicFrameChg>
      </pc:sldChg>
      <pc:sldChg chg="addSp delSp modSp new del mod">
        <pc:chgData name="Lauri Romppainen" userId="900c80f0-6ad5-4b40-9980-e12086988b55" providerId="ADAL" clId="{DE3643A8-7873-4263-B270-E8F48FE98ACE}" dt="2022-01-25T08:32:51.287" v="2459" actId="47"/>
        <pc:sldMkLst>
          <pc:docMk/>
          <pc:sldMk cId="455563121" sldId="266"/>
        </pc:sldMkLst>
        <pc:spChg chg="add del mod">
          <ac:chgData name="Lauri Romppainen" userId="900c80f0-6ad5-4b40-9980-e12086988b55" providerId="ADAL" clId="{DE3643A8-7873-4263-B270-E8F48FE98ACE}" dt="2022-01-25T08:07:05.133" v="1507" actId="21"/>
          <ac:spMkLst>
            <pc:docMk/>
            <pc:sldMk cId="455563121" sldId="266"/>
            <ac:spMk id="2" creationId="{61E73EB2-A930-4110-BF76-2C90F22BE410}"/>
          </ac:spMkLst>
        </pc:spChg>
        <pc:spChg chg="del">
          <ac:chgData name="Lauri Romppainen" userId="900c80f0-6ad5-4b40-9980-e12086988b55" providerId="ADAL" clId="{DE3643A8-7873-4263-B270-E8F48FE98ACE}" dt="2022-01-25T08:03:36.233" v="1405"/>
          <ac:spMkLst>
            <pc:docMk/>
            <pc:sldMk cId="455563121" sldId="266"/>
            <ac:spMk id="3" creationId="{ED76A3CD-DC47-4025-BED0-D1BB56017C61}"/>
          </ac:spMkLst>
        </pc:spChg>
        <pc:spChg chg="add del mod">
          <ac:chgData name="Lauri Romppainen" userId="900c80f0-6ad5-4b40-9980-e12086988b55" providerId="ADAL" clId="{DE3643A8-7873-4263-B270-E8F48FE98ACE}" dt="2022-01-25T08:03:57.127" v="1435" actId="3680"/>
          <ac:spMkLst>
            <pc:docMk/>
            <pc:sldMk cId="455563121" sldId="266"/>
            <ac:spMk id="7" creationId="{5EBEFFAB-53D2-4FDF-9F55-3186F3FB7CF7}"/>
          </ac:spMkLst>
        </pc:spChg>
        <pc:spChg chg="add del mod">
          <ac:chgData name="Lauri Romppainen" userId="900c80f0-6ad5-4b40-9980-e12086988b55" providerId="ADAL" clId="{DE3643A8-7873-4263-B270-E8F48FE98ACE}" dt="2022-01-25T08:07:05.133" v="1507" actId="21"/>
          <ac:spMkLst>
            <pc:docMk/>
            <pc:sldMk cId="455563121" sldId="266"/>
            <ac:spMk id="10" creationId="{C0A7A969-9C58-45E7-A649-10458A2751DF}"/>
          </ac:spMkLst>
        </pc:spChg>
        <pc:spChg chg="add del mod">
          <ac:chgData name="Lauri Romppainen" userId="900c80f0-6ad5-4b40-9980-e12086988b55" providerId="ADAL" clId="{DE3643A8-7873-4263-B270-E8F48FE98ACE}" dt="2022-01-25T08:07:45.781" v="1568" actId="478"/>
          <ac:spMkLst>
            <pc:docMk/>
            <pc:sldMk cId="455563121" sldId="266"/>
            <ac:spMk id="11" creationId="{2472B733-9903-4493-986E-7E2481D2E275}"/>
          </ac:spMkLst>
        </pc:spChg>
        <pc:spChg chg="add mod">
          <ac:chgData name="Lauri Romppainen" userId="900c80f0-6ad5-4b40-9980-e12086988b55" providerId="ADAL" clId="{DE3643A8-7873-4263-B270-E8F48FE98ACE}" dt="2022-01-25T08:32:02.759" v="2433" actId="1076"/>
          <ac:spMkLst>
            <pc:docMk/>
            <pc:sldMk cId="455563121" sldId="266"/>
            <ac:spMk id="13" creationId="{356AB583-766F-42B1-BF36-28BA1FEF5011}"/>
          </ac:spMkLst>
        </pc:spChg>
        <pc:graphicFrameChg chg="add mod ord modGraphic">
          <ac:chgData name="Lauri Romppainen" userId="900c80f0-6ad5-4b40-9980-e12086988b55" providerId="ADAL" clId="{DE3643A8-7873-4263-B270-E8F48FE98ACE}" dt="2022-01-25T08:31:57.299" v="2432" actId="14100"/>
          <ac:graphicFrameMkLst>
            <pc:docMk/>
            <pc:sldMk cId="455563121" sldId="266"/>
            <ac:graphicFrameMk id="8" creationId="{ECC81349-772D-4D27-9F98-184D85F26CB7}"/>
          </ac:graphicFrameMkLst>
        </pc:graphicFrameChg>
        <pc:picChg chg="add del mod">
          <ac:chgData name="Lauri Romppainen" userId="900c80f0-6ad5-4b40-9980-e12086988b55" providerId="ADAL" clId="{DE3643A8-7873-4263-B270-E8F48FE98ACE}" dt="2022-01-25T08:03:30.578" v="1404" actId="478"/>
          <ac:picMkLst>
            <pc:docMk/>
            <pc:sldMk cId="455563121" sldId="266"/>
            <ac:picMk id="4" creationId="{D4B00995-92DE-4C4A-A4E0-7BFB7BB25756}"/>
          </ac:picMkLst>
        </pc:picChg>
        <pc:picChg chg="add del mod">
          <ac:chgData name="Lauri Romppainen" userId="900c80f0-6ad5-4b40-9980-e12086988b55" providerId="ADAL" clId="{DE3643A8-7873-4263-B270-E8F48FE98ACE}" dt="2022-01-25T08:03:39.511" v="1406" actId="478"/>
          <ac:picMkLst>
            <pc:docMk/>
            <pc:sldMk cId="455563121" sldId="266"/>
            <ac:picMk id="5" creationId="{D4B00995-92DE-4C4A-A4E0-7BFB7BB25756}"/>
          </ac:picMkLst>
        </pc:picChg>
      </pc:sldChg>
      <pc:sldChg chg="addSp delSp modSp new del mod">
        <pc:chgData name="Lauri Romppainen" userId="900c80f0-6ad5-4b40-9980-e12086988b55" providerId="ADAL" clId="{DE3643A8-7873-4263-B270-E8F48FE98ACE}" dt="2022-01-25T07:33:18.220" v="1352" actId="47"/>
        <pc:sldMkLst>
          <pc:docMk/>
          <pc:sldMk cId="1484475970" sldId="266"/>
        </pc:sldMkLst>
        <pc:spChg chg="add del">
          <ac:chgData name="Lauri Romppainen" userId="900c80f0-6ad5-4b40-9980-e12086988b55" providerId="ADAL" clId="{DE3643A8-7873-4263-B270-E8F48FE98ACE}" dt="2022-01-25T07:32:45.131" v="1345" actId="3680"/>
          <ac:spMkLst>
            <pc:docMk/>
            <pc:sldMk cId="1484475970" sldId="266"/>
            <ac:spMk id="3" creationId="{432DF118-63AB-463F-983E-558B11CFFB85}"/>
          </ac:spMkLst>
        </pc:spChg>
        <pc:graphicFrameChg chg="add mod ord modGraphic">
          <ac:chgData name="Lauri Romppainen" userId="900c80f0-6ad5-4b40-9980-e12086988b55" providerId="ADAL" clId="{DE3643A8-7873-4263-B270-E8F48FE98ACE}" dt="2022-01-25T07:33:09.873" v="1351" actId="207"/>
          <ac:graphicFrameMkLst>
            <pc:docMk/>
            <pc:sldMk cId="1484475970" sldId="266"/>
            <ac:graphicFrameMk id="5" creationId="{4360E65C-C738-4F03-9503-B43F2692E196}"/>
          </ac:graphicFrameMkLst>
        </pc:graphicFrameChg>
        <pc:picChg chg="add mod">
          <ac:chgData name="Lauri Romppainen" userId="900c80f0-6ad5-4b40-9980-e12086988b55" providerId="ADAL" clId="{DE3643A8-7873-4263-B270-E8F48FE98ACE}" dt="2022-01-25T07:32:37.928" v="1344"/>
          <ac:picMkLst>
            <pc:docMk/>
            <pc:sldMk cId="1484475970" sldId="266"/>
            <ac:picMk id="4" creationId="{D4B00995-92DE-4C4A-A4E0-7BFB7BB25756}"/>
          </ac:picMkLst>
        </pc:picChg>
      </pc:sldChg>
      <pc:sldChg chg="addSp delSp modSp new mod">
        <pc:chgData name="Lauri Romppainen" userId="900c80f0-6ad5-4b40-9980-e12086988b55" providerId="ADAL" clId="{DE3643A8-7873-4263-B270-E8F48FE98ACE}" dt="2022-02-02T12:14:16.032" v="4862" actId="20577"/>
        <pc:sldMkLst>
          <pc:docMk/>
          <pc:sldMk cId="3433796667" sldId="267"/>
        </pc:sldMkLst>
        <pc:spChg chg="mod">
          <ac:chgData name="Lauri Romppainen" userId="900c80f0-6ad5-4b40-9980-e12086988b55" providerId="ADAL" clId="{DE3643A8-7873-4263-B270-E8F48FE98ACE}" dt="2022-01-25T08:25:28.075" v="2239"/>
          <ac:spMkLst>
            <pc:docMk/>
            <pc:sldMk cId="3433796667" sldId="267"/>
            <ac:spMk id="2" creationId="{C13CA8C5-BCB0-4568-9F5C-B4FE30B3F4C3}"/>
          </ac:spMkLst>
        </pc:spChg>
        <pc:spChg chg="del">
          <ac:chgData name="Lauri Romppainen" userId="900c80f0-6ad5-4b40-9980-e12086988b55" providerId="ADAL" clId="{DE3643A8-7873-4263-B270-E8F48FE98ACE}" dt="2022-01-25T08:23:13.679" v="2209" actId="3680"/>
          <ac:spMkLst>
            <pc:docMk/>
            <pc:sldMk cId="3433796667" sldId="267"/>
            <ac:spMk id="3" creationId="{7E1A48A8-6CAD-4492-A970-3B8252575E00}"/>
          </ac:spMkLst>
        </pc:spChg>
        <pc:graphicFrameChg chg="add mod ord modGraphic">
          <ac:chgData name="Lauri Romppainen" userId="900c80f0-6ad5-4b40-9980-e12086988b55" providerId="ADAL" clId="{DE3643A8-7873-4263-B270-E8F48FE98ACE}" dt="2022-02-02T12:14:16.032" v="4862" actId="20577"/>
          <ac:graphicFrameMkLst>
            <pc:docMk/>
            <pc:sldMk cId="3433796667" sldId="267"/>
            <ac:graphicFrameMk id="4" creationId="{2103D28B-766C-4057-8949-FCC12CEC076A}"/>
          </ac:graphicFrameMkLst>
        </pc:graphicFrameChg>
      </pc:sldChg>
      <pc:sldChg chg="addSp delSp modSp new mod">
        <pc:chgData name="Lauri Romppainen" userId="900c80f0-6ad5-4b40-9980-e12086988b55" providerId="ADAL" clId="{DE3643A8-7873-4263-B270-E8F48FE98ACE}" dt="2022-02-02T12:20:56.888" v="4876" actId="403"/>
        <pc:sldMkLst>
          <pc:docMk/>
          <pc:sldMk cId="623295602" sldId="268"/>
        </pc:sldMkLst>
        <pc:spChg chg="mod">
          <ac:chgData name="Lauri Romppainen" userId="900c80f0-6ad5-4b40-9980-e12086988b55" providerId="ADAL" clId="{DE3643A8-7873-4263-B270-E8F48FE98ACE}" dt="2022-01-25T08:33:12.219" v="2523" actId="20577"/>
          <ac:spMkLst>
            <pc:docMk/>
            <pc:sldMk cId="623295602" sldId="268"/>
            <ac:spMk id="2" creationId="{C2EDE97E-6A66-4166-8A3B-FC00594C6D34}"/>
          </ac:spMkLst>
        </pc:spChg>
        <pc:spChg chg="del">
          <ac:chgData name="Lauri Romppainen" userId="900c80f0-6ad5-4b40-9980-e12086988b55" providerId="ADAL" clId="{DE3643A8-7873-4263-B270-E8F48FE98ACE}" dt="2022-01-25T08:34:38.870" v="2524" actId="3680"/>
          <ac:spMkLst>
            <pc:docMk/>
            <pc:sldMk cId="623295602" sldId="268"/>
            <ac:spMk id="3" creationId="{AEEAACD8-52B7-4792-85CA-9AE9505EBC6E}"/>
          </ac:spMkLst>
        </pc:spChg>
        <pc:spChg chg="add del mod">
          <ac:chgData name="Lauri Romppainen" userId="900c80f0-6ad5-4b40-9980-e12086988b55" providerId="ADAL" clId="{DE3643A8-7873-4263-B270-E8F48FE98ACE}" dt="2022-02-02T12:18:30.367" v="4871" actId="478"/>
          <ac:spMkLst>
            <pc:docMk/>
            <pc:sldMk cId="623295602" sldId="268"/>
            <ac:spMk id="6" creationId="{F858BE22-086B-4E68-A9C9-504EEA588ED9}"/>
          </ac:spMkLst>
        </pc:spChg>
        <pc:graphicFrameChg chg="add mod ord modGraphic">
          <ac:chgData name="Lauri Romppainen" userId="900c80f0-6ad5-4b40-9980-e12086988b55" providerId="ADAL" clId="{DE3643A8-7873-4263-B270-E8F48FE98ACE}" dt="2022-02-02T12:20:56.888" v="4876" actId="403"/>
          <ac:graphicFrameMkLst>
            <pc:docMk/>
            <pc:sldMk cId="623295602" sldId="268"/>
            <ac:graphicFrameMk id="4" creationId="{4271ECEB-94FC-42FE-A15E-356AA2DD1528}"/>
          </ac:graphicFrameMkLst>
        </pc:graphicFrameChg>
      </pc:sldChg>
      <pc:sldChg chg="addSp delSp modSp new mod">
        <pc:chgData name="Lauri Romppainen" userId="900c80f0-6ad5-4b40-9980-e12086988b55" providerId="ADAL" clId="{DE3643A8-7873-4263-B270-E8F48FE98ACE}" dt="2022-02-02T12:33:36.921" v="4921" actId="20577"/>
        <pc:sldMkLst>
          <pc:docMk/>
          <pc:sldMk cId="273278494" sldId="269"/>
        </pc:sldMkLst>
        <pc:spChg chg="mod">
          <ac:chgData name="Lauri Romppainen" userId="900c80f0-6ad5-4b40-9980-e12086988b55" providerId="ADAL" clId="{DE3643A8-7873-4263-B270-E8F48FE98ACE}" dt="2022-01-25T14:04:09.778" v="4638" actId="1076"/>
          <ac:spMkLst>
            <pc:docMk/>
            <pc:sldMk cId="273278494" sldId="269"/>
            <ac:spMk id="2" creationId="{AAB9588F-1F22-49A0-A05B-D499158F8B59}"/>
          </ac:spMkLst>
        </pc:spChg>
        <pc:spChg chg="del">
          <ac:chgData name="Lauri Romppainen" userId="900c80f0-6ad5-4b40-9980-e12086988b55" providerId="ADAL" clId="{DE3643A8-7873-4263-B270-E8F48FE98ACE}" dt="2022-01-25T13:50:29.779" v="3394" actId="3680"/>
          <ac:spMkLst>
            <pc:docMk/>
            <pc:sldMk cId="273278494" sldId="269"/>
            <ac:spMk id="3" creationId="{5BF9791D-135C-4ABC-ABA7-0A005C30D495}"/>
          </ac:spMkLst>
        </pc:spChg>
        <pc:graphicFrameChg chg="add mod ord modGraphic">
          <ac:chgData name="Lauri Romppainen" userId="900c80f0-6ad5-4b40-9980-e12086988b55" providerId="ADAL" clId="{DE3643A8-7873-4263-B270-E8F48FE98ACE}" dt="2022-02-02T12:33:36.921" v="4921" actId="20577"/>
          <ac:graphicFrameMkLst>
            <pc:docMk/>
            <pc:sldMk cId="273278494" sldId="269"/>
            <ac:graphicFrameMk id="4" creationId="{63FB90E5-3D48-456B-81D0-4D4BC8441BC1}"/>
          </ac:graphicFrameMkLst>
        </pc:graphicFrameChg>
      </pc:sldChg>
      <pc:sldChg chg="addSp delSp modSp new mod">
        <pc:chgData name="Lauri Romppainen" userId="900c80f0-6ad5-4b40-9980-e12086988b55" providerId="ADAL" clId="{DE3643A8-7873-4263-B270-E8F48FE98ACE}" dt="2022-02-02T11:40:27.475" v="4761" actId="207"/>
        <pc:sldMkLst>
          <pc:docMk/>
          <pc:sldMk cId="1667206750" sldId="270"/>
        </pc:sldMkLst>
        <pc:spChg chg="mod">
          <ac:chgData name="Lauri Romppainen" userId="900c80f0-6ad5-4b40-9980-e12086988b55" providerId="ADAL" clId="{DE3643A8-7873-4263-B270-E8F48FE98ACE}" dt="2022-01-26T10:38:13.514" v="4655"/>
          <ac:spMkLst>
            <pc:docMk/>
            <pc:sldMk cId="1667206750" sldId="270"/>
            <ac:spMk id="2" creationId="{F8040634-AF80-4207-8E68-1C3E7A68A85E}"/>
          </ac:spMkLst>
        </pc:spChg>
        <pc:spChg chg="del">
          <ac:chgData name="Lauri Romppainen" userId="900c80f0-6ad5-4b40-9980-e12086988b55" providerId="ADAL" clId="{DE3643A8-7873-4263-B270-E8F48FE98ACE}" dt="2022-01-26T10:37:31.031" v="4640" actId="3680"/>
          <ac:spMkLst>
            <pc:docMk/>
            <pc:sldMk cId="1667206750" sldId="270"/>
            <ac:spMk id="3" creationId="{2FDF23D7-441C-4BBC-B7FC-D42AC3CC4C68}"/>
          </ac:spMkLst>
        </pc:spChg>
        <pc:graphicFrameChg chg="add mod ord modGraphic">
          <ac:chgData name="Lauri Romppainen" userId="900c80f0-6ad5-4b40-9980-e12086988b55" providerId="ADAL" clId="{DE3643A8-7873-4263-B270-E8F48FE98ACE}" dt="2022-02-02T11:40:27.475" v="4761" actId="207"/>
          <ac:graphicFrameMkLst>
            <pc:docMk/>
            <pc:sldMk cId="1667206750" sldId="270"/>
            <ac:graphicFrameMk id="4" creationId="{753B8F89-CEED-415F-B341-A4740A0DD045}"/>
          </ac:graphicFrameMkLst>
        </pc:graphicFrameChg>
      </pc:sldChg>
    </pc:docChg>
  </pc:docChgLst>
  <pc:docChgLst>
    <pc:chgData name="Henna Honkanen" userId="S::henna.honkanen@pohjois-pohjanmaa.fi::479f231f-8925-4c33-bb1d-9d95fd9549af" providerId="AD" clId="Web-{2A352E10-4E54-43BC-8EBA-2B14E4D3C39A}"/>
    <pc:docChg chg="modSld">
      <pc:chgData name="Henna Honkanen" userId="S::henna.honkanen@pohjois-pohjanmaa.fi::479f231f-8925-4c33-bb1d-9d95fd9549af" providerId="AD" clId="Web-{2A352E10-4E54-43BC-8EBA-2B14E4D3C39A}" dt="2021-10-15T06:24:50.210" v="1"/>
      <pc:docMkLst>
        <pc:docMk/>
      </pc:docMkLst>
      <pc:sldChg chg="delSp">
        <pc:chgData name="Henna Honkanen" userId="S::henna.honkanen@pohjois-pohjanmaa.fi::479f231f-8925-4c33-bb1d-9d95fd9549af" providerId="AD" clId="Web-{2A352E10-4E54-43BC-8EBA-2B14E4D3C39A}" dt="2021-10-15T06:24:50.210" v="1"/>
        <pc:sldMkLst>
          <pc:docMk/>
          <pc:sldMk cId="1453571067" sldId="256"/>
        </pc:sldMkLst>
        <pc:spChg chg="del">
          <ac:chgData name="Henna Honkanen" userId="S::henna.honkanen@pohjois-pohjanmaa.fi::479f231f-8925-4c33-bb1d-9d95fd9549af" providerId="AD" clId="Web-{2A352E10-4E54-43BC-8EBA-2B14E4D3C39A}" dt="2021-10-15T06:24:50.210" v="1"/>
          <ac:spMkLst>
            <pc:docMk/>
            <pc:sldMk cId="1453571067" sldId="256"/>
            <ac:spMk id="4" creationId="{D4E1CF20-E649-4CF0-BC9C-3C923C3A6562}"/>
          </ac:spMkLst>
        </pc:spChg>
      </pc:sldChg>
      <pc:sldChg chg="delSp">
        <pc:chgData name="Henna Honkanen" userId="S::henna.honkanen@pohjois-pohjanmaa.fi::479f231f-8925-4c33-bb1d-9d95fd9549af" providerId="AD" clId="Web-{2A352E10-4E54-43BC-8EBA-2B14E4D3C39A}" dt="2021-10-15T06:24:44.912" v="0"/>
        <pc:sldMkLst>
          <pc:docMk/>
          <pc:sldMk cId="3914257673" sldId="260"/>
        </pc:sldMkLst>
        <pc:spChg chg="del">
          <ac:chgData name="Henna Honkanen" userId="S::henna.honkanen@pohjois-pohjanmaa.fi::479f231f-8925-4c33-bb1d-9d95fd9549af" providerId="AD" clId="Web-{2A352E10-4E54-43BC-8EBA-2B14E4D3C39A}" dt="2021-10-15T06:24:44.912" v="0"/>
          <ac:spMkLst>
            <pc:docMk/>
            <pc:sldMk cId="3914257673" sldId="260"/>
            <ac:spMk id="4" creationId="{7A8894C0-3C9D-4FD0-BBB1-C8CDDE945C3B}"/>
          </ac:spMkLst>
        </pc:spChg>
      </pc:sldChg>
    </pc:docChg>
  </pc:docChgLst>
  <pc:docChgLst>
    <pc:chgData name="Heikki Ojala" userId="S::heikki.ojala@pohjois-pohjanmaa.fi::b67529b0-0d2a-455d-9f20-e89708770f84" providerId="AD" clId="Web-{48A7282A-E2E7-4157-B0FB-91338C2C7EEB}"/>
    <pc:docChg chg="modSld">
      <pc:chgData name="Heikki Ojala" userId="S::heikki.ojala@pohjois-pohjanmaa.fi::b67529b0-0d2a-455d-9f20-e89708770f84" providerId="AD" clId="Web-{48A7282A-E2E7-4157-B0FB-91338C2C7EEB}" dt="2021-11-10T03:06:10.365" v="5"/>
      <pc:docMkLst>
        <pc:docMk/>
      </pc:docMkLst>
      <pc:sldChg chg="addSp delSp modSp">
        <pc:chgData name="Heikki Ojala" userId="S::heikki.ojala@pohjois-pohjanmaa.fi::b67529b0-0d2a-455d-9f20-e89708770f84" providerId="AD" clId="Web-{48A7282A-E2E7-4157-B0FB-91338C2C7EEB}" dt="2021-11-10T03:06:10.365" v="5"/>
        <pc:sldMkLst>
          <pc:docMk/>
          <pc:sldMk cId="1453571067" sldId="256"/>
        </pc:sldMkLst>
        <pc:spChg chg="del">
          <ac:chgData name="Heikki Ojala" userId="S::heikki.ojala@pohjois-pohjanmaa.fi::b67529b0-0d2a-455d-9f20-e89708770f84" providerId="AD" clId="Web-{48A7282A-E2E7-4157-B0FB-91338C2C7EEB}" dt="2021-11-10T03:06:10.365" v="5"/>
          <ac:spMkLst>
            <pc:docMk/>
            <pc:sldMk cId="1453571067" sldId="256"/>
            <ac:spMk id="2" creationId="{328CA55C-F832-0E4B-AF08-6595F2EAC4BF}"/>
          </ac:spMkLst>
        </pc:spChg>
        <pc:spChg chg="del">
          <ac:chgData name="Heikki Ojala" userId="S::heikki.ojala@pohjois-pohjanmaa.fi::b67529b0-0d2a-455d-9f20-e89708770f84" providerId="AD" clId="Web-{48A7282A-E2E7-4157-B0FB-91338C2C7EEB}" dt="2021-11-10T03:06:10.209" v="4"/>
          <ac:spMkLst>
            <pc:docMk/>
            <pc:sldMk cId="1453571067" sldId="256"/>
            <ac:spMk id="3" creationId="{CF13CB42-33E5-5843-8C61-02A895CD9428}"/>
          </ac:spMkLst>
        </pc:spChg>
        <pc:spChg chg="add del">
          <ac:chgData name="Heikki Ojala" userId="S::heikki.ojala@pohjois-pohjanmaa.fi::b67529b0-0d2a-455d-9f20-e89708770f84" providerId="AD" clId="Web-{48A7282A-E2E7-4157-B0FB-91338C2C7EEB}" dt="2021-11-10T03:06:10.053" v="1"/>
          <ac:spMkLst>
            <pc:docMk/>
            <pc:sldMk cId="1453571067" sldId="256"/>
            <ac:spMk id="4" creationId="{ED9355C4-B357-43FB-B299-AB143DD5CD96}"/>
          </ac:spMkLst>
        </pc:spChg>
        <pc:spChg chg="add mod">
          <ac:chgData name="Heikki Ojala" userId="S::heikki.ojala@pohjois-pohjanmaa.fi::b67529b0-0d2a-455d-9f20-e89708770f84" providerId="AD" clId="Web-{48A7282A-E2E7-4157-B0FB-91338C2C7EEB}" dt="2021-11-10T03:06:10.209" v="4"/>
          <ac:spMkLst>
            <pc:docMk/>
            <pc:sldMk cId="1453571067" sldId="256"/>
            <ac:spMk id="6" creationId="{002384DF-0259-4D2D-99D4-067019A1B685}"/>
          </ac:spMkLst>
        </pc:spChg>
        <pc:spChg chg="add mod">
          <ac:chgData name="Heikki Ojala" userId="S::heikki.ojala@pohjois-pohjanmaa.fi::b67529b0-0d2a-455d-9f20-e89708770f84" providerId="AD" clId="Web-{48A7282A-E2E7-4157-B0FB-91338C2C7EEB}" dt="2021-11-10T03:06:10.365" v="5"/>
          <ac:spMkLst>
            <pc:docMk/>
            <pc:sldMk cId="1453571067" sldId="256"/>
            <ac:spMk id="8" creationId="{FC44B301-1C12-4DD6-9427-C56505B512EA}"/>
          </ac:spMkLst>
        </pc:spChg>
        <pc:inkChg chg="del">
          <ac:chgData name="Heikki Ojala" userId="S::heikki.ojala@pohjois-pohjanmaa.fi::b67529b0-0d2a-455d-9f20-e89708770f84" providerId="AD" clId="Web-{48A7282A-E2E7-4157-B0FB-91338C2C7EEB}" dt="2021-11-10T03:06:10.053" v="3"/>
          <ac:inkMkLst>
            <pc:docMk/>
            <pc:sldMk cId="1453571067" sldId="256"/>
            <ac:inkMk id="16" creationId="{BD44A680-20AF-48FA-9664-8092D68994DA}"/>
          </ac:inkMkLst>
        </pc:inkChg>
        <pc:inkChg chg="del">
          <ac:chgData name="Heikki Ojala" userId="S::heikki.ojala@pohjois-pohjanmaa.fi::b67529b0-0d2a-455d-9f20-e89708770f84" providerId="AD" clId="Web-{48A7282A-E2E7-4157-B0FB-91338C2C7EEB}" dt="2021-11-10T03:06:10.053" v="2"/>
          <ac:inkMkLst>
            <pc:docMk/>
            <pc:sldMk cId="1453571067" sldId="256"/>
            <ac:inkMk id="17" creationId="{90FD45F9-C991-4D36-BB3A-A3832B2A471B}"/>
          </ac:inkMkLst>
        </pc:inkChg>
      </pc:sldChg>
    </pc:docChg>
  </pc:docChgLst>
  <pc:docChgLst>
    <pc:chgData name="Heikki Ollila" userId="3e1dc54f-0e14-4029-8113-c4211409fbf4" providerId="ADAL" clId="{973C7720-C460-4722-AB2B-23B08C062165}"/>
    <pc:docChg chg="undo custSel addSld delSld modSld">
      <pc:chgData name="Heikki Ollila" userId="3e1dc54f-0e14-4029-8113-c4211409fbf4" providerId="ADAL" clId="{973C7720-C460-4722-AB2B-23B08C062165}" dt="2021-11-19T10:17:20.707" v="17" actId="478"/>
      <pc:docMkLst>
        <pc:docMk/>
      </pc:docMkLst>
      <pc:sldChg chg="addSp delSp modSp mod">
        <pc:chgData name="Heikki Ollila" userId="3e1dc54f-0e14-4029-8113-c4211409fbf4" providerId="ADAL" clId="{973C7720-C460-4722-AB2B-23B08C062165}" dt="2021-11-19T10:17:20.707" v="17" actId="478"/>
        <pc:sldMkLst>
          <pc:docMk/>
          <pc:sldMk cId="3914257673" sldId="260"/>
        </pc:sldMkLst>
        <pc:spChg chg="add del">
          <ac:chgData name="Heikki Ollila" userId="3e1dc54f-0e14-4029-8113-c4211409fbf4" providerId="ADAL" clId="{973C7720-C460-4722-AB2B-23B08C062165}" dt="2021-11-19T10:17:20.707" v="17" actId="478"/>
          <ac:spMkLst>
            <pc:docMk/>
            <pc:sldMk cId="3914257673" sldId="260"/>
            <ac:spMk id="3" creationId="{73AC122B-42CC-554C-B61F-1AB725EAF2DE}"/>
          </ac:spMkLst>
        </pc:spChg>
        <pc:spChg chg="add del mod">
          <ac:chgData name="Heikki Ollila" userId="3e1dc54f-0e14-4029-8113-c4211409fbf4" providerId="ADAL" clId="{973C7720-C460-4722-AB2B-23B08C062165}" dt="2021-11-19T10:17:20.707" v="17" actId="478"/>
          <ac:spMkLst>
            <pc:docMk/>
            <pc:sldMk cId="3914257673" sldId="260"/>
            <ac:spMk id="5" creationId="{10D342D3-C2C3-49A5-9825-8E86CC5F31BE}"/>
          </ac:spMkLst>
        </pc:spChg>
        <pc:picChg chg="add del mod">
          <ac:chgData name="Heikki Ollila" userId="3e1dc54f-0e14-4029-8113-c4211409fbf4" providerId="ADAL" clId="{973C7720-C460-4722-AB2B-23B08C062165}" dt="2021-11-19T10:17:20.707" v="15"/>
          <ac:picMkLst>
            <pc:docMk/>
            <pc:sldMk cId="3914257673" sldId="260"/>
            <ac:picMk id="6" creationId="{8BB5D1EF-FDC4-4CD7-B13F-97738B11F773}"/>
          </ac:picMkLst>
        </pc:picChg>
        <pc:picChg chg="add del mod">
          <ac:chgData name="Heikki Ollila" userId="3e1dc54f-0e14-4029-8113-c4211409fbf4" providerId="ADAL" clId="{973C7720-C460-4722-AB2B-23B08C062165}" dt="2021-11-19T10:17:20.675" v="10"/>
          <ac:picMkLst>
            <pc:docMk/>
            <pc:sldMk cId="3914257673" sldId="260"/>
            <ac:picMk id="7" creationId="{5DF00D28-6A8F-4D1D-8C32-A938ACA5D05E}"/>
          </ac:picMkLst>
        </pc:picChg>
      </pc:sldChg>
      <pc:sldChg chg="addSp delSp add del mod">
        <pc:chgData name="Heikki Ollila" userId="3e1dc54f-0e14-4029-8113-c4211409fbf4" providerId="ADAL" clId="{973C7720-C460-4722-AB2B-23B08C062165}" dt="2021-11-19T10:17:20.675" v="12"/>
        <pc:sldMkLst>
          <pc:docMk/>
          <pc:sldMk cId="3980433122" sldId="262"/>
        </pc:sldMkLst>
        <pc:picChg chg="add del">
          <ac:chgData name="Heikki Ollila" userId="3e1dc54f-0e14-4029-8113-c4211409fbf4" providerId="ADAL" clId="{973C7720-C460-4722-AB2B-23B08C062165}" dt="2021-11-19T10:17:20.675" v="11" actId="21"/>
          <ac:picMkLst>
            <pc:docMk/>
            <pc:sldMk cId="3980433122" sldId="262"/>
            <ac:picMk id="5" creationId="{B80153B9-E63D-4F10-8580-C7E2E420ADCF}"/>
          </ac:picMkLst>
        </pc:picChg>
      </pc:sldChg>
    </pc:docChg>
  </pc:docChgLst>
  <pc:docChgLst>
    <pc:chgData name="Lauri Romppainen" userId="900c80f0-6ad5-4b40-9980-e12086988b55" providerId="ADAL" clId="{BC4CC91A-9266-4B46-A26D-3BB35A9AF608}"/>
    <pc:docChg chg="undo redo custSel addSld delSld modSld sldOrd modMainMaster modNotesMaster">
      <pc:chgData name="Lauri Romppainen" userId="900c80f0-6ad5-4b40-9980-e12086988b55" providerId="ADAL" clId="{BC4CC91A-9266-4B46-A26D-3BB35A9AF608}" dt="2022-03-22T08:52:48.501" v="5712" actId="6549"/>
      <pc:docMkLst>
        <pc:docMk/>
      </pc:docMkLst>
      <pc:sldChg chg="delSp modSp mod modNotes">
        <pc:chgData name="Lauri Romppainen" userId="900c80f0-6ad5-4b40-9980-e12086988b55" providerId="ADAL" clId="{BC4CC91A-9266-4B46-A26D-3BB35A9AF608}" dt="2022-03-01T19:36:57.412" v="4259" actId="404"/>
        <pc:sldMkLst>
          <pc:docMk/>
          <pc:sldMk cId="1453571067" sldId="256"/>
        </pc:sldMkLst>
        <pc:spChg chg="del mod">
          <ac:chgData name="Lauri Romppainen" userId="900c80f0-6ad5-4b40-9980-e12086988b55" providerId="ADAL" clId="{BC4CC91A-9266-4B46-A26D-3BB35A9AF608}" dt="2022-03-01T19:35:47.953" v="4254" actId="478"/>
          <ac:spMkLst>
            <pc:docMk/>
            <pc:sldMk cId="1453571067" sldId="256"/>
            <ac:spMk id="3" creationId="{AAD99DBA-58D9-43A7-8B82-A8AA6A63085F}"/>
          </ac:spMkLst>
        </pc:spChg>
        <pc:spChg chg="mod">
          <ac:chgData name="Lauri Romppainen" userId="900c80f0-6ad5-4b40-9980-e12086988b55" providerId="ADAL" clId="{BC4CC91A-9266-4B46-A26D-3BB35A9AF608}" dt="2022-03-01T19:36:57.412" v="4259" actId="404"/>
          <ac:spMkLst>
            <pc:docMk/>
            <pc:sldMk cId="1453571067" sldId="256"/>
            <ac:spMk id="8" creationId="{FC44B301-1C12-4DD6-9427-C56505B512EA}"/>
          </ac:spMkLst>
        </pc:spChg>
      </pc:sldChg>
      <pc:sldChg chg="modSp add del mod modShow">
        <pc:chgData name="Lauri Romppainen" userId="900c80f0-6ad5-4b40-9980-e12086988b55" providerId="ADAL" clId="{BC4CC91A-9266-4B46-A26D-3BB35A9AF608}" dt="2022-03-01T19:36:13.512" v="4255" actId="2696"/>
        <pc:sldMkLst>
          <pc:docMk/>
          <pc:sldMk cId="3914257673" sldId="260"/>
        </pc:sldMkLst>
        <pc:spChg chg="mod">
          <ac:chgData name="Lauri Romppainen" userId="900c80f0-6ad5-4b40-9980-e12086988b55" providerId="ADAL" clId="{BC4CC91A-9266-4B46-A26D-3BB35A9AF608}" dt="2022-02-25T12:39:49.771" v="3087"/>
          <ac:spMkLst>
            <pc:docMk/>
            <pc:sldMk cId="3914257673" sldId="260"/>
            <ac:spMk id="2" creationId="{184C01C1-B779-B844-99BB-38D75A29D211}"/>
          </ac:spMkLst>
        </pc:spChg>
        <pc:spChg chg="mod">
          <ac:chgData name="Lauri Romppainen" userId="900c80f0-6ad5-4b40-9980-e12086988b55" providerId="ADAL" clId="{BC4CC91A-9266-4B46-A26D-3BB35A9AF608}" dt="2022-02-25T12:40:06.885" v="3088" actId="27636"/>
          <ac:spMkLst>
            <pc:docMk/>
            <pc:sldMk cId="3914257673" sldId="260"/>
            <ac:spMk id="3" creationId="{73AC122B-42CC-554C-B61F-1AB725EAF2DE}"/>
          </ac:spMkLst>
        </pc:spChg>
      </pc:sldChg>
      <pc:sldChg chg="del">
        <pc:chgData name="Lauri Romppainen" userId="900c80f0-6ad5-4b40-9980-e12086988b55" providerId="ADAL" clId="{BC4CC91A-9266-4B46-A26D-3BB35A9AF608}" dt="2022-02-08T08:35:48.130" v="3" actId="47"/>
        <pc:sldMkLst>
          <pc:docMk/>
          <pc:sldMk cId="3433796667" sldId="267"/>
        </pc:sldMkLst>
      </pc:sldChg>
      <pc:sldChg chg="del">
        <pc:chgData name="Lauri Romppainen" userId="900c80f0-6ad5-4b40-9980-e12086988b55" providerId="ADAL" clId="{BC4CC91A-9266-4B46-A26D-3BB35A9AF608}" dt="2022-02-08T08:35:49.581" v="4" actId="47"/>
        <pc:sldMkLst>
          <pc:docMk/>
          <pc:sldMk cId="623295602" sldId="268"/>
        </pc:sldMkLst>
      </pc:sldChg>
      <pc:sldChg chg="del">
        <pc:chgData name="Lauri Romppainen" userId="900c80f0-6ad5-4b40-9980-e12086988b55" providerId="ADAL" clId="{BC4CC91A-9266-4B46-A26D-3BB35A9AF608}" dt="2022-02-08T08:35:51.169" v="5" actId="47"/>
        <pc:sldMkLst>
          <pc:docMk/>
          <pc:sldMk cId="273278494" sldId="269"/>
        </pc:sldMkLst>
      </pc:sldChg>
      <pc:sldChg chg="del">
        <pc:chgData name="Lauri Romppainen" userId="900c80f0-6ad5-4b40-9980-e12086988b55" providerId="ADAL" clId="{BC4CC91A-9266-4B46-A26D-3BB35A9AF608}" dt="2022-02-08T08:35:45.135" v="2" actId="47"/>
        <pc:sldMkLst>
          <pc:docMk/>
          <pc:sldMk cId="1667206750" sldId="270"/>
        </pc:sldMkLst>
      </pc:sldChg>
      <pc:sldChg chg="addSp delSp modSp mod ord">
        <pc:chgData name="Lauri Romppainen" userId="900c80f0-6ad5-4b40-9980-e12086988b55" providerId="ADAL" clId="{BC4CC91A-9266-4B46-A26D-3BB35A9AF608}" dt="2022-03-11T08:02:43.183" v="4275" actId="207"/>
        <pc:sldMkLst>
          <pc:docMk/>
          <pc:sldMk cId="2619124859" sldId="272"/>
        </pc:sldMkLst>
        <pc:spChg chg="mod">
          <ac:chgData name="Lauri Romppainen" userId="900c80f0-6ad5-4b40-9980-e12086988b55" providerId="ADAL" clId="{BC4CC91A-9266-4B46-A26D-3BB35A9AF608}" dt="2022-03-01T17:36:29.234" v="3530" actId="14100"/>
          <ac:spMkLst>
            <pc:docMk/>
            <pc:sldMk cId="2619124859" sldId="272"/>
            <ac:spMk id="2" creationId="{4EC7D2CC-B53C-4CC8-9948-CD1791163AEA}"/>
          </ac:spMkLst>
        </pc:spChg>
        <pc:spChg chg="add del mod">
          <ac:chgData name="Lauri Romppainen" userId="900c80f0-6ad5-4b40-9980-e12086988b55" providerId="ADAL" clId="{BC4CC91A-9266-4B46-A26D-3BB35A9AF608}" dt="2022-03-01T17:36:47.726" v="3532" actId="478"/>
          <ac:spMkLst>
            <pc:docMk/>
            <pc:sldMk cId="2619124859" sldId="272"/>
            <ac:spMk id="5" creationId="{162978E6-E91C-4C91-AF74-8929EF0FDDEF}"/>
          </ac:spMkLst>
        </pc:spChg>
        <pc:spChg chg="add del mod">
          <ac:chgData name="Lauri Romppainen" userId="900c80f0-6ad5-4b40-9980-e12086988b55" providerId="ADAL" clId="{BC4CC91A-9266-4B46-A26D-3BB35A9AF608}" dt="2022-03-01T17:47:08.788" v="3582" actId="478"/>
          <ac:spMkLst>
            <pc:docMk/>
            <pc:sldMk cId="2619124859" sldId="272"/>
            <ac:spMk id="6" creationId="{E76BE00E-CBC8-49A5-9F98-4A5F32DDD2BE}"/>
          </ac:spMkLst>
        </pc:spChg>
        <pc:spChg chg="add del mod">
          <ac:chgData name="Lauri Romppainen" userId="900c80f0-6ad5-4b40-9980-e12086988b55" providerId="ADAL" clId="{BC4CC91A-9266-4B46-A26D-3BB35A9AF608}" dt="2022-03-01T17:37:04.337" v="3535" actId="478"/>
          <ac:spMkLst>
            <pc:docMk/>
            <pc:sldMk cId="2619124859" sldId="272"/>
            <ac:spMk id="7" creationId="{D8B099EA-C6EE-49C3-A675-EBC95448BD5E}"/>
          </ac:spMkLst>
        </pc:spChg>
        <pc:spChg chg="add mod">
          <ac:chgData name="Lauri Romppainen" userId="900c80f0-6ad5-4b40-9980-e12086988b55" providerId="ADAL" clId="{BC4CC91A-9266-4B46-A26D-3BB35A9AF608}" dt="2022-03-01T17:37:11.802" v="3536"/>
          <ac:spMkLst>
            <pc:docMk/>
            <pc:sldMk cId="2619124859" sldId="272"/>
            <ac:spMk id="8" creationId="{489F0CC6-1E67-4EC1-B294-8BD57AF8A33C}"/>
          </ac:spMkLst>
        </pc:spChg>
        <pc:graphicFrameChg chg="mod modGraphic">
          <ac:chgData name="Lauri Romppainen" userId="900c80f0-6ad5-4b40-9980-e12086988b55" providerId="ADAL" clId="{BC4CC91A-9266-4B46-A26D-3BB35A9AF608}" dt="2022-03-11T08:02:43.183" v="4275" actId="207"/>
          <ac:graphicFrameMkLst>
            <pc:docMk/>
            <pc:sldMk cId="2619124859" sldId="272"/>
            <ac:graphicFrameMk id="4" creationId="{6A28C21A-2355-41D8-8D51-E04152159B39}"/>
          </ac:graphicFrameMkLst>
        </pc:graphicFrameChg>
      </pc:sldChg>
      <pc:sldChg chg="addSp delSp modSp del mod modShow">
        <pc:chgData name="Lauri Romppainen" userId="900c80f0-6ad5-4b40-9980-e12086988b55" providerId="ADAL" clId="{BC4CC91A-9266-4B46-A26D-3BB35A9AF608}" dt="2022-02-21T06:20:33.300" v="2592" actId="2696"/>
        <pc:sldMkLst>
          <pc:docMk/>
          <pc:sldMk cId="1881524624" sldId="273"/>
        </pc:sldMkLst>
        <pc:spChg chg="mod">
          <ac:chgData name="Lauri Romppainen" userId="900c80f0-6ad5-4b40-9980-e12086988b55" providerId="ADAL" clId="{BC4CC91A-9266-4B46-A26D-3BB35A9AF608}" dt="2022-02-08T08:38:50.391" v="93" actId="14100"/>
          <ac:spMkLst>
            <pc:docMk/>
            <pc:sldMk cId="1881524624" sldId="273"/>
            <ac:spMk id="2" creationId="{0E4D7946-B3C3-43E9-9F66-B28118BD3323}"/>
          </ac:spMkLst>
        </pc:spChg>
        <pc:spChg chg="del">
          <ac:chgData name="Lauri Romppainen" userId="900c80f0-6ad5-4b40-9980-e12086988b55" providerId="ADAL" clId="{BC4CC91A-9266-4B46-A26D-3BB35A9AF608}" dt="2022-02-08T08:36:22.959" v="72" actId="478"/>
          <ac:spMkLst>
            <pc:docMk/>
            <pc:sldMk cId="1881524624" sldId="273"/>
            <ac:spMk id="3" creationId="{CFAAB6DF-C2D3-44CF-BE0D-DBD64B0FEFE3}"/>
          </ac:spMkLst>
        </pc:spChg>
        <pc:graphicFrameChg chg="add mod modGraphic">
          <ac:chgData name="Lauri Romppainen" userId="900c80f0-6ad5-4b40-9980-e12086988b55" providerId="ADAL" clId="{BC4CC91A-9266-4B46-A26D-3BB35A9AF608}" dt="2022-02-08T10:51:50.365" v="838" actId="207"/>
          <ac:graphicFrameMkLst>
            <pc:docMk/>
            <pc:sldMk cId="1881524624" sldId="273"/>
            <ac:graphicFrameMk id="4" creationId="{484021A8-1840-465D-B86C-D1A486DE58C0}"/>
          </ac:graphicFrameMkLst>
        </pc:graphicFrameChg>
      </pc:sldChg>
      <pc:sldChg chg="new del">
        <pc:chgData name="Lauri Romppainen" userId="900c80f0-6ad5-4b40-9980-e12086988b55" providerId="ADAL" clId="{BC4CC91A-9266-4B46-A26D-3BB35A9AF608}" dt="2022-02-08T09:37:35.864" v="247" actId="47"/>
        <pc:sldMkLst>
          <pc:docMk/>
          <pc:sldMk cId="1283897399" sldId="274"/>
        </pc:sldMkLst>
      </pc:sldChg>
      <pc:sldChg chg="addSp delSp modSp new add del mod modNotesTx">
        <pc:chgData name="Lauri Romppainen" userId="900c80f0-6ad5-4b40-9980-e12086988b55" providerId="ADAL" clId="{BC4CC91A-9266-4B46-A26D-3BB35A9AF608}" dt="2022-03-22T08:34:24.521" v="5588" actId="20577"/>
        <pc:sldMkLst>
          <pc:docMk/>
          <pc:sldMk cId="3464984966" sldId="274"/>
        </pc:sldMkLst>
        <pc:spChg chg="del mod ord">
          <ac:chgData name="Lauri Romppainen" userId="900c80f0-6ad5-4b40-9980-e12086988b55" providerId="ADAL" clId="{BC4CC91A-9266-4B46-A26D-3BB35A9AF608}" dt="2022-03-01T17:48:36.492" v="3594" actId="478"/>
          <ac:spMkLst>
            <pc:docMk/>
            <pc:sldMk cId="3464984966" sldId="274"/>
            <ac:spMk id="2" creationId="{8D25DEC9-E8A1-4FA8-9144-F843E6FA6143}"/>
          </ac:spMkLst>
        </pc:spChg>
        <pc:spChg chg="add del">
          <ac:chgData name="Lauri Romppainen" userId="900c80f0-6ad5-4b40-9980-e12086988b55" providerId="ADAL" clId="{BC4CC91A-9266-4B46-A26D-3BB35A9AF608}" dt="2022-02-08T09:38:28.285" v="254" actId="3680"/>
          <ac:spMkLst>
            <pc:docMk/>
            <pc:sldMk cId="3464984966" sldId="274"/>
            <ac:spMk id="3" creationId="{AD608EC7-6ACB-4498-9980-5B40995DCCAC}"/>
          </ac:spMkLst>
        </pc:spChg>
        <pc:spChg chg="add del mod">
          <ac:chgData name="Lauri Romppainen" userId="900c80f0-6ad5-4b40-9980-e12086988b55" providerId="ADAL" clId="{BC4CC91A-9266-4B46-A26D-3BB35A9AF608}" dt="2022-03-01T17:36:43.190" v="3531" actId="478"/>
          <ac:spMkLst>
            <pc:docMk/>
            <pc:sldMk cId="3464984966" sldId="274"/>
            <ac:spMk id="4" creationId="{CF3ACDBF-D54D-4B7F-AEF7-CDB6C4E8F115}"/>
          </ac:spMkLst>
        </pc:spChg>
        <pc:spChg chg="add mod ord">
          <ac:chgData name="Lauri Romppainen" userId="900c80f0-6ad5-4b40-9980-e12086988b55" providerId="ADAL" clId="{BC4CC91A-9266-4B46-A26D-3BB35A9AF608}" dt="2022-03-01T17:37:35.168" v="3538" actId="167"/>
          <ac:spMkLst>
            <pc:docMk/>
            <pc:sldMk cId="3464984966" sldId="274"/>
            <ac:spMk id="5" creationId="{103219EC-D0A5-4FBA-A9FD-5FDF8A0FF0BE}"/>
          </ac:spMkLst>
        </pc:spChg>
        <pc:spChg chg="add mod">
          <ac:chgData name="Lauri Romppainen" userId="900c80f0-6ad5-4b40-9980-e12086988b55" providerId="ADAL" clId="{BC4CC91A-9266-4B46-A26D-3BB35A9AF608}" dt="2022-03-01T17:37:20.631" v="3537"/>
          <ac:spMkLst>
            <pc:docMk/>
            <pc:sldMk cId="3464984966" sldId="274"/>
            <ac:spMk id="6" creationId="{BF4C9800-3AF2-4DDA-9FDF-047E1FC1692B}"/>
          </ac:spMkLst>
        </pc:spChg>
        <pc:spChg chg="add del mod">
          <ac:chgData name="Lauri Romppainen" userId="900c80f0-6ad5-4b40-9980-e12086988b55" providerId="ADAL" clId="{BC4CC91A-9266-4B46-A26D-3BB35A9AF608}" dt="2022-02-08T09:40:25.811" v="265" actId="3680"/>
          <ac:spMkLst>
            <pc:docMk/>
            <pc:sldMk cId="3464984966" sldId="274"/>
            <ac:spMk id="7" creationId="{02218179-E7E1-43D7-9424-6A4A7892A155}"/>
          </ac:spMkLst>
        </pc:spChg>
        <pc:spChg chg="add del mod">
          <ac:chgData name="Lauri Romppainen" userId="900c80f0-6ad5-4b40-9980-e12086988b55" providerId="ADAL" clId="{BC4CC91A-9266-4B46-A26D-3BB35A9AF608}" dt="2022-03-01T17:49:15.501" v="3596" actId="478"/>
          <ac:spMkLst>
            <pc:docMk/>
            <pc:sldMk cId="3464984966" sldId="274"/>
            <ac:spMk id="7" creationId="{3F01649B-36BF-4AAD-868F-B9EBC9DA893D}"/>
          </ac:spMkLst>
        </pc:spChg>
        <pc:spChg chg="add del mod">
          <ac:chgData name="Lauri Romppainen" userId="900c80f0-6ad5-4b40-9980-e12086988b55" providerId="ADAL" clId="{BC4CC91A-9266-4B46-A26D-3BB35A9AF608}" dt="2022-03-01T19:16:40.362" v="4144" actId="21"/>
          <ac:spMkLst>
            <pc:docMk/>
            <pc:sldMk cId="3464984966" sldId="274"/>
            <ac:spMk id="9" creationId="{92BC1284-E5C9-4635-AF45-6A5AAE1096A1}"/>
          </ac:spMkLst>
        </pc:spChg>
        <pc:spChg chg="add del mod">
          <ac:chgData name="Lauri Romppainen" userId="900c80f0-6ad5-4b40-9980-e12086988b55" providerId="ADAL" clId="{BC4CC91A-9266-4B46-A26D-3BB35A9AF608}" dt="2022-03-01T19:15:55.387" v="4135" actId="21"/>
          <ac:spMkLst>
            <pc:docMk/>
            <pc:sldMk cId="3464984966" sldId="274"/>
            <ac:spMk id="10" creationId="{1EE00A26-AAE1-42A1-A3FA-7C249218E3E9}"/>
          </ac:spMkLst>
        </pc:spChg>
        <pc:spChg chg="add del mod">
          <ac:chgData name="Lauri Romppainen" userId="900c80f0-6ad5-4b40-9980-e12086988b55" providerId="ADAL" clId="{BC4CC91A-9266-4B46-A26D-3BB35A9AF608}" dt="2022-03-01T19:16:08.232" v="4137" actId="21"/>
          <ac:spMkLst>
            <pc:docMk/>
            <pc:sldMk cId="3464984966" sldId="274"/>
            <ac:spMk id="11" creationId="{7B95D5E6-58AE-4602-87F9-5269CDB5B2BB}"/>
          </ac:spMkLst>
        </pc:spChg>
        <pc:spChg chg="add del mod">
          <ac:chgData name="Lauri Romppainen" userId="900c80f0-6ad5-4b40-9980-e12086988b55" providerId="ADAL" clId="{BC4CC91A-9266-4B46-A26D-3BB35A9AF608}" dt="2022-03-01T19:16:40.998" v="4145"/>
          <ac:spMkLst>
            <pc:docMk/>
            <pc:sldMk cId="3464984966" sldId="274"/>
            <ac:spMk id="12" creationId="{78C6D168-C5F5-4F6D-BD19-3BECA1080A42}"/>
          </ac:spMkLst>
        </pc:spChg>
        <pc:spChg chg="add del mod">
          <ac:chgData name="Lauri Romppainen" userId="900c80f0-6ad5-4b40-9980-e12086988b55" providerId="ADAL" clId="{BC4CC91A-9266-4B46-A26D-3BB35A9AF608}" dt="2022-03-01T19:16:40.362" v="4144" actId="21"/>
          <ac:spMkLst>
            <pc:docMk/>
            <pc:sldMk cId="3464984966" sldId="274"/>
            <ac:spMk id="13" creationId="{DCCCAA0C-B480-4197-8497-1F8E4F4AC063}"/>
          </ac:spMkLst>
        </pc:spChg>
        <pc:graphicFrameChg chg="add del mod ord modGraphic">
          <ac:chgData name="Lauri Romppainen" userId="900c80f0-6ad5-4b40-9980-e12086988b55" providerId="ADAL" clId="{BC4CC91A-9266-4B46-A26D-3BB35A9AF608}" dt="2022-02-08T09:38:19.537" v="253" actId="3680"/>
          <ac:graphicFrameMkLst>
            <pc:docMk/>
            <pc:sldMk cId="3464984966" sldId="274"/>
            <ac:graphicFrameMk id="4" creationId="{D2A36D8F-00A6-40CB-872C-9A41B3952C1E}"/>
          </ac:graphicFrameMkLst>
        </pc:graphicFrameChg>
        <pc:graphicFrameChg chg="add del mod ord modGraphic">
          <ac:chgData name="Lauri Romppainen" userId="900c80f0-6ad5-4b40-9980-e12086988b55" providerId="ADAL" clId="{BC4CC91A-9266-4B46-A26D-3BB35A9AF608}" dt="2022-02-08T09:40:13.503" v="264" actId="478"/>
          <ac:graphicFrameMkLst>
            <pc:docMk/>
            <pc:sldMk cId="3464984966" sldId="274"/>
            <ac:graphicFrameMk id="5" creationId="{4AABD5DB-5037-4E67-8FE8-0560632960CA}"/>
          </ac:graphicFrameMkLst>
        </pc:graphicFrameChg>
        <pc:graphicFrameChg chg="add mod ord modGraphic">
          <ac:chgData name="Lauri Romppainen" userId="900c80f0-6ad5-4b40-9980-e12086988b55" providerId="ADAL" clId="{BC4CC91A-9266-4B46-A26D-3BB35A9AF608}" dt="2022-03-22T08:30:39.384" v="5409" actId="207"/>
          <ac:graphicFrameMkLst>
            <pc:docMk/>
            <pc:sldMk cId="3464984966" sldId="274"/>
            <ac:graphicFrameMk id="8" creationId="{40F8F434-2478-4739-B8F0-8D71CA63DBF3}"/>
          </ac:graphicFrameMkLst>
        </pc:graphicFrameChg>
      </pc:sldChg>
      <pc:sldChg chg="addSp delSp modSp new del mod">
        <pc:chgData name="Lauri Romppainen" userId="900c80f0-6ad5-4b40-9980-e12086988b55" providerId="ADAL" clId="{BC4CC91A-9266-4B46-A26D-3BB35A9AF608}" dt="2022-02-08T10:59:38.658" v="995" actId="2696"/>
        <pc:sldMkLst>
          <pc:docMk/>
          <pc:sldMk cId="3255365214" sldId="275"/>
        </pc:sldMkLst>
        <pc:spChg chg="del mod">
          <ac:chgData name="Lauri Romppainen" userId="900c80f0-6ad5-4b40-9980-e12086988b55" providerId="ADAL" clId="{BC4CC91A-9266-4B46-A26D-3BB35A9AF608}" dt="2022-02-08T09:42:18.029" v="281" actId="478"/>
          <ac:spMkLst>
            <pc:docMk/>
            <pc:sldMk cId="3255365214" sldId="275"/>
            <ac:spMk id="2" creationId="{240A6E78-D12B-4B94-9C6C-A3A4F0C3F455}"/>
          </ac:spMkLst>
        </pc:spChg>
        <pc:spChg chg="add del">
          <ac:chgData name="Lauri Romppainen" userId="900c80f0-6ad5-4b40-9980-e12086988b55" providerId="ADAL" clId="{BC4CC91A-9266-4B46-A26D-3BB35A9AF608}" dt="2022-02-08T09:43:05.523" v="286" actId="3680"/>
          <ac:spMkLst>
            <pc:docMk/>
            <pc:sldMk cId="3255365214" sldId="275"/>
            <ac:spMk id="3" creationId="{F2DB9D90-F7BA-4B2F-8632-9796144C6C74}"/>
          </ac:spMkLst>
        </pc:spChg>
        <pc:spChg chg="add mod">
          <ac:chgData name="Lauri Romppainen" userId="900c80f0-6ad5-4b40-9980-e12086988b55" providerId="ADAL" clId="{BC4CC91A-9266-4B46-A26D-3BB35A9AF608}" dt="2022-02-08T09:42:23.360" v="283" actId="20577"/>
          <ac:spMkLst>
            <pc:docMk/>
            <pc:sldMk cId="3255365214" sldId="275"/>
            <ac:spMk id="4" creationId="{D1243919-7C68-445A-9E9F-EF7B5ADFF65C}"/>
          </ac:spMkLst>
        </pc:spChg>
        <pc:spChg chg="add del mod">
          <ac:chgData name="Lauri Romppainen" userId="900c80f0-6ad5-4b40-9980-e12086988b55" providerId="ADAL" clId="{BC4CC91A-9266-4B46-A26D-3BB35A9AF608}" dt="2022-02-08T09:42:19.959" v="282" actId="478"/>
          <ac:spMkLst>
            <pc:docMk/>
            <pc:sldMk cId="3255365214" sldId="275"/>
            <ac:spMk id="6" creationId="{293E9553-F45E-4BF9-B53A-A8D82B956907}"/>
          </ac:spMkLst>
        </pc:spChg>
        <pc:graphicFrameChg chg="add del mod ord modGraphic">
          <ac:chgData name="Lauri Romppainen" userId="900c80f0-6ad5-4b40-9980-e12086988b55" providerId="ADAL" clId="{BC4CC91A-9266-4B46-A26D-3BB35A9AF608}" dt="2022-02-08T09:42:57.803" v="285" actId="3680"/>
          <ac:graphicFrameMkLst>
            <pc:docMk/>
            <pc:sldMk cId="3255365214" sldId="275"/>
            <ac:graphicFrameMk id="7" creationId="{64D1771C-1C0F-4826-BEAE-7ADB20333658}"/>
          </ac:graphicFrameMkLst>
        </pc:graphicFrameChg>
        <pc:graphicFrameChg chg="add mod ord modGraphic">
          <ac:chgData name="Lauri Romppainen" userId="900c80f0-6ad5-4b40-9980-e12086988b55" providerId="ADAL" clId="{BC4CC91A-9266-4B46-A26D-3BB35A9AF608}" dt="2022-02-08T09:54:28.212" v="520" actId="120"/>
          <ac:graphicFrameMkLst>
            <pc:docMk/>
            <pc:sldMk cId="3255365214" sldId="275"/>
            <ac:graphicFrameMk id="8" creationId="{E9423DAB-44FE-4BA8-ADF1-EB130ED5049A}"/>
          </ac:graphicFrameMkLst>
        </pc:graphicFrameChg>
      </pc:sldChg>
      <pc:sldChg chg="new del">
        <pc:chgData name="Lauri Romppainen" userId="900c80f0-6ad5-4b40-9980-e12086988b55" providerId="ADAL" clId="{BC4CC91A-9266-4B46-A26D-3BB35A9AF608}" dt="2022-02-08T09:54:44.352" v="522" actId="680"/>
        <pc:sldMkLst>
          <pc:docMk/>
          <pc:sldMk cId="516016383" sldId="276"/>
        </pc:sldMkLst>
      </pc:sldChg>
      <pc:sldChg chg="addSp delSp modSp new del mod ord modShow">
        <pc:chgData name="Lauri Romppainen" userId="900c80f0-6ad5-4b40-9980-e12086988b55" providerId="ADAL" clId="{BC4CC91A-9266-4B46-A26D-3BB35A9AF608}" dt="2022-02-21T06:15:54.689" v="2550" actId="2696"/>
        <pc:sldMkLst>
          <pc:docMk/>
          <pc:sldMk cId="3501775374" sldId="276"/>
        </pc:sldMkLst>
        <pc:spChg chg="del">
          <ac:chgData name="Lauri Romppainen" userId="900c80f0-6ad5-4b40-9980-e12086988b55" providerId="ADAL" clId="{BC4CC91A-9266-4B46-A26D-3BB35A9AF608}" dt="2022-02-08T09:54:59.098" v="525" actId="478"/>
          <ac:spMkLst>
            <pc:docMk/>
            <pc:sldMk cId="3501775374" sldId="276"/>
            <ac:spMk id="2" creationId="{18EB495B-3E7A-44B6-B555-3ECD565F876A}"/>
          </ac:spMkLst>
        </pc:spChg>
        <pc:spChg chg="del">
          <ac:chgData name="Lauri Romppainen" userId="900c80f0-6ad5-4b40-9980-e12086988b55" providerId="ADAL" clId="{BC4CC91A-9266-4B46-A26D-3BB35A9AF608}" dt="2022-02-08T09:55:26.836" v="527" actId="3680"/>
          <ac:spMkLst>
            <pc:docMk/>
            <pc:sldMk cId="3501775374" sldId="276"/>
            <ac:spMk id="3" creationId="{3000CE50-183F-4E89-AE7F-8AFEA58556D0}"/>
          </ac:spMkLst>
        </pc:spChg>
        <pc:spChg chg="add mod">
          <ac:chgData name="Lauri Romppainen" userId="900c80f0-6ad5-4b40-9980-e12086988b55" providerId="ADAL" clId="{BC4CC91A-9266-4B46-A26D-3BB35A9AF608}" dt="2022-02-08T09:55:01.999" v="526" actId="20577"/>
          <ac:spMkLst>
            <pc:docMk/>
            <pc:sldMk cId="3501775374" sldId="276"/>
            <ac:spMk id="4" creationId="{870D6E39-11E0-4DE7-A859-A9617FC06EC7}"/>
          </ac:spMkLst>
        </pc:spChg>
        <pc:spChg chg="add del mod">
          <ac:chgData name="Lauri Romppainen" userId="900c80f0-6ad5-4b40-9980-e12086988b55" providerId="ADAL" clId="{BC4CC91A-9266-4B46-A26D-3BB35A9AF608}" dt="2022-02-08T10:00:24.354" v="547" actId="3680"/>
          <ac:spMkLst>
            <pc:docMk/>
            <pc:sldMk cId="3501775374" sldId="276"/>
            <ac:spMk id="7" creationId="{62366C20-EE5D-4156-847C-8F7C71F9DB54}"/>
          </ac:spMkLst>
        </pc:spChg>
        <pc:graphicFrameChg chg="add del mod ord modGraphic">
          <ac:chgData name="Lauri Romppainen" userId="900c80f0-6ad5-4b40-9980-e12086988b55" providerId="ADAL" clId="{BC4CC91A-9266-4B46-A26D-3BB35A9AF608}" dt="2022-02-08T10:00:15.639" v="546" actId="478"/>
          <ac:graphicFrameMkLst>
            <pc:docMk/>
            <pc:sldMk cId="3501775374" sldId="276"/>
            <ac:graphicFrameMk id="5" creationId="{CB0FBEDB-6AF9-46D5-B892-0E6DEF81D0D7}"/>
          </ac:graphicFrameMkLst>
        </pc:graphicFrameChg>
        <pc:graphicFrameChg chg="add mod ord modGraphic">
          <ac:chgData name="Lauri Romppainen" userId="900c80f0-6ad5-4b40-9980-e12086988b55" providerId="ADAL" clId="{BC4CC91A-9266-4B46-A26D-3BB35A9AF608}" dt="2022-02-21T06:15:46.235" v="2549" actId="20577"/>
          <ac:graphicFrameMkLst>
            <pc:docMk/>
            <pc:sldMk cId="3501775374" sldId="276"/>
            <ac:graphicFrameMk id="8" creationId="{03A91BBB-E708-4AEE-8C68-5619579FAC95}"/>
          </ac:graphicFrameMkLst>
        </pc:graphicFrameChg>
      </pc:sldChg>
      <pc:sldChg chg="addSp delSp modSp new del mod ord">
        <pc:chgData name="Lauri Romppainen" userId="900c80f0-6ad5-4b40-9980-e12086988b55" providerId="ADAL" clId="{BC4CC91A-9266-4B46-A26D-3BB35A9AF608}" dt="2022-02-08T10:44:28.643" v="824" actId="47"/>
        <pc:sldMkLst>
          <pc:docMk/>
          <pc:sldMk cId="2990233647" sldId="277"/>
        </pc:sldMkLst>
        <pc:spChg chg="del">
          <ac:chgData name="Lauri Romppainen" userId="900c80f0-6ad5-4b40-9980-e12086988b55" providerId="ADAL" clId="{BC4CC91A-9266-4B46-A26D-3BB35A9AF608}" dt="2022-02-08T10:44:10.508" v="817" actId="478"/>
          <ac:spMkLst>
            <pc:docMk/>
            <pc:sldMk cId="2990233647" sldId="277"/>
            <ac:spMk id="2" creationId="{4D97E769-FCB7-4A9C-9C53-34016F094453}"/>
          </ac:spMkLst>
        </pc:spChg>
        <pc:spChg chg="del">
          <ac:chgData name="Lauri Romppainen" userId="900c80f0-6ad5-4b40-9980-e12086988b55" providerId="ADAL" clId="{BC4CC91A-9266-4B46-A26D-3BB35A9AF608}" dt="2022-02-08T10:37:04.769" v="701" actId="3680"/>
          <ac:spMkLst>
            <pc:docMk/>
            <pc:sldMk cId="2990233647" sldId="277"/>
            <ac:spMk id="3" creationId="{30FAF39E-EFD8-452C-8878-9759702233DE}"/>
          </ac:spMkLst>
        </pc:spChg>
        <pc:spChg chg="add mod">
          <ac:chgData name="Lauri Romppainen" userId="900c80f0-6ad5-4b40-9980-e12086988b55" providerId="ADAL" clId="{BC4CC91A-9266-4B46-A26D-3BB35A9AF608}" dt="2022-02-08T10:44:11.092" v="818"/>
          <ac:spMkLst>
            <pc:docMk/>
            <pc:sldMk cId="2990233647" sldId="277"/>
            <ac:spMk id="5" creationId="{3CE07592-3CD4-4C82-957E-B3CB50544D29}"/>
          </ac:spMkLst>
        </pc:spChg>
        <pc:graphicFrameChg chg="add mod ord modGraphic">
          <ac:chgData name="Lauri Romppainen" userId="900c80f0-6ad5-4b40-9980-e12086988b55" providerId="ADAL" clId="{BC4CC91A-9266-4B46-A26D-3BB35A9AF608}" dt="2022-02-08T10:40:40.611" v="736" actId="404"/>
          <ac:graphicFrameMkLst>
            <pc:docMk/>
            <pc:sldMk cId="2990233647" sldId="277"/>
            <ac:graphicFrameMk id="4" creationId="{ADB4B535-BF13-44E3-BE21-D1AECF2FF697}"/>
          </ac:graphicFrameMkLst>
        </pc:graphicFrameChg>
      </pc:sldChg>
      <pc:sldChg chg="addSp delSp modSp new mod ord modClrScheme chgLayout">
        <pc:chgData name="Lauri Romppainen" userId="900c80f0-6ad5-4b40-9980-e12086988b55" providerId="ADAL" clId="{BC4CC91A-9266-4B46-A26D-3BB35A9AF608}" dt="2022-03-11T07:55:39.684" v="4271" actId="207"/>
        <pc:sldMkLst>
          <pc:docMk/>
          <pc:sldMk cId="89755384" sldId="278"/>
        </pc:sldMkLst>
        <pc:spChg chg="del">
          <ac:chgData name="Lauri Romppainen" userId="900c80f0-6ad5-4b40-9980-e12086988b55" providerId="ADAL" clId="{BC4CC91A-9266-4B46-A26D-3BB35A9AF608}" dt="2022-02-08T10:44:18.420" v="819" actId="478"/>
          <ac:spMkLst>
            <pc:docMk/>
            <pc:sldMk cId="89755384" sldId="278"/>
            <ac:spMk id="2" creationId="{CCD89FE9-9CBC-40A2-B0E4-0B5530EAEB3E}"/>
          </ac:spMkLst>
        </pc:spChg>
        <pc:spChg chg="del">
          <ac:chgData name="Lauri Romppainen" userId="900c80f0-6ad5-4b40-9980-e12086988b55" providerId="ADAL" clId="{BC4CC91A-9266-4B46-A26D-3BB35A9AF608}" dt="2022-02-08T10:40:49.641" v="738" actId="3680"/>
          <ac:spMkLst>
            <pc:docMk/>
            <pc:sldMk cId="89755384" sldId="278"/>
            <ac:spMk id="3" creationId="{8E464863-C697-4C0B-B403-954C05947D3C}"/>
          </ac:spMkLst>
        </pc:spChg>
        <pc:spChg chg="add mod ord">
          <ac:chgData name="Lauri Romppainen" userId="900c80f0-6ad5-4b40-9980-e12086988b55" providerId="ADAL" clId="{BC4CC91A-9266-4B46-A26D-3BB35A9AF608}" dt="2022-03-01T19:20:23.810" v="4158" actId="403"/>
          <ac:spMkLst>
            <pc:docMk/>
            <pc:sldMk cId="89755384" sldId="278"/>
            <ac:spMk id="5" creationId="{C2D6608A-6AA4-4573-9327-F5E68312166C}"/>
          </ac:spMkLst>
        </pc:spChg>
        <pc:spChg chg="add mod">
          <ac:chgData name="Lauri Romppainen" userId="900c80f0-6ad5-4b40-9980-e12086988b55" providerId="ADAL" clId="{BC4CC91A-9266-4B46-A26D-3BB35A9AF608}" dt="2022-03-01T19:04:15.151" v="3949" actId="207"/>
          <ac:spMkLst>
            <pc:docMk/>
            <pc:sldMk cId="89755384" sldId="278"/>
            <ac:spMk id="6" creationId="{6AFE90B4-CDFF-4344-A060-C9C33874E27B}"/>
          </ac:spMkLst>
        </pc:spChg>
        <pc:spChg chg="add del mod">
          <ac:chgData name="Lauri Romppainen" userId="900c80f0-6ad5-4b40-9980-e12086988b55" providerId="ADAL" clId="{BC4CC91A-9266-4B46-A26D-3BB35A9AF608}" dt="2022-03-01T18:41:16.575" v="3755"/>
          <ac:spMkLst>
            <pc:docMk/>
            <pc:sldMk cId="89755384" sldId="278"/>
            <ac:spMk id="7" creationId="{36FF016F-F30A-4693-B8AF-F618EBA5AB7A}"/>
          </ac:spMkLst>
        </pc:spChg>
        <pc:spChg chg="add del mod ord">
          <ac:chgData name="Lauri Romppainen" userId="900c80f0-6ad5-4b40-9980-e12086988b55" providerId="ADAL" clId="{BC4CC91A-9266-4B46-A26D-3BB35A9AF608}" dt="2022-03-01T18:42:06.017" v="3761" actId="478"/>
          <ac:spMkLst>
            <pc:docMk/>
            <pc:sldMk cId="89755384" sldId="278"/>
            <ac:spMk id="8" creationId="{DDF0E8F6-5444-4F5A-A641-CD8060A9C73E}"/>
          </ac:spMkLst>
        </pc:spChg>
        <pc:graphicFrameChg chg="add mod ord modGraphic">
          <ac:chgData name="Lauri Romppainen" userId="900c80f0-6ad5-4b40-9980-e12086988b55" providerId="ADAL" clId="{BC4CC91A-9266-4B46-A26D-3BB35A9AF608}" dt="2022-03-11T07:55:39.684" v="4271" actId="207"/>
          <ac:graphicFrameMkLst>
            <pc:docMk/>
            <pc:sldMk cId="89755384" sldId="278"/>
            <ac:graphicFrameMk id="4" creationId="{C0C8FDA5-3BA5-4F79-B8B3-C6DC83239C93}"/>
          </ac:graphicFrameMkLst>
        </pc:graphicFrameChg>
      </pc:sldChg>
      <pc:sldChg chg="addSp delSp modSp new mod modNotesTx">
        <pc:chgData name="Lauri Romppainen" userId="900c80f0-6ad5-4b40-9980-e12086988b55" providerId="ADAL" clId="{BC4CC91A-9266-4B46-A26D-3BB35A9AF608}" dt="2022-03-22T08:37:04.999" v="5649" actId="20577"/>
        <pc:sldMkLst>
          <pc:docMk/>
          <pc:sldMk cId="1072222067" sldId="279"/>
        </pc:sldMkLst>
        <pc:spChg chg="del">
          <ac:chgData name="Lauri Romppainen" userId="900c80f0-6ad5-4b40-9980-e12086988b55" providerId="ADAL" clId="{BC4CC91A-9266-4B46-A26D-3BB35A9AF608}" dt="2022-02-10T10:15:52.280" v="1041" actId="478"/>
          <ac:spMkLst>
            <pc:docMk/>
            <pc:sldMk cId="1072222067" sldId="279"/>
            <ac:spMk id="2" creationId="{1D93068C-FF8E-483E-980E-D547ED5C5048}"/>
          </ac:spMkLst>
        </pc:spChg>
        <pc:spChg chg="add del mod">
          <ac:chgData name="Lauri Romppainen" userId="900c80f0-6ad5-4b40-9980-e12086988b55" providerId="ADAL" clId="{BC4CC91A-9266-4B46-A26D-3BB35A9AF608}" dt="2022-03-01T18:46:07.439" v="3774" actId="478"/>
          <ac:spMkLst>
            <pc:docMk/>
            <pc:sldMk cId="1072222067" sldId="279"/>
            <ac:spMk id="3" creationId="{48B75CE3-6EC5-449E-9569-54CF1E9209BB}"/>
          </ac:spMkLst>
        </pc:spChg>
        <pc:spChg chg="del">
          <ac:chgData name="Lauri Romppainen" userId="900c80f0-6ad5-4b40-9980-e12086988b55" providerId="ADAL" clId="{BC4CC91A-9266-4B46-A26D-3BB35A9AF608}" dt="2022-02-10T10:15:49.794" v="1040" actId="478"/>
          <ac:spMkLst>
            <pc:docMk/>
            <pc:sldMk cId="1072222067" sldId="279"/>
            <ac:spMk id="3" creationId="{B4E576AA-8E63-4670-8A95-426395D81FAA}"/>
          </ac:spMkLst>
        </pc:spChg>
        <pc:spChg chg="add mod">
          <ac:chgData name="Lauri Romppainen" userId="900c80f0-6ad5-4b40-9980-e12086988b55" providerId="ADAL" clId="{BC4CC91A-9266-4B46-A26D-3BB35A9AF608}" dt="2022-03-01T19:20:30.626" v="4159" actId="404"/>
          <ac:spMkLst>
            <pc:docMk/>
            <pc:sldMk cId="1072222067" sldId="279"/>
            <ac:spMk id="5" creationId="{581BF331-9326-4E66-A326-67B04B5B55B8}"/>
          </ac:spMkLst>
        </pc:spChg>
        <pc:spChg chg="add del mod">
          <ac:chgData name="Lauri Romppainen" userId="900c80f0-6ad5-4b40-9980-e12086988b55" providerId="ADAL" clId="{BC4CC91A-9266-4B46-A26D-3BB35A9AF608}" dt="2022-03-01T18:47:59.752" v="3784" actId="478"/>
          <ac:spMkLst>
            <pc:docMk/>
            <pc:sldMk cId="1072222067" sldId="279"/>
            <ac:spMk id="6" creationId="{CE0446E1-06D7-4249-8741-FDE9F429B980}"/>
          </ac:spMkLst>
        </pc:spChg>
        <pc:spChg chg="add del mod ord">
          <ac:chgData name="Lauri Romppainen" userId="900c80f0-6ad5-4b40-9980-e12086988b55" providerId="ADAL" clId="{BC4CC91A-9266-4B46-A26D-3BB35A9AF608}" dt="2022-03-01T18:46:15.653" v="3776" actId="478"/>
          <ac:spMkLst>
            <pc:docMk/>
            <pc:sldMk cId="1072222067" sldId="279"/>
            <ac:spMk id="7" creationId="{769750B3-26BD-4691-929E-5797EFFA43D9}"/>
          </ac:spMkLst>
        </pc:spChg>
        <pc:spChg chg="add mod">
          <ac:chgData name="Lauri Romppainen" userId="900c80f0-6ad5-4b40-9980-e12086988b55" providerId="ADAL" clId="{BC4CC91A-9266-4B46-A26D-3BB35A9AF608}" dt="2022-03-01T19:03:33.630" v="3948" actId="207"/>
          <ac:spMkLst>
            <pc:docMk/>
            <pc:sldMk cId="1072222067" sldId="279"/>
            <ac:spMk id="8" creationId="{8A85D10A-86B9-4757-A02B-CD4495F62985}"/>
          </ac:spMkLst>
        </pc:spChg>
        <pc:graphicFrameChg chg="add del mod ord modGraphic">
          <ac:chgData name="Lauri Romppainen" userId="900c80f0-6ad5-4b40-9980-e12086988b55" providerId="ADAL" clId="{BC4CC91A-9266-4B46-A26D-3BB35A9AF608}" dt="2022-03-11T08:14:46.223" v="4445" actId="207"/>
          <ac:graphicFrameMkLst>
            <pc:docMk/>
            <pc:sldMk cId="1072222067" sldId="279"/>
            <ac:graphicFrameMk id="4" creationId="{2BE15B76-BDBA-4762-AB55-331899EAC846}"/>
          </ac:graphicFrameMkLst>
        </pc:graphicFrameChg>
      </pc:sldChg>
      <pc:sldChg chg="addSp delSp modSp new mod modNotesTx">
        <pc:chgData name="Lauri Romppainen" userId="900c80f0-6ad5-4b40-9980-e12086988b55" providerId="ADAL" clId="{BC4CC91A-9266-4B46-A26D-3BB35A9AF608}" dt="2022-03-22T08:44:55.009" v="5708" actId="207"/>
        <pc:sldMkLst>
          <pc:docMk/>
          <pc:sldMk cId="959000241" sldId="280"/>
        </pc:sldMkLst>
        <pc:spChg chg="del">
          <ac:chgData name="Lauri Romppainen" userId="900c80f0-6ad5-4b40-9980-e12086988b55" providerId="ADAL" clId="{BC4CC91A-9266-4B46-A26D-3BB35A9AF608}" dt="2022-02-10T10:42:29.011" v="1111" actId="478"/>
          <ac:spMkLst>
            <pc:docMk/>
            <pc:sldMk cId="959000241" sldId="280"/>
            <ac:spMk id="2" creationId="{A22E4C52-892A-4EF7-81B6-500F62605E42}"/>
          </ac:spMkLst>
        </pc:spChg>
        <pc:spChg chg="del">
          <ac:chgData name="Lauri Romppainen" userId="900c80f0-6ad5-4b40-9980-e12086988b55" providerId="ADAL" clId="{BC4CC91A-9266-4B46-A26D-3BB35A9AF608}" dt="2022-02-10T10:42:31.204" v="1112" actId="478"/>
          <ac:spMkLst>
            <pc:docMk/>
            <pc:sldMk cId="959000241" sldId="280"/>
            <ac:spMk id="3" creationId="{8F16F088-561C-41C1-B618-1AB14C80D7A7}"/>
          </ac:spMkLst>
        </pc:spChg>
        <pc:spChg chg="add del mod">
          <ac:chgData name="Lauri Romppainen" userId="900c80f0-6ad5-4b40-9980-e12086988b55" providerId="ADAL" clId="{BC4CC91A-9266-4B46-A26D-3BB35A9AF608}" dt="2022-02-24T14:02:45.933" v="2714" actId="478"/>
          <ac:spMkLst>
            <pc:docMk/>
            <pc:sldMk cId="959000241" sldId="280"/>
            <ac:spMk id="3" creationId="{9361A956-8262-4408-AC41-6A0D84E4D9B4}"/>
          </ac:spMkLst>
        </pc:spChg>
        <pc:spChg chg="add del mod">
          <ac:chgData name="Lauri Romppainen" userId="900c80f0-6ad5-4b40-9980-e12086988b55" providerId="ADAL" clId="{BC4CC91A-9266-4B46-A26D-3BB35A9AF608}" dt="2022-03-01T19:18:24.899" v="4149" actId="478"/>
          <ac:spMkLst>
            <pc:docMk/>
            <pc:sldMk cId="959000241" sldId="280"/>
            <ac:spMk id="4" creationId="{F9EE5D58-72DB-4527-85FD-E4D250ACA8E6}"/>
          </ac:spMkLst>
        </pc:spChg>
        <pc:spChg chg="add del mod">
          <ac:chgData name="Lauri Romppainen" userId="900c80f0-6ad5-4b40-9980-e12086988b55" providerId="ADAL" clId="{BC4CC91A-9266-4B46-A26D-3BB35A9AF608}" dt="2022-02-24T14:02:41.934" v="2712" actId="478"/>
          <ac:spMkLst>
            <pc:docMk/>
            <pc:sldMk cId="959000241" sldId="280"/>
            <ac:spMk id="6" creationId="{72208224-718F-43EF-8DCB-7F4F89A6069B}"/>
          </ac:spMkLst>
        </pc:spChg>
        <pc:spChg chg="add del mod ord">
          <ac:chgData name="Lauri Romppainen" userId="900c80f0-6ad5-4b40-9980-e12086988b55" providerId="ADAL" clId="{BC4CC91A-9266-4B46-A26D-3BB35A9AF608}" dt="2022-03-01T17:38:29.901" v="3546" actId="478"/>
          <ac:spMkLst>
            <pc:docMk/>
            <pc:sldMk cId="959000241" sldId="280"/>
            <ac:spMk id="6" creationId="{87472416-597B-4C27-BD2C-D53A981448E7}"/>
          </ac:spMkLst>
        </pc:spChg>
        <pc:spChg chg="add del mod">
          <ac:chgData name="Lauri Romppainen" userId="900c80f0-6ad5-4b40-9980-e12086988b55" providerId="ADAL" clId="{BC4CC91A-9266-4B46-A26D-3BB35A9AF608}" dt="2022-02-24T13:54:34.913" v="2688"/>
          <ac:spMkLst>
            <pc:docMk/>
            <pc:sldMk cId="959000241" sldId="280"/>
            <ac:spMk id="7" creationId="{028DE16F-2D92-410F-A008-45A71ED97386}"/>
          </ac:spMkLst>
        </pc:spChg>
        <pc:spChg chg="add del mod ord">
          <ac:chgData name="Lauri Romppainen" userId="900c80f0-6ad5-4b40-9980-e12086988b55" providerId="ADAL" clId="{BC4CC91A-9266-4B46-A26D-3BB35A9AF608}" dt="2022-03-01T17:38:28.020" v="3545" actId="478"/>
          <ac:spMkLst>
            <pc:docMk/>
            <pc:sldMk cId="959000241" sldId="280"/>
            <ac:spMk id="7" creationId="{CBCC7501-FBEF-4F56-BA5A-CD0AA2FA6658}"/>
          </ac:spMkLst>
        </pc:spChg>
        <pc:spChg chg="add mod">
          <ac:chgData name="Lauri Romppainen" userId="900c80f0-6ad5-4b40-9980-e12086988b55" providerId="ADAL" clId="{BC4CC91A-9266-4B46-A26D-3BB35A9AF608}" dt="2022-03-01T17:33:53.491" v="3517" actId="1076"/>
          <ac:spMkLst>
            <pc:docMk/>
            <pc:sldMk cId="959000241" sldId="280"/>
            <ac:spMk id="8" creationId="{E16351CF-084F-46CD-B14E-6AD46496A824}"/>
          </ac:spMkLst>
        </pc:spChg>
        <pc:spChg chg="add del mod ord">
          <ac:chgData name="Lauri Romppainen" userId="900c80f0-6ad5-4b40-9980-e12086988b55" providerId="ADAL" clId="{BC4CC91A-9266-4B46-A26D-3BB35A9AF608}" dt="2022-03-01T17:40:24.911" v="3555" actId="478"/>
          <ac:spMkLst>
            <pc:docMk/>
            <pc:sldMk cId="959000241" sldId="280"/>
            <ac:spMk id="9" creationId="{A69BF40A-144A-45A9-A4C4-B9AC41275103}"/>
          </ac:spMkLst>
        </pc:spChg>
        <pc:spChg chg="add mod ord">
          <ac:chgData name="Lauri Romppainen" userId="900c80f0-6ad5-4b40-9980-e12086988b55" providerId="ADAL" clId="{BC4CC91A-9266-4B46-A26D-3BB35A9AF608}" dt="2022-03-01T19:18:28.280" v="4150"/>
          <ac:spMkLst>
            <pc:docMk/>
            <pc:sldMk cId="959000241" sldId="280"/>
            <ac:spMk id="10" creationId="{8535EEF3-4569-4DF0-B0E9-396A6EE2DF6F}"/>
          </ac:spMkLst>
        </pc:spChg>
        <pc:graphicFrameChg chg="add mod ord modGraphic">
          <ac:chgData name="Lauri Romppainen" userId="900c80f0-6ad5-4b40-9980-e12086988b55" providerId="ADAL" clId="{BC4CC91A-9266-4B46-A26D-3BB35A9AF608}" dt="2022-03-22T08:44:55.009" v="5708" actId="207"/>
          <ac:graphicFrameMkLst>
            <pc:docMk/>
            <pc:sldMk cId="959000241" sldId="280"/>
            <ac:graphicFrameMk id="5" creationId="{6260F83E-1162-42D9-B5EE-26F05722B923}"/>
          </ac:graphicFrameMkLst>
        </pc:graphicFrameChg>
      </pc:sldChg>
      <pc:sldChg chg="addSp delSp modSp new mod modNotesTx">
        <pc:chgData name="Lauri Romppainen" userId="900c80f0-6ad5-4b40-9980-e12086988b55" providerId="ADAL" clId="{BC4CC91A-9266-4B46-A26D-3BB35A9AF608}" dt="2022-03-22T08:48:21.252" v="5711" actId="207"/>
        <pc:sldMkLst>
          <pc:docMk/>
          <pc:sldMk cId="2212028898" sldId="281"/>
        </pc:sldMkLst>
        <pc:spChg chg="del">
          <ac:chgData name="Lauri Romppainen" userId="900c80f0-6ad5-4b40-9980-e12086988b55" providerId="ADAL" clId="{BC4CC91A-9266-4B46-A26D-3BB35A9AF608}" dt="2022-02-10T10:48:32.594" v="1680" actId="478"/>
          <ac:spMkLst>
            <pc:docMk/>
            <pc:sldMk cId="2212028898" sldId="281"/>
            <ac:spMk id="2" creationId="{BFE3267E-5306-41FA-89EA-2E8B3D489A0D}"/>
          </ac:spMkLst>
        </pc:spChg>
        <pc:spChg chg="del">
          <ac:chgData name="Lauri Romppainen" userId="900c80f0-6ad5-4b40-9980-e12086988b55" providerId="ADAL" clId="{BC4CC91A-9266-4B46-A26D-3BB35A9AF608}" dt="2022-02-10T10:48:33.481" v="1681" actId="478"/>
          <ac:spMkLst>
            <pc:docMk/>
            <pc:sldMk cId="2212028898" sldId="281"/>
            <ac:spMk id="3" creationId="{02AFB825-59AF-4037-AEA9-B34611D3E6AF}"/>
          </ac:spMkLst>
        </pc:spChg>
        <pc:spChg chg="add del mod">
          <ac:chgData name="Lauri Romppainen" userId="900c80f0-6ad5-4b40-9980-e12086988b55" providerId="ADAL" clId="{BC4CC91A-9266-4B46-A26D-3BB35A9AF608}" dt="2022-03-01T18:42:40.347" v="3764" actId="478"/>
          <ac:spMkLst>
            <pc:docMk/>
            <pc:sldMk cId="2212028898" sldId="281"/>
            <ac:spMk id="3" creationId="{B160D173-5093-4ED1-AC98-E832E85371D0}"/>
          </ac:spMkLst>
        </pc:spChg>
        <pc:spChg chg="add mod">
          <ac:chgData name="Lauri Romppainen" userId="900c80f0-6ad5-4b40-9980-e12086988b55" providerId="ADAL" clId="{BC4CC91A-9266-4B46-A26D-3BB35A9AF608}" dt="2022-03-01T19:20:41.907" v="4160" actId="404"/>
          <ac:spMkLst>
            <pc:docMk/>
            <pc:sldMk cId="2212028898" sldId="281"/>
            <ac:spMk id="4" creationId="{AE320B2A-24CB-48F6-AD4A-115D5F5AC100}"/>
          </ac:spMkLst>
        </pc:spChg>
        <pc:spChg chg="add del mod">
          <ac:chgData name="Lauri Romppainen" userId="900c80f0-6ad5-4b40-9980-e12086988b55" providerId="ADAL" clId="{BC4CC91A-9266-4B46-A26D-3BB35A9AF608}" dt="2022-03-01T18:47:08.683" v="3779" actId="478"/>
          <ac:spMkLst>
            <pc:docMk/>
            <pc:sldMk cId="2212028898" sldId="281"/>
            <ac:spMk id="6" creationId="{42057E73-74DA-4F80-AD9B-8B34F55889A5}"/>
          </ac:spMkLst>
        </pc:spChg>
        <pc:spChg chg="add del mod ord">
          <ac:chgData name="Lauri Romppainen" userId="900c80f0-6ad5-4b40-9980-e12086988b55" providerId="ADAL" clId="{BC4CC91A-9266-4B46-A26D-3BB35A9AF608}" dt="2022-03-01T18:42:42.826" v="3765" actId="478"/>
          <ac:spMkLst>
            <pc:docMk/>
            <pc:sldMk cId="2212028898" sldId="281"/>
            <ac:spMk id="7" creationId="{4B2DBF14-33CE-47B2-8535-D92222043BE8}"/>
          </ac:spMkLst>
        </pc:spChg>
        <pc:spChg chg="add mod">
          <ac:chgData name="Lauri Romppainen" userId="900c80f0-6ad5-4b40-9980-e12086988b55" providerId="ADAL" clId="{BC4CC91A-9266-4B46-A26D-3BB35A9AF608}" dt="2022-03-01T19:04:25.269" v="3950" actId="207"/>
          <ac:spMkLst>
            <pc:docMk/>
            <pc:sldMk cId="2212028898" sldId="281"/>
            <ac:spMk id="8" creationId="{448F5A04-E76C-426D-9FE1-99D014B4BB01}"/>
          </ac:spMkLst>
        </pc:spChg>
        <pc:graphicFrameChg chg="add del mod ord modGraphic">
          <ac:chgData name="Lauri Romppainen" userId="900c80f0-6ad5-4b40-9980-e12086988b55" providerId="ADAL" clId="{BC4CC91A-9266-4B46-A26D-3BB35A9AF608}" dt="2022-03-22T08:48:21.252" v="5711" actId="207"/>
          <ac:graphicFrameMkLst>
            <pc:docMk/>
            <pc:sldMk cId="2212028898" sldId="281"/>
            <ac:graphicFrameMk id="5" creationId="{5276B87F-FFC0-46FB-AD38-F2AF98086395}"/>
          </ac:graphicFrameMkLst>
        </pc:graphicFrameChg>
      </pc:sldChg>
      <pc:sldChg chg="addSp delSp modSp new mod modNotesTx">
        <pc:chgData name="Lauri Romppainen" userId="900c80f0-6ad5-4b40-9980-e12086988b55" providerId="ADAL" clId="{BC4CC91A-9266-4B46-A26D-3BB35A9AF608}" dt="2022-03-11T08:36:49.049" v="5000" actId="207"/>
        <pc:sldMkLst>
          <pc:docMk/>
          <pc:sldMk cId="2649909885" sldId="282"/>
        </pc:sldMkLst>
        <pc:spChg chg="add del mod">
          <ac:chgData name="Lauri Romppainen" userId="900c80f0-6ad5-4b40-9980-e12086988b55" providerId="ADAL" clId="{BC4CC91A-9266-4B46-A26D-3BB35A9AF608}" dt="2022-03-01T17:47:05.736" v="3581" actId="478"/>
          <ac:spMkLst>
            <pc:docMk/>
            <pc:sldMk cId="2649909885" sldId="282"/>
            <ac:spMk id="2" creationId="{9C26550B-1BE0-4A24-82F9-B768303B9457}"/>
          </ac:spMkLst>
        </pc:spChg>
        <pc:spChg chg="del">
          <ac:chgData name="Lauri Romppainen" userId="900c80f0-6ad5-4b40-9980-e12086988b55" providerId="ADAL" clId="{BC4CC91A-9266-4B46-A26D-3BB35A9AF608}" dt="2022-02-10T11:03:39.428" v="1857" actId="478"/>
          <ac:spMkLst>
            <pc:docMk/>
            <pc:sldMk cId="2649909885" sldId="282"/>
            <ac:spMk id="2" creationId="{E780D5A8-85EF-413E-9CE2-46ED0EA1F064}"/>
          </ac:spMkLst>
        </pc:spChg>
        <pc:spChg chg="del">
          <ac:chgData name="Lauri Romppainen" userId="900c80f0-6ad5-4b40-9980-e12086988b55" providerId="ADAL" clId="{BC4CC91A-9266-4B46-A26D-3BB35A9AF608}" dt="2022-02-10T11:03:41.819" v="1858" actId="478"/>
          <ac:spMkLst>
            <pc:docMk/>
            <pc:sldMk cId="2649909885" sldId="282"/>
            <ac:spMk id="3" creationId="{0EE5D289-DF94-4606-998C-CB883A15D76A}"/>
          </ac:spMkLst>
        </pc:spChg>
        <pc:spChg chg="add del mod">
          <ac:chgData name="Lauri Romppainen" userId="900c80f0-6ad5-4b40-9980-e12086988b55" providerId="ADAL" clId="{BC4CC91A-9266-4B46-A26D-3BB35A9AF608}" dt="2022-03-01T19:19:07.984" v="4154" actId="478"/>
          <ac:spMkLst>
            <pc:docMk/>
            <pc:sldMk cId="2649909885" sldId="282"/>
            <ac:spMk id="4" creationId="{EBE9EF2E-FAC0-40DF-80AF-EC43AC9171F3}"/>
          </ac:spMkLst>
        </pc:spChg>
        <pc:spChg chg="add del mod">
          <ac:chgData name="Lauri Romppainen" userId="900c80f0-6ad5-4b40-9980-e12086988b55" providerId="ADAL" clId="{BC4CC91A-9266-4B46-A26D-3BB35A9AF608}" dt="2022-03-01T17:34:16.084" v="3518" actId="478"/>
          <ac:spMkLst>
            <pc:docMk/>
            <pc:sldMk cId="2649909885" sldId="282"/>
            <ac:spMk id="6" creationId="{81C9FF68-3DB8-431B-94D3-D793A507D1A1}"/>
          </ac:spMkLst>
        </pc:spChg>
        <pc:spChg chg="add del mod">
          <ac:chgData name="Lauri Romppainen" userId="900c80f0-6ad5-4b40-9980-e12086988b55" providerId="ADAL" clId="{BC4CC91A-9266-4B46-A26D-3BB35A9AF608}" dt="2022-03-01T17:34:37.331" v="3520" actId="478"/>
          <ac:spMkLst>
            <pc:docMk/>
            <pc:sldMk cId="2649909885" sldId="282"/>
            <ac:spMk id="7" creationId="{D284100E-20BA-4A5B-AA59-8151121D56E5}"/>
          </ac:spMkLst>
        </pc:spChg>
        <pc:spChg chg="add mod">
          <ac:chgData name="Lauri Romppainen" userId="900c80f0-6ad5-4b40-9980-e12086988b55" providerId="ADAL" clId="{BC4CC91A-9266-4B46-A26D-3BB35A9AF608}" dt="2022-03-01T17:34:24.806" v="3519"/>
          <ac:spMkLst>
            <pc:docMk/>
            <pc:sldMk cId="2649909885" sldId="282"/>
            <ac:spMk id="8" creationId="{0DA5E54F-6D48-4956-8656-1E50A4939D39}"/>
          </ac:spMkLst>
        </pc:spChg>
        <pc:spChg chg="add mod ord">
          <ac:chgData name="Lauri Romppainen" userId="900c80f0-6ad5-4b40-9980-e12086988b55" providerId="ADAL" clId="{BC4CC91A-9266-4B46-A26D-3BB35A9AF608}" dt="2022-03-01T19:19:11.207" v="4155"/>
          <ac:spMkLst>
            <pc:docMk/>
            <pc:sldMk cId="2649909885" sldId="282"/>
            <ac:spMk id="9" creationId="{80411C69-2E56-4911-8DC4-599883A9118A}"/>
          </ac:spMkLst>
        </pc:spChg>
        <pc:graphicFrameChg chg="add mod modGraphic">
          <ac:chgData name="Lauri Romppainen" userId="900c80f0-6ad5-4b40-9980-e12086988b55" providerId="ADAL" clId="{BC4CC91A-9266-4B46-A26D-3BB35A9AF608}" dt="2022-03-11T08:36:49.049" v="5000" actId="207"/>
          <ac:graphicFrameMkLst>
            <pc:docMk/>
            <pc:sldMk cId="2649909885" sldId="282"/>
            <ac:graphicFrameMk id="5" creationId="{B7C3FE28-D594-4E43-84BA-7F3FA9DAEE64}"/>
          </ac:graphicFrameMkLst>
        </pc:graphicFrameChg>
      </pc:sldChg>
      <pc:sldChg chg="addSp delSp modSp new del mod">
        <pc:chgData name="Lauri Romppainen" userId="900c80f0-6ad5-4b40-9980-e12086988b55" providerId="ADAL" clId="{BC4CC91A-9266-4B46-A26D-3BB35A9AF608}" dt="2022-02-21T06:20:25.768" v="2591" actId="2696"/>
        <pc:sldMkLst>
          <pc:docMk/>
          <pc:sldMk cId="3868992515" sldId="283"/>
        </pc:sldMkLst>
        <pc:spChg chg="del">
          <ac:chgData name="Lauri Romppainen" userId="900c80f0-6ad5-4b40-9980-e12086988b55" providerId="ADAL" clId="{BC4CC91A-9266-4B46-A26D-3BB35A9AF608}" dt="2022-02-10T11:17:11.043" v="2448" actId="478"/>
          <ac:spMkLst>
            <pc:docMk/>
            <pc:sldMk cId="3868992515" sldId="283"/>
            <ac:spMk id="2" creationId="{D3A25239-5989-4CD2-8CEF-B9A2335FDF12}"/>
          </ac:spMkLst>
        </pc:spChg>
        <pc:spChg chg="del">
          <ac:chgData name="Lauri Romppainen" userId="900c80f0-6ad5-4b40-9980-e12086988b55" providerId="ADAL" clId="{BC4CC91A-9266-4B46-A26D-3BB35A9AF608}" dt="2022-02-10T11:17:09.800" v="2447" actId="478"/>
          <ac:spMkLst>
            <pc:docMk/>
            <pc:sldMk cId="3868992515" sldId="283"/>
            <ac:spMk id="3" creationId="{AC5D29DC-1FF0-435F-9FDB-B4CB0D38FD7E}"/>
          </ac:spMkLst>
        </pc:spChg>
        <pc:spChg chg="add mod">
          <ac:chgData name="Lauri Romppainen" userId="900c80f0-6ad5-4b40-9980-e12086988b55" providerId="ADAL" clId="{BC4CC91A-9266-4B46-A26D-3BB35A9AF608}" dt="2022-02-10T11:17:12.796" v="2450" actId="20577"/>
          <ac:spMkLst>
            <pc:docMk/>
            <pc:sldMk cId="3868992515" sldId="283"/>
            <ac:spMk id="4" creationId="{FEF8BE19-01E1-46A8-B34D-2FE06F181FFE}"/>
          </ac:spMkLst>
        </pc:spChg>
        <pc:graphicFrameChg chg="add mod modGraphic">
          <ac:chgData name="Lauri Romppainen" userId="900c80f0-6ad5-4b40-9980-e12086988b55" providerId="ADAL" clId="{BC4CC91A-9266-4B46-A26D-3BB35A9AF608}" dt="2022-02-10T11:22:36.620" v="2546" actId="14100"/>
          <ac:graphicFrameMkLst>
            <pc:docMk/>
            <pc:sldMk cId="3868992515" sldId="283"/>
            <ac:graphicFrameMk id="5" creationId="{04DA691F-97DC-473F-818F-B93699941219}"/>
          </ac:graphicFrameMkLst>
        </pc:graphicFrameChg>
      </pc:sldChg>
      <pc:sldChg chg="addSp delSp modSp new mod modNotesTx">
        <pc:chgData name="Lauri Romppainen" userId="900c80f0-6ad5-4b40-9980-e12086988b55" providerId="ADAL" clId="{BC4CC91A-9266-4B46-A26D-3BB35A9AF608}" dt="2022-03-22T08:52:48.501" v="5712" actId="6549"/>
        <pc:sldMkLst>
          <pc:docMk/>
          <pc:sldMk cId="2999141942" sldId="284"/>
        </pc:sldMkLst>
        <pc:spChg chg="del">
          <ac:chgData name="Lauri Romppainen" userId="900c80f0-6ad5-4b40-9980-e12086988b55" providerId="ADAL" clId="{BC4CC91A-9266-4B46-A26D-3BB35A9AF608}" dt="2022-02-21T06:17:47.277" v="2552" actId="478"/>
          <ac:spMkLst>
            <pc:docMk/>
            <pc:sldMk cId="2999141942" sldId="284"/>
            <ac:spMk id="2" creationId="{77550AE0-A9C6-4AF7-A1C0-107F8E247FE9}"/>
          </ac:spMkLst>
        </pc:spChg>
        <pc:spChg chg="del">
          <ac:chgData name="Lauri Romppainen" userId="900c80f0-6ad5-4b40-9980-e12086988b55" providerId="ADAL" clId="{BC4CC91A-9266-4B46-A26D-3BB35A9AF608}" dt="2022-02-21T06:17:48.945" v="2553" actId="478"/>
          <ac:spMkLst>
            <pc:docMk/>
            <pc:sldMk cId="2999141942" sldId="284"/>
            <ac:spMk id="3" creationId="{DA2EA5D3-518A-47A8-8856-636C4678DEC6}"/>
          </ac:spMkLst>
        </pc:spChg>
        <pc:spChg chg="add mod">
          <ac:chgData name="Lauri Romppainen" userId="900c80f0-6ad5-4b40-9980-e12086988b55" providerId="ADAL" clId="{BC4CC91A-9266-4B46-A26D-3BB35A9AF608}" dt="2022-03-01T19:20:48.273" v="4161" actId="404"/>
          <ac:spMkLst>
            <pc:docMk/>
            <pc:sldMk cId="2999141942" sldId="284"/>
            <ac:spMk id="4" creationId="{C7361658-B30E-4EAA-867D-091C682D9AAC}"/>
          </ac:spMkLst>
        </pc:spChg>
        <pc:spChg chg="add del mod">
          <ac:chgData name="Lauri Romppainen" userId="900c80f0-6ad5-4b40-9980-e12086988b55" providerId="ADAL" clId="{BC4CC91A-9266-4B46-A26D-3BB35A9AF608}" dt="2022-03-01T18:47:53.188" v="3783" actId="478"/>
          <ac:spMkLst>
            <pc:docMk/>
            <pc:sldMk cId="2999141942" sldId="284"/>
            <ac:spMk id="6" creationId="{0636CF84-602A-4D48-ABE2-EF8F47C05C43}"/>
          </ac:spMkLst>
        </pc:spChg>
        <pc:spChg chg="add del mod ord">
          <ac:chgData name="Lauri Romppainen" userId="900c80f0-6ad5-4b40-9980-e12086988b55" providerId="ADAL" clId="{BC4CC91A-9266-4B46-A26D-3BB35A9AF608}" dt="2022-03-01T18:43:05.887" v="3768" actId="478"/>
          <ac:spMkLst>
            <pc:docMk/>
            <pc:sldMk cId="2999141942" sldId="284"/>
            <ac:spMk id="7" creationId="{EA417337-F43B-455D-8F06-07AF6EBB1CF5}"/>
          </ac:spMkLst>
        </pc:spChg>
        <pc:spChg chg="add mod">
          <ac:chgData name="Lauri Romppainen" userId="900c80f0-6ad5-4b40-9980-e12086988b55" providerId="ADAL" clId="{BC4CC91A-9266-4B46-A26D-3BB35A9AF608}" dt="2022-03-01T19:04:32.222" v="3951" actId="207"/>
          <ac:spMkLst>
            <pc:docMk/>
            <pc:sldMk cId="2999141942" sldId="284"/>
            <ac:spMk id="8" creationId="{F33D5793-22F0-4564-8284-8D6A85661756}"/>
          </ac:spMkLst>
        </pc:spChg>
        <pc:graphicFrameChg chg="add mod ord modGraphic">
          <ac:chgData name="Lauri Romppainen" userId="900c80f0-6ad5-4b40-9980-e12086988b55" providerId="ADAL" clId="{BC4CC91A-9266-4B46-A26D-3BB35A9AF608}" dt="2022-03-11T08:37:48.786" v="5002" actId="207"/>
          <ac:graphicFrameMkLst>
            <pc:docMk/>
            <pc:sldMk cId="2999141942" sldId="284"/>
            <ac:graphicFrameMk id="5" creationId="{5AE642AD-8730-459E-AA77-596C296141DF}"/>
          </ac:graphicFrameMkLst>
        </pc:graphicFrameChg>
        <pc:picChg chg="add del mod">
          <ac:chgData name="Lauri Romppainen" userId="900c80f0-6ad5-4b40-9980-e12086988b55" providerId="ADAL" clId="{BC4CC91A-9266-4B46-A26D-3BB35A9AF608}" dt="2022-03-01T18:08:26.199" v="3735" actId="478"/>
          <ac:picMkLst>
            <pc:docMk/>
            <pc:sldMk cId="2999141942" sldId="284"/>
            <ac:picMk id="3" creationId="{0FFF9332-9104-4993-8111-93EC5A316B09}"/>
          </ac:picMkLst>
        </pc:picChg>
      </pc:sldChg>
      <pc:sldChg chg="modSp new del mod">
        <pc:chgData name="Lauri Romppainen" userId="900c80f0-6ad5-4b40-9980-e12086988b55" providerId="ADAL" clId="{BC4CC91A-9266-4B46-A26D-3BB35A9AF608}" dt="2022-02-25T12:10:23.186" v="3042" actId="47"/>
        <pc:sldMkLst>
          <pc:docMk/>
          <pc:sldMk cId="41214196" sldId="285"/>
        </pc:sldMkLst>
        <pc:spChg chg="mod">
          <ac:chgData name="Lauri Romppainen" userId="900c80f0-6ad5-4b40-9980-e12086988b55" providerId="ADAL" clId="{BC4CC91A-9266-4B46-A26D-3BB35A9AF608}" dt="2022-02-25T12:05:29.937" v="2728" actId="20577"/>
          <ac:spMkLst>
            <pc:docMk/>
            <pc:sldMk cId="41214196" sldId="285"/>
            <ac:spMk id="3" creationId="{7CC4414C-91A9-4EA8-8D92-89AF33EF00E8}"/>
          </ac:spMkLst>
        </pc:spChg>
      </pc:sldChg>
      <pc:sldChg chg="addSp delSp modSp new del mod">
        <pc:chgData name="Lauri Romppainen" userId="900c80f0-6ad5-4b40-9980-e12086988b55" providerId="ADAL" clId="{BC4CC91A-9266-4B46-A26D-3BB35A9AF608}" dt="2022-03-01T17:28:28.650" v="3419" actId="2696"/>
        <pc:sldMkLst>
          <pc:docMk/>
          <pc:sldMk cId="3753145009" sldId="285"/>
        </pc:sldMkLst>
        <pc:spChg chg="del">
          <ac:chgData name="Lauri Romppainen" userId="900c80f0-6ad5-4b40-9980-e12086988b55" providerId="ADAL" clId="{BC4CC91A-9266-4B46-A26D-3BB35A9AF608}" dt="2022-03-01T17:27:50.893" v="3416" actId="3680"/>
          <ac:spMkLst>
            <pc:docMk/>
            <pc:sldMk cId="3753145009" sldId="285"/>
            <ac:spMk id="3" creationId="{60194184-A1C2-4C21-B355-2511EC7B8E50}"/>
          </ac:spMkLst>
        </pc:spChg>
        <pc:graphicFrameChg chg="add mod ord modGraphic">
          <ac:chgData name="Lauri Romppainen" userId="900c80f0-6ad5-4b40-9980-e12086988b55" providerId="ADAL" clId="{BC4CC91A-9266-4B46-A26D-3BB35A9AF608}" dt="2022-03-01T17:28:02.740" v="3418" actId="14100"/>
          <ac:graphicFrameMkLst>
            <pc:docMk/>
            <pc:sldMk cId="3753145009" sldId="285"/>
            <ac:graphicFrameMk id="4" creationId="{123930A1-A167-4D63-B485-B2E7222BCB76}"/>
          </ac:graphicFrameMkLst>
        </pc:graphicFrameChg>
      </pc:sldChg>
      <pc:sldChg chg="modSp new del mod">
        <pc:chgData name="Lauri Romppainen" userId="900c80f0-6ad5-4b40-9980-e12086988b55" providerId="ADAL" clId="{BC4CC91A-9266-4B46-A26D-3BB35A9AF608}" dt="2022-02-24T13:53:30.833" v="2679" actId="47"/>
        <pc:sldMkLst>
          <pc:docMk/>
          <pc:sldMk cId="4162001660" sldId="285"/>
        </pc:sldMkLst>
        <pc:spChg chg="mod">
          <ac:chgData name="Lauri Romppainen" userId="900c80f0-6ad5-4b40-9980-e12086988b55" providerId="ADAL" clId="{BC4CC91A-9266-4B46-A26D-3BB35A9AF608}" dt="2022-02-24T13:51:15.893" v="2634" actId="14100"/>
          <ac:spMkLst>
            <pc:docMk/>
            <pc:sldMk cId="4162001660" sldId="285"/>
            <ac:spMk id="3" creationId="{78406774-F8B6-49CA-AA3C-7BBAF0C7DE92}"/>
          </ac:spMkLst>
        </pc:spChg>
      </pc:sldChg>
      <pc:sldMasterChg chg="modSp modSldLayout">
        <pc:chgData name="Lauri Romppainen" userId="900c80f0-6ad5-4b40-9980-e12086988b55" providerId="ADAL" clId="{BC4CC91A-9266-4B46-A26D-3BB35A9AF608}" dt="2022-02-25T12:39:49.771" v="3087"/>
        <pc:sldMasterMkLst>
          <pc:docMk/>
          <pc:sldMasterMk cId="17216848" sldId="2147483648"/>
        </pc:sldMasterMkLst>
        <pc:spChg chg="mod">
          <ac:chgData name="Lauri Romppainen" userId="900c80f0-6ad5-4b40-9980-e12086988b55" providerId="ADAL" clId="{BC4CC91A-9266-4B46-A26D-3BB35A9AF608}" dt="2022-02-25T12:39:49.771" v="3087"/>
          <ac:spMkLst>
            <pc:docMk/>
            <pc:sldMasterMk cId="17216848" sldId="2147483648"/>
            <ac:spMk id="2" creationId="{1246FFC8-8768-B546-961B-BF345B7FD7B4}"/>
          </ac:spMkLst>
        </pc:spChg>
        <pc:spChg chg="mod">
          <ac:chgData name="Lauri Romppainen" userId="900c80f0-6ad5-4b40-9980-e12086988b55" providerId="ADAL" clId="{BC4CC91A-9266-4B46-A26D-3BB35A9AF608}" dt="2022-02-25T12:39:49.771" v="3087"/>
          <ac:spMkLst>
            <pc:docMk/>
            <pc:sldMasterMk cId="17216848" sldId="2147483648"/>
            <ac:spMk id="3" creationId="{0CA0F64B-E3F8-AD4F-843D-E860D8B6D454}"/>
          </ac:spMkLst>
        </pc:spChg>
        <pc:spChg chg="mod">
          <ac:chgData name="Lauri Romppainen" userId="900c80f0-6ad5-4b40-9980-e12086988b55" providerId="ADAL" clId="{BC4CC91A-9266-4B46-A26D-3BB35A9AF608}" dt="2022-02-25T12:39:49.771" v="3087"/>
          <ac:spMkLst>
            <pc:docMk/>
            <pc:sldMasterMk cId="17216848" sldId="2147483648"/>
            <ac:spMk id="4" creationId="{080CC69C-9DE9-0648-803F-0FB2BEADE39F}"/>
          </ac:spMkLst>
        </pc:spChg>
        <pc:spChg chg="mod">
          <ac:chgData name="Lauri Romppainen" userId="900c80f0-6ad5-4b40-9980-e12086988b55" providerId="ADAL" clId="{BC4CC91A-9266-4B46-A26D-3BB35A9AF608}" dt="2022-02-25T12:39:49.771" v="3087"/>
          <ac:spMkLst>
            <pc:docMk/>
            <pc:sldMasterMk cId="17216848" sldId="2147483648"/>
            <ac:spMk id="5" creationId="{CD9C6FD9-F413-034C-B3E4-512322F25367}"/>
          </ac:spMkLst>
        </pc:spChg>
        <pc:spChg chg="mod">
          <ac:chgData name="Lauri Romppainen" userId="900c80f0-6ad5-4b40-9980-e12086988b55" providerId="ADAL" clId="{BC4CC91A-9266-4B46-A26D-3BB35A9AF608}" dt="2022-02-25T12:39:49.771" v="3087"/>
          <ac:spMkLst>
            <pc:docMk/>
            <pc:sldMasterMk cId="17216848" sldId="2147483648"/>
            <ac:spMk id="6" creationId="{8CEF138D-2D88-8A43-8D72-B68075525849}"/>
          </ac:spMkLst>
        </pc:spChg>
        <pc:sldLayoutChg chg="modSp">
          <pc:chgData name="Lauri Romppainen" userId="900c80f0-6ad5-4b40-9980-e12086988b55" providerId="ADAL" clId="{BC4CC91A-9266-4B46-A26D-3BB35A9AF608}" dt="2022-02-25T12:39:49.771" v="3087"/>
          <pc:sldLayoutMkLst>
            <pc:docMk/>
            <pc:sldMasterMk cId="17216848" sldId="2147483648"/>
            <pc:sldLayoutMk cId="2099079385" sldId="2147483649"/>
          </pc:sldLayoutMkLst>
          <pc:spChg chg="mod">
            <ac:chgData name="Lauri Romppainen" userId="900c80f0-6ad5-4b40-9980-e12086988b55" providerId="ADAL" clId="{BC4CC91A-9266-4B46-A26D-3BB35A9AF608}" dt="2022-02-25T12:39:49.771" v="3087"/>
            <ac:spMkLst>
              <pc:docMk/>
              <pc:sldMasterMk cId="17216848" sldId="2147483648"/>
              <pc:sldLayoutMk cId="2099079385" sldId="2147483649"/>
              <ac:spMk id="2" creationId="{4D90794C-1516-AC4A-AC0F-D4C5C7ABF6BE}"/>
            </ac:spMkLst>
          </pc:spChg>
          <pc:spChg chg="mod">
            <ac:chgData name="Lauri Romppainen" userId="900c80f0-6ad5-4b40-9980-e12086988b55" providerId="ADAL" clId="{BC4CC91A-9266-4B46-A26D-3BB35A9AF608}" dt="2022-02-25T12:39:49.771" v="3087"/>
            <ac:spMkLst>
              <pc:docMk/>
              <pc:sldMasterMk cId="17216848" sldId="2147483648"/>
              <pc:sldLayoutMk cId="2099079385" sldId="2147483649"/>
              <ac:spMk id="3" creationId="{671F0DBC-1518-9140-A418-D09B34219586}"/>
            </ac:spMkLst>
          </pc:spChg>
          <pc:picChg chg="mod">
            <ac:chgData name="Lauri Romppainen" userId="900c80f0-6ad5-4b40-9980-e12086988b55" providerId="ADAL" clId="{BC4CC91A-9266-4B46-A26D-3BB35A9AF608}" dt="2022-02-25T12:39:49.771" v="3087"/>
            <ac:picMkLst>
              <pc:docMk/>
              <pc:sldMasterMk cId="17216848" sldId="2147483648"/>
              <pc:sldLayoutMk cId="2099079385" sldId="2147483649"/>
              <ac:picMk id="8" creationId="{4C573D0E-17D3-8D4B-82FF-71629AD4298B}"/>
            </ac:picMkLst>
          </pc:picChg>
          <pc:picChg chg="mod">
            <ac:chgData name="Lauri Romppainen" userId="900c80f0-6ad5-4b40-9980-e12086988b55" providerId="ADAL" clId="{BC4CC91A-9266-4B46-A26D-3BB35A9AF608}" dt="2022-02-25T12:39:49.771" v="3087"/>
            <ac:picMkLst>
              <pc:docMk/>
              <pc:sldMasterMk cId="17216848" sldId="2147483648"/>
              <pc:sldLayoutMk cId="2099079385" sldId="2147483649"/>
              <ac:picMk id="15" creationId="{61807D97-1253-5B4F-9152-D29E17D7B2D1}"/>
            </ac:picMkLst>
          </pc:picChg>
        </pc:sldLayoutChg>
        <pc:sldLayoutChg chg="modSp">
          <pc:chgData name="Lauri Romppainen" userId="900c80f0-6ad5-4b40-9980-e12086988b55" providerId="ADAL" clId="{BC4CC91A-9266-4B46-A26D-3BB35A9AF608}" dt="2022-02-25T12:39:49.771" v="3087"/>
          <pc:sldLayoutMkLst>
            <pc:docMk/>
            <pc:sldMasterMk cId="17216848" sldId="2147483648"/>
            <pc:sldLayoutMk cId="511020679" sldId="2147483650"/>
          </pc:sldLayoutMkLst>
          <pc:spChg chg="mod">
            <ac:chgData name="Lauri Romppainen" userId="900c80f0-6ad5-4b40-9980-e12086988b55" providerId="ADAL" clId="{BC4CC91A-9266-4B46-A26D-3BB35A9AF608}" dt="2022-02-25T12:39:49.771" v="3087"/>
            <ac:spMkLst>
              <pc:docMk/>
              <pc:sldMasterMk cId="17216848" sldId="2147483648"/>
              <pc:sldLayoutMk cId="511020679" sldId="2147483650"/>
              <ac:spMk id="2" creationId="{83F0904D-D062-444D-9A6D-1A5173489B73}"/>
            </ac:spMkLst>
          </pc:spChg>
          <pc:spChg chg="mod">
            <ac:chgData name="Lauri Romppainen" userId="900c80f0-6ad5-4b40-9980-e12086988b55" providerId="ADAL" clId="{BC4CC91A-9266-4B46-A26D-3BB35A9AF608}" dt="2022-02-25T12:39:49.771" v="3087"/>
            <ac:spMkLst>
              <pc:docMk/>
              <pc:sldMasterMk cId="17216848" sldId="2147483648"/>
              <pc:sldLayoutMk cId="511020679" sldId="2147483650"/>
              <ac:spMk id="3" creationId="{AE08A07A-70D8-FF43-876B-061469CCC355}"/>
            </ac:spMkLst>
          </pc:spChg>
          <pc:spChg chg="mod">
            <ac:chgData name="Lauri Romppainen" userId="900c80f0-6ad5-4b40-9980-e12086988b55" providerId="ADAL" clId="{BC4CC91A-9266-4B46-A26D-3BB35A9AF608}" dt="2022-02-25T12:39:49.771" v="3087"/>
            <ac:spMkLst>
              <pc:docMk/>
              <pc:sldMasterMk cId="17216848" sldId="2147483648"/>
              <pc:sldLayoutMk cId="511020679" sldId="2147483650"/>
              <ac:spMk id="13" creationId="{B2AF548E-6765-5A48-B9FC-093B96600EB1}"/>
            </ac:spMkLst>
          </pc:spChg>
          <pc:picChg chg="mod">
            <ac:chgData name="Lauri Romppainen" userId="900c80f0-6ad5-4b40-9980-e12086988b55" providerId="ADAL" clId="{BC4CC91A-9266-4B46-A26D-3BB35A9AF608}" dt="2022-02-25T12:39:49.771" v="3087"/>
            <ac:picMkLst>
              <pc:docMk/>
              <pc:sldMasterMk cId="17216848" sldId="2147483648"/>
              <pc:sldLayoutMk cId="511020679" sldId="2147483650"/>
              <ac:picMk id="17" creationId="{BB938FE7-672C-684A-8943-EC4AF0E4574F}"/>
            </ac:picMkLst>
          </pc:picChg>
        </pc:sldLayoutChg>
        <pc:sldLayoutChg chg="modSp">
          <pc:chgData name="Lauri Romppainen" userId="900c80f0-6ad5-4b40-9980-e12086988b55" providerId="ADAL" clId="{BC4CC91A-9266-4B46-A26D-3BB35A9AF608}" dt="2022-02-25T12:39:49.771" v="3087"/>
          <pc:sldLayoutMkLst>
            <pc:docMk/>
            <pc:sldMasterMk cId="17216848" sldId="2147483648"/>
            <pc:sldLayoutMk cId="1084775044" sldId="2147483657"/>
          </pc:sldLayoutMkLst>
          <pc:spChg chg="mod">
            <ac:chgData name="Lauri Romppainen" userId="900c80f0-6ad5-4b40-9980-e12086988b55" providerId="ADAL" clId="{BC4CC91A-9266-4B46-A26D-3BB35A9AF608}" dt="2022-02-25T12:39:49.771" v="3087"/>
            <ac:spMkLst>
              <pc:docMk/>
              <pc:sldMasterMk cId="17216848" sldId="2147483648"/>
              <pc:sldLayoutMk cId="1084775044" sldId="2147483657"/>
              <ac:spMk id="2" creationId="{791D49AF-7450-7444-AE71-D816869DF9CA}"/>
            </ac:spMkLst>
          </pc:spChg>
          <pc:spChg chg="mod">
            <ac:chgData name="Lauri Romppainen" userId="900c80f0-6ad5-4b40-9980-e12086988b55" providerId="ADAL" clId="{BC4CC91A-9266-4B46-A26D-3BB35A9AF608}" dt="2022-02-25T12:39:49.771" v="3087"/>
            <ac:spMkLst>
              <pc:docMk/>
              <pc:sldMasterMk cId="17216848" sldId="2147483648"/>
              <pc:sldLayoutMk cId="1084775044" sldId="2147483657"/>
              <ac:spMk id="3" creationId="{EA1066EB-65D1-1742-81C0-6046BD8C2874}"/>
            </ac:spMkLst>
          </pc:spChg>
          <pc:spChg chg="mod">
            <ac:chgData name="Lauri Romppainen" userId="900c80f0-6ad5-4b40-9980-e12086988b55" providerId="ADAL" clId="{BC4CC91A-9266-4B46-A26D-3BB35A9AF608}" dt="2022-02-25T12:39:49.771" v="3087"/>
            <ac:spMkLst>
              <pc:docMk/>
              <pc:sldMasterMk cId="17216848" sldId="2147483648"/>
              <pc:sldLayoutMk cId="1084775044" sldId="2147483657"/>
              <ac:spMk id="4" creationId="{CBD60730-8861-8A4A-9788-5D314C1996B2}"/>
            </ac:spMkLst>
          </pc:spChg>
          <pc:spChg chg="mod">
            <ac:chgData name="Lauri Romppainen" userId="900c80f0-6ad5-4b40-9980-e12086988b55" providerId="ADAL" clId="{BC4CC91A-9266-4B46-A26D-3BB35A9AF608}" dt="2022-02-25T12:39:49.771" v="3087"/>
            <ac:spMkLst>
              <pc:docMk/>
              <pc:sldMasterMk cId="17216848" sldId="2147483648"/>
              <pc:sldLayoutMk cId="1084775044" sldId="2147483657"/>
              <ac:spMk id="14" creationId="{A0532BE6-3FEC-A548-9EB9-27580CD7F670}"/>
            </ac:spMkLst>
          </pc:spChg>
          <pc:picChg chg="mod">
            <ac:chgData name="Lauri Romppainen" userId="900c80f0-6ad5-4b40-9980-e12086988b55" providerId="ADAL" clId="{BC4CC91A-9266-4B46-A26D-3BB35A9AF608}" dt="2022-02-25T12:39:49.771" v="3087"/>
            <ac:picMkLst>
              <pc:docMk/>
              <pc:sldMasterMk cId="17216848" sldId="2147483648"/>
              <pc:sldLayoutMk cId="1084775044" sldId="2147483657"/>
              <ac:picMk id="13" creationId="{55148294-1BC0-8D4F-9C23-253BC209BD3D}"/>
            </ac:picMkLst>
          </pc:picChg>
        </pc:sldLayoutChg>
        <pc:sldLayoutChg chg="modSp">
          <pc:chgData name="Lauri Romppainen" userId="900c80f0-6ad5-4b40-9980-e12086988b55" providerId="ADAL" clId="{BC4CC91A-9266-4B46-A26D-3BB35A9AF608}" dt="2022-02-25T12:39:49.771" v="3087"/>
          <pc:sldLayoutMkLst>
            <pc:docMk/>
            <pc:sldMasterMk cId="631337145" sldId="2147483661"/>
            <pc:sldLayoutMk cId="3260919626" sldId="2147483660"/>
          </pc:sldLayoutMkLst>
          <pc:spChg chg="mod">
            <ac:chgData name="Lauri Romppainen" userId="900c80f0-6ad5-4b40-9980-e12086988b55" providerId="ADAL" clId="{BC4CC91A-9266-4B46-A26D-3BB35A9AF608}" dt="2022-02-25T12:39:49.771" v="3087"/>
            <ac:spMkLst>
              <pc:docMk/>
              <pc:sldMasterMk cId="631337145" sldId="2147483661"/>
              <pc:sldLayoutMk cId="3260919626" sldId="2147483660"/>
              <ac:spMk id="2" creationId="{4D90794C-1516-AC4A-AC0F-D4C5C7ABF6BE}"/>
            </ac:spMkLst>
          </pc:spChg>
          <pc:picChg chg="mod">
            <ac:chgData name="Lauri Romppainen" userId="900c80f0-6ad5-4b40-9980-e12086988b55" providerId="ADAL" clId="{BC4CC91A-9266-4B46-A26D-3BB35A9AF608}" dt="2022-02-25T12:39:49.771" v="3087"/>
            <ac:picMkLst>
              <pc:docMk/>
              <pc:sldMasterMk cId="631337145" sldId="2147483661"/>
              <pc:sldLayoutMk cId="3260919626" sldId="2147483660"/>
              <ac:picMk id="5" creationId="{733DA3E6-7CFE-BC4A-AA4F-A96FE2FBA195}"/>
            </ac:picMkLst>
          </pc:picChg>
          <pc:picChg chg="mod">
            <ac:chgData name="Lauri Romppainen" userId="900c80f0-6ad5-4b40-9980-e12086988b55" providerId="ADAL" clId="{BC4CC91A-9266-4B46-A26D-3BB35A9AF608}" dt="2022-02-25T12:39:49.771" v="3087"/>
            <ac:picMkLst>
              <pc:docMk/>
              <pc:sldMasterMk cId="631337145" sldId="2147483661"/>
              <pc:sldLayoutMk cId="3260919626" sldId="2147483660"/>
              <ac:picMk id="7" creationId="{E2070146-F794-814F-99B1-65955B3890F9}"/>
            </ac:picMkLst>
          </pc:picChg>
        </pc:sldLayoutChg>
      </pc:sldMasterChg>
      <pc:sldMasterChg chg="modSldLayout">
        <pc:chgData name="Lauri Romppainen" userId="900c80f0-6ad5-4b40-9980-e12086988b55" providerId="ADAL" clId="{BC4CC91A-9266-4B46-A26D-3BB35A9AF608}" dt="2022-02-25T12:39:45.618" v="3077"/>
        <pc:sldMasterMkLst>
          <pc:docMk/>
          <pc:sldMasterMk cId="2416159677" sldId="2147483661"/>
        </pc:sldMasterMkLst>
        <pc:sldLayoutChg chg="addSp">
          <pc:chgData name="Lauri Romppainen" userId="900c80f0-6ad5-4b40-9980-e12086988b55" providerId="ADAL" clId="{BC4CC91A-9266-4B46-A26D-3BB35A9AF608}" dt="2022-02-25T12:39:45.618" v="3077"/>
          <pc:sldLayoutMkLst>
            <pc:docMk/>
            <pc:sldMasterMk cId="2416159677" sldId="2147483661"/>
            <pc:sldLayoutMk cId="3621461537" sldId="2147483662"/>
          </pc:sldLayoutMkLst>
          <pc:picChg chg="add">
            <ac:chgData name="Lauri Romppainen" userId="900c80f0-6ad5-4b40-9980-e12086988b55" providerId="ADAL" clId="{BC4CC91A-9266-4B46-A26D-3BB35A9AF608}" dt="2022-02-25T12:39:45.618" v="3077"/>
            <ac:picMkLst>
              <pc:docMk/>
              <pc:sldMasterMk cId="2416159677" sldId="2147483661"/>
              <pc:sldLayoutMk cId="3621461537" sldId="2147483662"/>
              <ac:picMk id="7" creationId="{16AB83F1-8AED-49E7-BCAF-BB5408EB7CB9}"/>
            </ac:picMkLst>
          </pc:picChg>
          <pc:picChg chg="add">
            <ac:chgData name="Lauri Romppainen" userId="900c80f0-6ad5-4b40-9980-e12086988b55" providerId="ADAL" clId="{BC4CC91A-9266-4B46-A26D-3BB35A9AF608}" dt="2022-02-25T12:39:45.618" v="3077"/>
            <ac:picMkLst>
              <pc:docMk/>
              <pc:sldMasterMk cId="2416159677" sldId="2147483661"/>
              <pc:sldLayoutMk cId="3621461537" sldId="2147483662"/>
              <ac:picMk id="8" creationId="{B5BB84B9-4F11-4029-8072-A419AE71EF47}"/>
            </ac:picMkLst>
          </pc:picChg>
        </pc:sldLayoutChg>
        <pc:sldLayoutChg chg="addSp">
          <pc:chgData name="Lauri Romppainen" userId="900c80f0-6ad5-4b40-9980-e12086988b55" providerId="ADAL" clId="{BC4CC91A-9266-4B46-A26D-3BB35A9AF608}" dt="2022-02-25T12:39:45.618" v="3077"/>
          <pc:sldLayoutMkLst>
            <pc:docMk/>
            <pc:sldMasterMk cId="2416159677" sldId="2147483661"/>
            <pc:sldLayoutMk cId="2263584356" sldId="2147483663"/>
          </pc:sldLayoutMkLst>
          <pc:spChg chg="add">
            <ac:chgData name="Lauri Romppainen" userId="900c80f0-6ad5-4b40-9980-e12086988b55" providerId="ADAL" clId="{BC4CC91A-9266-4B46-A26D-3BB35A9AF608}" dt="2022-02-25T12:39:45.618" v="3077"/>
            <ac:spMkLst>
              <pc:docMk/>
              <pc:sldMasterMk cId="2416159677" sldId="2147483661"/>
              <pc:sldLayoutMk cId="2263584356" sldId="2147483663"/>
              <ac:spMk id="8" creationId="{1B8AA682-DBA1-437B-B538-97B16CD6F973}"/>
            </ac:spMkLst>
          </pc:spChg>
          <pc:picChg chg="add">
            <ac:chgData name="Lauri Romppainen" userId="900c80f0-6ad5-4b40-9980-e12086988b55" providerId="ADAL" clId="{BC4CC91A-9266-4B46-A26D-3BB35A9AF608}" dt="2022-02-25T12:39:45.618" v="3077"/>
            <ac:picMkLst>
              <pc:docMk/>
              <pc:sldMasterMk cId="2416159677" sldId="2147483661"/>
              <pc:sldLayoutMk cId="2263584356" sldId="2147483663"/>
              <ac:picMk id="7" creationId="{9FB33E5D-1F25-4E50-815A-85E73581E58B}"/>
            </ac:picMkLst>
          </pc:picChg>
        </pc:sldLayoutChg>
        <pc:sldLayoutChg chg="addSp">
          <pc:chgData name="Lauri Romppainen" userId="900c80f0-6ad5-4b40-9980-e12086988b55" providerId="ADAL" clId="{BC4CC91A-9266-4B46-A26D-3BB35A9AF608}" dt="2022-02-25T12:39:45.618" v="3077"/>
          <pc:sldLayoutMkLst>
            <pc:docMk/>
            <pc:sldMasterMk cId="2416159677" sldId="2147483661"/>
            <pc:sldLayoutMk cId="1724438534" sldId="2147483670"/>
          </pc:sldLayoutMkLst>
          <pc:spChg chg="add">
            <ac:chgData name="Lauri Romppainen" userId="900c80f0-6ad5-4b40-9980-e12086988b55" providerId="ADAL" clId="{BC4CC91A-9266-4B46-A26D-3BB35A9AF608}" dt="2022-02-25T12:39:45.618" v="3077"/>
            <ac:spMkLst>
              <pc:docMk/>
              <pc:sldMasterMk cId="2416159677" sldId="2147483661"/>
              <pc:sldLayoutMk cId="1724438534" sldId="2147483670"/>
              <ac:spMk id="9" creationId="{A3E8DA6E-52D9-4EA7-A860-2B4E8D8DA86C}"/>
            </ac:spMkLst>
          </pc:spChg>
          <pc:picChg chg="add">
            <ac:chgData name="Lauri Romppainen" userId="900c80f0-6ad5-4b40-9980-e12086988b55" providerId="ADAL" clId="{BC4CC91A-9266-4B46-A26D-3BB35A9AF608}" dt="2022-02-25T12:39:45.618" v="3077"/>
            <ac:picMkLst>
              <pc:docMk/>
              <pc:sldMasterMk cId="2416159677" sldId="2147483661"/>
              <pc:sldLayoutMk cId="1724438534" sldId="2147483670"/>
              <ac:picMk id="8" creationId="{4BB9FD9B-DED6-4E59-9DD5-AFB5E64B51DA}"/>
            </ac:picMkLst>
          </pc:picChg>
        </pc:sldLayoutChg>
      </pc:sldMasterChg>
    </pc:docChg>
  </pc:docChgLst>
  <pc:docChgLst>
    <pc:chgData clId="Web-{4BD26433-9073-4FAD-BB3A-FCBD8100D581}"/>
    <pc:docChg chg="modSld">
      <pc:chgData name="" userId="" providerId="" clId="Web-{4BD26433-9073-4FAD-BB3A-FCBD8100D581}" dt="2021-10-15T06:22:04.530" v="0"/>
      <pc:docMkLst>
        <pc:docMk/>
      </pc:docMkLst>
      <pc:sldChg chg="addSp">
        <pc:chgData name="" userId="" providerId="" clId="Web-{4BD26433-9073-4FAD-BB3A-FCBD8100D581}" dt="2021-10-15T06:22:04.530" v="0"/>
        <pc:sldMkLst>
          <pc:docMk/>
          <pc:sldMk cId="3914257673" sldId="260"/>
        </pc:sldMkLst>
        <pc:spChg chg="add">
          <ac:chgData name="" userId="" providerId="" clId="Web-{4BD26433-9073-4FAD-BB3A-FCBD8100D581}" dt="2021-10-15T06:22:04.530" v="0"/>
          <ac:spMkLst>
            <pc:docMk/>
            <pc:sldMk cId="3914257673" sldId="260"/>
            <ac:spMk id="4" creationId="{7A8894C0-3C9D-4FD0-BBB1-C8CDDE945C3B}"/>
          </ac:spMkLst>
        </pc:spChg>
      </pc:sldChg>
    </pc:docChg>
  </pc:docChgLst>
  <pc:docChgLst>
    <pc:chgData name="Kirsti Reskalenko" userId="S::kirsti.reskalenko@pohjois-pohjanmaa.fi::7a66ecc6-d34c-491e-b280-f9296534e0fd" providerId="AD" clId="Web-{A06D4437-012A-4BC4-86FF-38CDD0F8593A}"/>
    <pc:docChg chg="modSld">
      <pc:chgData name="Kirsti Reskalenko" userId="S::kirsti.reskalenko@pohjois-pohjanmaa.fi::7a66ecc6-d34c-491e-b280-f9296534e0fd" providerId="AD" clId="Web-{A06D4437-012A-4BC4-86FF-38CDD0F8593A}" dt="2021-11-01T13:01:26.838" v="48" actId="20577"/>
      <pc:docMkLst>
        <pc:docMk/>
      </pc:docMkLst>
      <pc:sldChg chg="modSp">
        <pc:chgData name="Kirsti Reskalenko" userId="S::kirsti.reskalenko@pohjois-pohjanmaa.fi::7a66ecc6-d34c-491e-b280-f9296534e0fd" providerId="AD" clId="Web-{A06D4437-012A-4BC4-86FF-38CDD0F8593A}" dt="2021-11-01T13:01:26.838" v="48" actId="20577"/>
        <pc:sldMkLst>
          <pc:docMk/>
          <pc:sldMk cId="1453571067" sldId="256"/>
        </pc:sldMkLst>
        <pc:spChg chg="mod">
          <ac:chgData name="Kirsti Reskalenko" userId="S::kirsti.reskalenko@pohjois-pohjanmaa.fi::7a66ecc6-d34c-491e-b280-f9296534e0fd" providerId="AD" clId="Web-{A06D4437-012A-4BC4-86FF-38CDD0F8593A}" dt="2021-11-01T13:00:32.665" v="20" actId="20577"/>
          <ac:spMkLst>
            <pc:docMk/>
            <pc:sldMk cId="1453571067" sldId="256"/>
            <ac:spMk id="2" creationId="{328CA55C-F832-0E4B-AF08-6595F2EAC4BF}"/>
          </ac:spMkLst>
        </pc:spChg>
        <pc:spChg chg="mod">
          <ac:chgData name="Kirsti Reskalenko" userId="S::kirsti.reskalenko@pohjois-pohjanmaa.fi::7a66ecc6-d34c-491e-b280-f9296534e0fd" providerId="AD" clId="Web-{A06D4437-012A-4BC4-86FF-38CDD0F8593A}" dt="2021-11-01T13:01:26.838" v="48" actId="20577"/>
          <ac:spMkLst>
            <pc:docMk/>
            <pc:sldMk cId="1453571067" sldId="256"/>
            <ac:spMk id="3" creationId="{CF13CB42-33E5-5843-8C61-02A895CD9428}"/>
          </ac:spMkLst>
        </pc:spChg>
      </pc:sldChg>
    </pc:docChg>
  </pc:docChgLst>
  <pc:docChgLst>
    <pc:chgData name="Lauri Romppainen" userId="900c80f0-6ad5-4b40-9980-e12086988b55" providerId="ADAL" clId="{AAB12B11-2807-413D-B8FD-BEA6ACE9D609}"/>
    <pc:docChg chg="undo custSel addSld modSld">
      <pc:chgData name="Lauri Romppainen" userId="900c80f0-6ad5-4b40-9980-e12086988b55" providerId="ADAL" clId="{AAB12B11-2807-413D-B8FD-BEA6ACE9D609}" dt="2022-05-24T11:45:42.261" v="1205" actId="6549"/>
      <pc:docMkLst>
        <pc:docMk/>
      </pc:docMkLst>
      <pc:sldChg chg="modSp mod">
        <pc:chgData name="Lauri Romppainen" userId="900c80f0-6ad5-4b40-9980-e12086988b55" providerId="ADAL" clId="{AAB12B11-2807-413D-B8FD-BEA6ACE9D609}" dt="2022-05-24T11:45:42.261" v="1205" actId="6549"/>
        <pc:sldMkLst>
          <pc:docMk/>
          <pc:sldMk cId="89755384" sldId="278"/>
        </pc:sldMkLst>
        <pc:spChg chg="mod">
          <ac:chgData name="Lauri Romppainen" userId="900c80f0-6ad5-4b40-9980-e12086988b55" providerId="ADAL" clId="{AAB12B11-2807-413D-B8FD-BEA6ACE9D609}" dt="2022-05-24T11:45:42.261" v="1205" actId="6549"/>
          <ac:spMkLst>
            <pc:docMk/>
            <pc:sldMk cId="89755384" sldId="278"/>
            <ac:spMk id="6" creationId="{6AFE90B4-CDFF-4344-A060-C9C33874E27B}"/>
          </ac:spMkLst>
        </pc:spChg>
      </pc:sldChg>
      <pc:sldChg chg="modSp mod modNotesTx">
        <pc:chgData name="Lauri Romppainen" userId="900c80f0-6ad5-4b40-9980-e12086988b55" providerId="ADAL" clId="{AAB12B11-2807-413D-B8FD-BEA6ACE9D609}" dt="2022-05-24T11:45:15.358" v="1172" actId="6549"/>
        <pc:sldMkLst>
          <pc:docMk/>
          <pc:sldMk cId="1072222067" sldId="279"/>
        </pc:sldMkLst>
        <pc:spChg chg="mod">
          <ac:chgData name="Lauri Romppainen" userId="900c80f0-6ad5-4b40-9980-e12086988b55" providerId="ADAL" clId="{AAB12B11-2807-413D-B8FD-BEA6ACE9D609}" dt="2022-05-24T11:45:15.358" v="1172" actId="6549"/>
          <ac:spMkLst>
            <pc:docMk/>
            <pc:sldMk cId="1072222067" sldId="279"/>
            <ac:spMk id="8" creationId="{8A85D10A-86B9-4757-A02B-CD4495F62985}"/>
          </ac:spMkLst>
        </pc:spChg>
        <pc:graphicFrameChg chg="modGraphic">
          <ac:chgData name="Lauri Romppainen" userId="900c80f0-6ad5-4b40-9980-e12086988b55" providerId="ADAL" clId="{AAB12B11-2807-413D-B8FD-BEA6ACE9D609}" dt="2022-05-17T09:20:01.266" v="1082" actId="207"/>
          <ac:graphicFrameMkLst>
            <pc:docMk/>
            <pc:sldMk cId="1072222067" sldId="279"/>
            <ac:graphicFrameMk id="4" creationId="{2BE15B76-BDBA-4762-AB55-331899EAC846}"/>
          </ac:graphicFrameMkLst>
        </pc:graphicFrameChg>
      </pc:sldChg>
      <pc:sldChg chg="modSp mod">
        <pc:chgData name="Lauri Romppainen" userId="900c80f0-6ad5-4b40-9980-e12086988b55" providerId="ADAL" clId="{AAB12B11-2807-413D-B8FD-BEA6ACE9D609}" dt="2022-05-24T11:45:04.903" v="1148" actId="20577"/>
        <pc:sldMkLst>
          <pc:docMk/>
          <pc:sldMk cId="2212028898" sldId="281"/>
        </pc:sldMkLst>
        <pc:spChg chg="mod">
          <ac:chgData name="Lauri Romppainen" userId="900c80f0-6ad5-4b40-9980-e12086988b55" providerId="ADAL" clId="{AAB12B11-2807-413D-B8FD-BEA6ACE9D609}" dt="2022-05-24T11:45:04.903" v="1148" actId="20577"/>
          <ac:spMkLst>
            <pc:docMk/>
            <pc:sldMk cId="2212028898" sldId="281"/>
            <ac:spMk id="8" creationId="{448F5A04-E76C-426D-9FE1-99D014B4BB01}"/>
          </ac:spMkLst>
        </pc:spChg>
      </pc:sldChg>
      <pc:sldChg chg="modSp mod">
        <pc:chgData name="Lauri Romppainen" userId="900c80f0-6ad5-4b40-9980-e12086988b55" providerId="ADAL" clId="{AAB12B11-2807-413D-B8FD-BEA6ACE9D609}" dt="2022-05-24T11:32:48.186" v="1122" actId="20577"/>
        <pc:sldMkLst>
          <pc:docMk/>
          <pc:sldMk cId="2999141942" sldId="284"/>
        </pc:sldMkLst>
        <pc:spChg chg="mod">
          <ac:chgData name="Lauri Romppainen" userId="900c80f0-6ad5-4b40-9980-e12086988b55" providerId="ADAL" clId="{AAB12B11-2807-413D-B8FD-BEA6ACE9D609}" dt="2022-05-24T11:32:48.186" v="1122" actId="20577"/>
          <ac:spMkLst>
            <pc:docMk/>
            <pc:sldMk cId="2999141942" sldId="284"/>
            <ac:spMk id="8" creationId="{F33D5793-22F0-4564-8284-8D6A85661756}"/>
          </ac:spMkLst>
        </pc:spChg>
      </pc:sldChg>
      <pc:sldChg chg="modSp new mod">
        <pc:chgData name="Lauri Romppainen" userId="900c80f0-6ad5-4b40-9980-e12086988b55" providerId="ADAL" clId="{AAB12B11-2807-413D-B8FD-BEA6ACE9D609}" dt="2022-05-17T09:16:01.162" v="1080" actId="6549"/>
        <pc:sldMkLst>
          <pc:docMk/>
          <pc:sldMk cId="3646895962" sldId="285"/>
        </pc:sldMkLst>
        <pc:spChg chg="mod">
          <ac:chgData name="Lauri Romppainen" userId="900c80f0-6ad5-4b40-9980-e12086988b55" providerId="ADAL" clId="{AAB12B11-2807-413D-B8FD-BEA6ACE9D609}" dt="2022-04-27T10:36:38.254" v="134" actId="20577"/>
          <ac:spMkLst>
            <pc:docMk/>
            <pc:sldMk cId="3646895962" sldId="285"/>
            <ac:spMk id="2" creationId="{B1D37BD1-5B2A-4915-AA4B-825812833E3D}"/>
          </ac:spMkLst>
        </pc:spChg>
        <pc:spChg chg="mod">
          <ac:chgData name="Lauri Romppainen" userId="900c80f0-6ad5-4b40-9980-e12086988b55" providerId="ADAL" clId="{AAB12B11-2807-413D-B8FD-BEA6ACE9D609}" dt="2022-05-17T09:16:01.162" v="1080" actId="6549"/>
          <ac:spMkLst>
            <pc:docMk/>
            <pc:sldMk cId="3646895962" sldId="285"/>
            <ac:spMk id="3" creationId="{6C0213A3-8CCC-4C85-871B-9A2913B3901C}"/>
          </ac:spMkLst>
        </pc:spChg>
      </pc:sldChg>
    </pc:docChg>
  </pc:docChgLst>
  <pc:docChgLst>
    <pc:chgData name="Lauri Romppainen" userId="900c80f0-6ad5-4b40-9980-e12086988b55" providerId="ADAL" clId="{D82CADD0-0951-4D8E-80A0-DDB890D2738F}"/>
    <pc:docChg chg="custSel modSld">
      <pc:chgData name="Lauri Romppainen" userId="900c80f0-6ad5-4b40-9980-e12086988b55" providerId="ADAL" clId="{D82CADD0-0951-4D8E-80A0-DDB890D2738F}" dt="2022-04-05T07:55:10.744" v="75" actId="207"/>
      <pc:docMkLst>
        <pc:docMk/>
      </pc:docMkLst>
      <pc:sldChg chg="modSp mod">
        <pc:chgData name="Lauri Romppainen" userId="900c80f0-6ad5-4b40-9980-e12086988b55" providerId="ADAL" clId="{D82CADD0-0951-4D8E-80A0-DDB890D2738F}" dt="2022-04-05T07:55:10.744" v="75" actId="207"/>
        <pc:sldMkLst>
          <pc:docMk/>
          <pc:sldMk cId="89755384" sldId="278"/>
        </pc:sldMkLst>
        <pc:spChg chg="mod">
          <ac:chgData name="Lauri Romppainen" userId="900c80f0-6ad5-4b40-9980-e12086988b55" providerId="ADAL" clId="{D82CADD0-0951-4D8E-80A0-DDB890D2738F}" dt="2022-04-05T07:18:59.454" v="33" actId="6549"/>
          <ac:spMkLst>
            <pc:docMk/>
            <pc:sldMk cId="89755384" sldId="278"/>
            <ac:spMk id="6" creationId="{6AFE90B4-CDFF-4344-A060-C9C33874E27B}"/>
          </ac:spMkLst>
        </pc:spChg>
        <pc:graphicFrameChg chg="modGraphic">
          <ac:chgData name="Lauri Romppainen" userId="900c80f0-6ad5-4b40-9980-e12086988b55" providerId="ADAL" clId="{D82CADD0-0951-4D8E-80A0-DDB890D2738F}" dt="2022-04-05T07:55:10.744" v="75" actId="207"/>
          <ac:graphicFrameMkLst>
            <pc:docMk/>
            <pc:sldMk cId="89755384" sldId="278"/>
            <ac:graphicFrameMk id="4" creationId="{C0C8FDA5-3BA5-4F79-B8B3-C6DC83239C93}"/>
          </ac:graphicFrameMkLst>
        </pc:graphicFrameChg>
      </pc:sldChg>
      <pc:sldChg chg="modNotesTx">
        <pc:chgData name="Lauri Romppainen" userId="900c80f0-6ad5-4b40-9980-e12086988b55" providerId="ADAL" clId="{D82CADD0-0951-4D8E-80A0-DDB890D2738F}" dt="2022-03-28T09:35:26.600" v="0" actId="6549"/>
        <pc:sldMkLst>
          <pc:docMk/>
          <pc:sldMk cId="2212028898" sldId="281"/>
        </pc:sldMkLst>
      </pc:sldChg>
    </pc:docChg>
  </pc:docChgLst>
  <pc:docChgLst>
    <pc:chgData name="Hanna Honkamäkilä" userId="S::hanna.honkamakila@pohjois-pohjanmaa.fi::06cda7df-3290-4f11-97a3-1b4daec68fe7" providerId="AD" clId="Web-{7F12485A-A1CF-4FF3-B9A4-24FAD4822364}"/>
    <pc:docChg chg="modSld">
      <pc:chgData name="Hanna Honkamäkilä" userId="S::hanna.honkamakila@pohjois-pohjanmaa.fi::06cda7df-3290-4f11-97a3-1b4daec68fe7" providerId="AD" clId="Web-{7F12485A-A1CF-4FF3-B9A4-24FAD4822364}" dt="2021-09-28T10:36:04.874" v="0"/>
      <pc:docMkLst>
        <pc:docMk/>
      </pc:docMkLst>
      <pc:sldChg chg="addSp">
        <pc:chgData name="Hanna Honkamäkilä" userId="S::hanna.honkamakila@pohjois-pohjanmaa.fi::06cda7df-3290-4f11-97a3-1b4daec68fe7" providerId="AD" clId="Web-{7F12485A-A1CF-4FF3-B9A4-24FAD4822364}" dt="2021-09-28T10:36:04.874" v="0"/>
        <pc:sldMkLst>
          <pc:docMk/>
          <pc:sldMk cId="1453571067" sldId="256"/>
        </pc:sldMkLst>
        <pc:spChg chg="add">
          <ac:chgData name="Hanna Honkamäkilä" userId="S::hanna.honkamakila@pohjois-pohjanmaa.fi::06cda7df-3290-4f11-97a3-1b4daec68fe7" providerId="AD" clId="Web-{7F12485A-A1CF-4FF3-B9A4-24FAD4822364}" dt="2021-09-28T10:36:04.874" v="0"/>
          <ac:spMkLst>
            <pc:docMk/>
            <pc:sldMk cId="1453571067" sldId="256"/>
            <ac:spMk id="4" creationId="{D4E1CF20-E649-4CF0-BC9C-3C923C3A6562}"/>
          </ac:spMkLst>
        </pc:spChg>
      </pc:sldChg>
    </pc:docChg>
  </pc:docChgLst>
  <pc:docChgLst>
    <pc:chgData name="Lauri Romppainen" userId="900c80f0-6ad5-4b40-9980-e12086988b55" providerId="ADAL" clId="{989B297C-562E-453F-A80C-020A7ECCC735}"/>
    <pc:docChg chg="custSel addSld delSld modSld">
      <pc:chgData name="Lauri Romppainen" userId="900c80f0-6ad5-4b40-9980-e12086988b55" providerId="ADAL" clId="{989B297C-562E-453F-A80C-020A7ECCC735}" dt="2022-02-08T08:32:42.416" v="80" actId="27636"/>
      <pc:docMkLst>
        <pc:docMk/>
      </pc:docMkLst>
      <pc:sldChg chg="addSp delSp modSp new del mod">
        <pc:chgData name="Lauri Romppainen" userId="900c80f0-6ad5-4b40-9980-e12086988b55" providerId="ADAL" clId="{989B297C-562E-453F-A80C-020A7ECCC735}" dt="2022-02-08T08:25:17.686" v="49" actId="47"/>
        <pc:sldMkLst>
          <pc:docMk/>
          <pc:sldMk cId="3608489580" sldId="271"/>
        </pc:sldMkLst>
        <pc:spChg chg="del">
          <ac:chgData name="Lauri Romppainen" userId="900c80f0-6ad5-4b40-9980-e12086988b55" providerId="ADAL" clId="{989B297C-562E-453F-A80C-020A7ECCC735}" dt="2022-02-08T08:19:07.711" v="1" actId="478"/>
          <ac:spMkLst>
            <pc:docMk/>
            <pc:sldMk cId="3608489580" sldId="271"/>
            <ac:spMk id="2" creationId="{A00E8D1D-1609-47BF-A9B2-29787880B478}"/>
          </ac:spMkLst>
        </pc:spChg>
        <pc:spChg chg="del">
          <ac:chgData name="Lauri Romppainen" userId="900c80f0-6ad5-4b40-9980-e12086988b55" providerId="ADAL" clId="{989B297C-562E-453F-A80C-020A7ECCC735}" dt="2022-02-08T08:19:10.003" v="2" actId="478"/>
          <ac:spMkLst>
            <pc:docMk/>
            <pc:sldMk cId="3608489580" sldId="271"/>
            <ac:spMk id="3" creationId="{46BFA774-4D4D-4A0E-9DE7-0D8F710E3202}"/>
          </ac:spMkLst>
        </pc:spChg>
        <pc:graphicFrameChg chg="add mod modGraphic">
          <ac:chgData name="Lauri Romppainen" userId="900c80f0-6ad5-4b40-9980-e12086988b55" providerId="ADAL" clId="{989B297C-562E-453F-A80C-020A7ECCC735}" dt="2022-02-08T08:22:03.388" v="14" actId="573"/>
          <ac:graphicFrameMkLst>
            <pc:docMk/>
            <pc:sldMk cId="3608489580" sldId="271"/>
            <ac:graphicFrameMk id="4" creationId="{66875FF2-2B65-46F6-A6C5-448451315F8D}"/>
          </ac:graphicFrameMkLst>
        </pc:graphicFrameChg>
      </pc:sldChg>
      <pc:sldChg chg="addSp delSp modSp new mod">
        <pc:chgData name="Lauri Romppainen" userId="900c80f0-6ad5-4b40-9980-e12086988b55" providerId="ADAL" clId="{989B297C-562E-453F-A80C-020A7ECCC735}" dt="2022-02-08T08:32:42.416" v="80" actId="27636"/>
        <pc:sldMkLst>
          <pc:docMk/>
          <pc:sldMk cId="2619124859" sldId="272"/>
        </pc:sldMkLst>
        <pc:spChg chg="mod">
          <ac:chgData name="Lauri Romppainen" userId="900c80f0-6ad5-4b40-9980-e12086988b55" providerId="ADAL" clId="{989B297C-562E-453F-A80C-020A7ECCC735}" dt="2022-02-08T08:32:42.416" v="80" actId="27636"/>
          <ac:spMkLst>
            <pc:docMk/>
            <pc:sldMk cId="2619124859" sldId="272"/>
            <ac:spMk id="2" creationId="{4EC7D2CC-B53C-4CC8-9948-CD1791163AEA}"/>
          </ac:spMkLst>
        </pc:spChg>
        <pc:spChg chg="del">
          <ac:chgData name="Lauri Romppainen" userId="900c80f0-6ad5-4b40-9980-e12086988b55" providerId="ADAL" clId="{989B297C-562E-453F-A80C-020A7ECCC735}" dt="2022-02-08T08:22:24.200" v="18" actId="478"/>
          <ac:spMkLst>
            <pc:docMk/>
            <pc:sldMk cId="2619124859" sldId="272"/>
            <ac:spMk id="3" creationId="{9928DB98-B511-4FDF-9250-BFEEEDFEF78F}"/>
          </ac:spMkLst>
        </pc:spChg>
        <pc:graphicFrameChg chg="add mod modGraphic">
          <ac:chgData name="Lauri Romppainen" userId="900c80f0-6ad5-4b40-9980-e12086988b55" providerId="ADAL" clId="{989B297C-562E-453F-A80C-020A7ECCC735}" dt="2022-02-08T08:25:10.487" v="48" actId="14100"/>
          <ac:graphicFrameMkLst>
            <pc:docMk/>
            <pc:sldMk cId="2619124859" sldId="272"/>
            <ac:graphicFrameMk id="4" creationId="{6A28C21A-2355-41D8-8D51-E04152159B39}"/>
          </ac:graphicFrameMkLst>
        </pc:graphicFrameChg>
      </pc:sldChg>
      <pc:sldChg chg="modSp new mod">
        <pc:chgData name="Lauri Romppainen" userId="900c80f0-6ad5-4b40-9980-e12086988b55" providerId="ADAL" clId="{989B297C-562E-453F-A80C-020A7ECCC735}" dt="2022-02-08T08:28:46.626" v="76" actId="404"/>
        <pc:sldMkLst>
          <pc:docMk/>
          <pc:sldMk cId="1881524624" sldId="273"/>
        </pc:sldMkLst>
        <pc:spChg chg="mod">
          <ac:chgData name="Lauri Romppainen" userId="900c80f0-6ad5-4b40-9980-e12086988b55" providerId="ADAL" clId="{989B297C-562E-453F-A80C-020A7ECCC735}" dt="2022-02-08T08:28:46.626" v="76" actId="404"/>
          <ac:spMkLst>
            <pc:docMk/>
            <pc:sldMk cId="1881524624" sldId="273"/>
            <ac:spMk id="2" creationId="{0E4D7946-B3C3-43E9-9F66-B28118BD332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D5CCE-6D44-4AF9-AF7B-434ED98C43E0}" type="datetimeFigureOut">
              <a:rPr lang="fi-FI" smtClean="0"/>
              <a:t>24.5.2022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749300" y="1143000"/>
            <a:ext cx="5359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1A983-5E11-43B7-BBBA-A8A3FDD2F7F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6919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1pPr>
    <a:lvl2pPr marL="449245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2pPr>
    <a:lvl3pPr marL="898489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3pPr>
    <a:lvl4pPr marL="1347734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4pPr>
    <a:lvl5pPr marL="1796979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5pPr>
    <a:lvl6pPr marL="2246224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6pPr>
    <a:lvl7pPr marL="2695468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7pPr>
    <a:lvl8pPr marL="3144713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8pPr>
    <a:lvl9pPr marL="3593958" algn="l" defTabSz="898489" rtl="0" eaLnBrk="1" latinLnBrk="0" hangingPunct="1">
      <a:defRPr sz="117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749300" y="1143000"/>
            <a:ext cx="5359400" cy="30861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1A983-5E11-43B7-BBBA-A8A3FDD2F7F9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7077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Tapauskohtaiseen arviointiin on olemassa esimerkkejä (</a:t>
            </a:r>
            <a:r>
              <a:rPr lang="fi-FI" dirty="0" err="1"/>
              <a:t>Nordfuel</a:t>
            </a:r>
            <a:r>
              <a:rPr lang="fi-FI" dirty="0"/>
              <a:t>, tuulivoiman liikennöitävyysselvitys), mutta kunnollista linkkiä ei ainakaan vielä ole olemassa.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1A983-5E11-43B7-BBBA-A8A3FDD2F7F9}" type="slidenum">
              <a:rPr lang="fi-FI" smtClean="0"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4230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1A983-5E11-43B7-BBBA-A8A3FDD2F7F9}" type="slidenum">
              <a:rPr lang="fi-FI" smtClean="0"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5540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Joukkoliikenteen palvelutason nostossa on valmistumassa myös Oulujokivarren ja Koillismaan joukkoliikenteen linjastosuunnittelut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1A983-5E11-43B7-BBBA-A8A3FDD2F7F9}" type="slidenum">
              <a:rPr lang="fi-FI" smtClean="0"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3525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1A983-5E11-43B7-BBBA-A8A3FDD2F7F9}" type="slidenum">
              <a:rPr lang="fi-FI" smtClean="0"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1566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Tieliikenteen häiriöhallinnasta pitäisi saada linkki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1A983-5E11-43B7-BBBA-A8A3FDD2F7F9}" type="slidenum">
              <a:rPr lang="fi-FI" smtClean="0"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0400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Löytyykö Oulun seudun kehityskuvasta joukkoliikennepalvelujen ja matkaketjujen kehittämiseen jokin tavoite?</a:t>
            </a:r>
          </a:p>
          <a:p>
            <a:r>
              <a:rPr lang="fi-FI" dirty="0"/>
              <a:t>Matkaketjuihin huomioimiseen ja liityntäyhteyksien kehittämiseen pitänee odottaa </a:t>
            </a:r>
            <a:r>
              <a:rPr lang="fi-FI" dirty="0" err="1"/>
              <a:t>ELYn</a:t>
            </a:r>
            <a:r>
              <a:rPr lang="fi-FI" dirty="0"/>
              <a:t> joukkoliikenteen linjastosuunnittelujen valmistumista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1A983-5E11-43B7-BBBA-A8A3FDD2F7F9}" type="slidenum">
              <a:rPr lang="fi-FI" smtClean="0"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15391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908" y="1119505"/>
            <a:ext cx="8909447" cy="2381521"/>
          </a:xfrm>
        </p:spPr>
        <p:txBody>
          <a:bodyPr anchor="b"/>
          <a:lstStyle>
            <a:lvl1pPr algn="ctr">
              <a:defRPr sz="5846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4908" y="3592866"/>
            <a:ext cx="8909447" cy="1651546"/>
          </a:xfrm>
        </p:spPr>
        <p:txBody>
          <a:bodyPr/>
          <a:lstStyle>
            <a:lvl1pPr marL="0" indent="0" algn="ctr">
              <a:buNone/>
              <a:defRPr sz="2338"/>
            </a:lvl1pPr>
            <a:lvl2pPr marL="445450" indent="0" algn="ctr">
              <a:buNone/>
              <a:defRPr sz="1949"/>
            </a:lvl2pPr>
            <a:lvl3pPr marL="890900" indent="0" algn="ctr">
              <a:buNone/>
              <a:defRPr sz="1754"/>
            </a:lvl3pPr>
            <a:lvl4pPr marL="1336350" indent="0" algn="ctr">
              <a:buNone/>
              <a:defRPr sz="1559"/>
            </a:lvl4pPr>
            <a:lvl5pPr marL="1781800" indent="0" algn="ctr">
              <a:buNone/>
              <a:defRPr sz="1559"/>
            </a:lvl5pPr>
            <a:lvl6pPr marL="2227250" indent="0" algn="ctr">
              <a:buNone/>
              <a:defRPr sz="1559"/>
            </a:lvl6pPr>
            <a:lvl7pPr marL="2672700" indent="0" algn="ctr">
              <a:buNone/>
              <a:defRPr sz="1559"/>
            </a:lvl7pPr>
            <a:lvl8pPr marL="3118150" indent="0" algn="ctr">
              <a:buNone/>
              <a:defRPr sz="1559"/>
            </a:lvl8pPr>
            <a:lvl9pPr marL="3563600" indent="0" algn="ctr">
              <a:buNone/>
              <a:defRPr sz="1559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ECFD8085-8F58-4C2D-A4E9-823B79E72F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81236" y="0"/>
            <a:ext cx="7498030" cy="6840538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3CAB4F49-B520-487B-8072-8139CFC47A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0879" y="4959654"/>
            <a:ext cx="1495860" cy="130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1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C12F-8F22-FD43-A8AB-EFC3B41BAE20}" type="datetimeFigureOut">
              <a:rPr lang="fi-FI" smtClean="0"/>
              <a:t>24.5.2022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8717-ADE9-624E-A7FD-5E7C9F567C9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444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98" y="364195"/>
            <a:ext cx="2561466" cy="579704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6700" y="364195"/>
            <a:ext cx="7535907" cy="579704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C12F-8F22-FD43-A8AB-EFC3B41BAE20}" type="datetimeFigureOut">
              <a:rPr lang="fi-FI" smtClean="0"/>
              <a:t>24.5.2022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8717-ADE9-624E-A7FD-5E7C9F567C9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11105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733DA3E6-7CFE-BC4A-AA4F-A96FE2FBA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879263" cy="684053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D90794C-1516-AC4A-AC0F-D4C5C7ABF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038" y="1078510"/>
            <a:ext cx="6789981" cy="2701012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E2070146-F794-814F-99B1-65955B3890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8039" y="4858030"/>
            <a:ext cx="1335859" cy="116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1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6487B825-8EE9-48EB-8D08-7FED563923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9269" y="6074055"/>
            <a:ext cx="11459996" cy="616792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A8074347-CF22-466E-BFB4-8951B716E104}"/>
              </a:ext>
            </a:extLst>
          </p:cNvPr>
          <p:cNvSpPr txBox="1"/>
          <p:nvPr userDrawn="1"/>
        </p:nvSpPr>
        <p:spPr>
          <a:xfrm>
            <a:off x="9408152" y="6208835"/>
            <a:ext cx="2325423" cy="306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latin typeface="+mj-lt"/>
              </a:rPr>
              <a:t>www.pohjois-pohjanmaa.fi</a:t>
            </a:r>
          </a:p>
        </p:txBody>
      </p:sp>
    </p:spTree>
    <p:extLst>
      <p:ext uri="{BB962C8B-B14F-4D97-AF65-F5344CB8AC3E}">
        <p14:creationId xmlns:p14="http://schemas.microsoft.com/office/powerpoint/2010/main" val="46682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512" y="1705385"/>
            <a:ext cx="10245864" cy="2845473"/>
          </a:xfrm>
        </p:spPr>
        <p:txBody>
          <a:bodyPr anchor="b"/>
          <a:lstStyle>
            <a:lvl1pPr>
              <a:defRPr sz="5846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512" y="4577778"/>
            <a:ext cx="10245864" cy="1496367"/>
          </a:xfrm>
        </p:spPr>
        <p:txBody>
          <a:bodyPr/>
          <a:lstStyle>
            <a:lvl1pPr marL="0" indent="0">
              <a:buNone/>
              <a:defRPr sz="2338">
                <a:solidFill>
                  <a:schemeClr val="tx1">
                    <a:tint val="75000"/>
                  </a:schemeClr>
                </a:solidFill>
              </a:defRPr>
            </a:lvl1pPr>
            <a:lvl2pPr marL="445450" indent="0">
              <a:buNone/>
              <a:defRPr sz="1949">
                <a:solidFill>
                  <a:schemeClr val="tx1">
                    <a:tint val="75000"/>
                  </a:schemeClr>
                </a:solidFill>
              </a:defRPr>
            </a:lvl2pPr>
            <a:lvl3pPr marL="89090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3pPr>
            <a:lvl4pPr marL="133635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4pPr>
            <a:lvl5pPr marL="178180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5pPr>
            <a:lvl6pPr marL="222725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6pPr>
            <a:lvl7pPr marL="267270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7pPr>
            <a:lvl8pPr marL="311815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8pPr>
            <a:lvl9pPr marL="356360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C12F-8F22-FD43-A8AB-EFC3B41BAE20}" type="datetimeFigureOut">
              <a:rPr lang="fi-FI" smtClean="0"/>
              <a:t>24.5.2022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8717-ADE9-624E-A7FD-5E7C9F567C9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5980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699" y="1820976"/>
            <a:ext cx="5048687" cy="434025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3877" y="1820976"/>
            <a:ext cx="5048687" cy="434025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C12F-8F22-FD43-A8AB-EFC3B41BAE20}" type="datetimeFigureOut">
              <a:rPr lang="fi-FI" smtClean="0"/>
              <a:t>24.5.2022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8717-ADE9-624E-A7FD-5E7C9F567C9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444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364196"/>
            <a:ext cx="10245864" cy="1322188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247" y="1676882"/>
            <a:ext cx="5025485" cy="821814"/>
          </a:xfrm>
        </p:spPr>
        <p:txBody>
          <a:bodyPr anchor="b"/>
          <a:lstStyle>
            <a:lvl1pPr marL="0" indent="0">
              <a:buNone/>
              <a:defRPr sz="2338" b="1"/>
            </a:lvl1pPr>
            <a:lvl2pPr marL="445450" indent="0">
              <a:buNone/>
              <a:defRPr sz="1949" b="1"/>
            </a:lvl2pPr>
            <a:lvl3pPr marL="890900" indent="0">
              <a:buNone/>
              <a:defRPr sz="1754" b="1"/>
            </a:lvl3pPr>
            <a:lvl4pPr marL="1336350" indent="0">
              <a:buNone/>
              <a:defRPr sz="1559" b="1"/>
            </a:lvl4pPr>
            <a:lvl5pPr marL="1781800" indent="0">
              <a:buNone/>
              <a:defRPr sz="1559" b="1"/>
            </a:lvl5pPr>
            <a:lvl6pPr marL="2227250" indent="0">
              <a:buNone/>
              <a:defRPr sz="1559" b="1"/>
            </a:lvl6pPr>
            <a:lvl7pPr marL="2672700" indent="0">
              <a:buNone/>
              <a:defRPr sz="1559" b="1"/>
            </a:lvl7pPr>
            <a:lvl8pPr marL="3118150" indent="0">
              <a:buNone/>
              <a:defRPr sz="1559" b="1"/>
            </a:lvl8pPr>
            <a:lvl9pPr marL="3563600" indent="0">
              <a:buNone/>
              <a:defRPr sz="1559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247" y="2498697"/>
            <a:ext cx="5025485" cy="367520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3877" y="1676882"/>
            <a:ext cx="5050234" cy="821814"/>
          </a:xfrm>
        </p:spPr>
        <p:txBody>
          <a:bodyPr anchor="b"/>
          <a:lstStyle>
            <a:lvl1pPr marL="0" indent="0">
              <a:buNone/>
              <a:defRPr sz="2338" b="1"/>
            </a:lvl1pPr>
            <a:lvl2pPr marL="445450" indent="0">
              <a:buNone/>
              <a:defRPr sz="1949" b="1"/>
            </a:lvl2pPr>
            <a:lvl3pPr marL="890900" indent="0">
              <a:buNone/>
              <a:defRPr sz="1754" b="1"/>
            </a:lvl3pPr>
            <a:lvl4pPr marL="1336350" indent="0">
              <a:buNone/>
              <a:defRPr sz="1559" b="1"/>
            </a:lvl4pPr>
            <a:lvl5pPr marL="1781800" indent="0">
              <a:buNone/>
              <a:defRPr sz="1559" b="1"/>
            </a:lvl5pPr>
            <a:lvl6pPr marL="2227250" indent="0">
              <a:buNone/>
              <a:defRPr sz="1559" b="1"/>
            </a:lvl6pPr>
            <a:lvl7pPr marL="2672700" indent="0">
              <a:buNone/>
              <a:defRPr sz="1559" b="1"/>
            </a:lvl7pPr>
            <a:lvl8pPr marL="3118150" indent="0">
              <a:buNone/>
              <a:defRPr sz="1559" b="1"/>
            </a:lvl8pPr>
            <a:lvl9pPr marL="3563600" indent="0">
              <a:buNone/>
              <a:defRPr sz="1559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3877" y="2498697"/>
            <a:ext cx="5050234" cy="367520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C12F-8F22-FD43-A8AB-EFC3B41BAE20}" type="datetimeFigureOut">
              <a:rPr lang="fi-FI" smtClean="0"/>
              <a:t>24.5.2022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8717-ADE9-624E-A7FD-5E7C9F567C9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5794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C12F-8F22-FD43-A8AB-EFC3B41BAE20}" type="datetimeFigureOut">
              <a:rPr lang="fi-FI" smtClean="0"/>
              <a:t>24.5.2022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8717-ADE9-624E-A7FD-5E7C9F567C9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710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C12F-8F22-FD43-A8AB-EFC3B41BAE20}" type="datetimeFigureOut">
              <a:rPr lang="fi-FI" smtClean="0"/>
              <a:t>24.5.2022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8717-ADE9-624E-A7FD-5E7C9F567C9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552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456036"/>
            <a:ext cx="3831371" cy="1596126"/>
          </a:xfrm>
        </p:spPr>
        <p:txBody>
          <a:bodyPr anchor="b"/>
          <a:lstStyle>
            <a:lvl1pPr>
              <a:defRPr sz="3118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234" y="984911"/>
            <a:ext cx="6013877" cy="4861216"/>
          </a:xfrm>
        </p:spPr>
        <p:txBody>
          <a:bodyPr/>
          <a:lstStyle>
            <a:lvl1pPr>
              <a:defRPr sz="3118"/>
            </a:lvl1pPr>
            <a:lvl2pPr>
              <a:defRPr sz="2728"/>
            </a:lvl2pPr>
            <a:lvl3pPr>
              <a:defRPr sz="2338"/>
            </a:lvl3pPr>
            <a:lvl4pPr>
              <a:defRPr sz="1949"/>
            </a:lvl4pPr>
            <a:lvl5pPr>
              <a:defRPr sz="1949"/>
            </a:lvl5pPr>
            <a:lvl6pPr>
              <a:defRPr sz="1949"/>
            </a:lvl6pPr>
            <a:lvl7pPr>
              <a:defRPr sz="1949"/>
            </a:lvl7pPr>
            <a:lvl8pPr>
              <a:defRPr sz="1949"/>
            </a:lvl8pPr>
            <a:lvl9pPr>
              <a:defRPr sz="1949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7" y="2052161"/>
            <a:ext cx="3831371" cy="3801883"/>
          </a:xfrm>
        </p:spPr>
        <p:txBody>
          <a:bodyPr/>
          <a:lstStyle>
            <a:lvl1pPr marL="0" indent="0">
              <a:buNone/>
              <a:defRPr sz="1559"/>
            </a:lvl1pPr>
            <a:lvl2pPr marL="445450" indent="0">
              <a:buNone/>
              <a:defRPr sz="1364"/>
            </a:lvl2pPr>
            <a:lvl3pPr marL="890900" indent="0">
              <a:buNone/>
              <a:defRPr sz="1169"/>
            </a:lvl3pPr>
            <a:lvl4pPr marL="1336350" indent="0">
              <a:buNone/>
              <a:defRPr sz="974"/>
            </a:lvl4pPr>
            <a:lvl5pPr marL="1781800" indent="0">
              <a:buNone/>
              <a:defRPr sz="974"/>
            </a:lvl5pPr>
            <a:lvl6pPr marL="2227250" indent="0">
              <a:buNone/>
              <a:defRPr sz="974"/>
            </a:lvl6pPr>
            <a:lvl7pPr marL="2672700" indent="0">
              <a:buNone/>
              <a:defRPr sz="974"/>
            </a:lvl7pPr>
            <a:lvl8pPr marL="3118150" indent="0">
              <a:buNone/>
              <a:defRPr sz="974"/>
            </a:lvl8pPr>
            <a:lvl9pPr marL="3563600" indent="0">
              <a:buNone/>
              <a:defRPr sz="974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C12F-8F22-FD43-A8AB-EFC3B41BAE20}" type="datetimeFigureOut">
              <a:rPr lang="fi-FI" smtClean="0"/>
              <a:t>24.5.2022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8717-ADE9-624E-A7FD-5E7C9F567C9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381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456036"/>
            <a:ext cx="3831371" cy="1596126"/>
          </a:xfrm>
        </p:spPr>
        <p:txBody>
          <a:bodyPr anchor="b"/>
          <a:lstStyle>
            <a:lvl1pPr>
              <a:defRPr sz="3118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0234" y="984911"/>
            <a:ext cx="6013877" cy="4861216"/>
          </a:xfrm>
        </p:spPr>
        <p:txBody>
          <a:bodyPr anchor="t"/>
          <a:lstStyle>
            <a:lvl1pPr marL="0" indent="0">
              <a:buNone/>
              <a:defRPr sz="3118"/>
            </a:lvl1pPr>
            <a:lvl2pPr marL="445450" indent="0">
              <a:buNone/>
              <a:defRPr sz="2728"/>
            </a:lvl2pPr>
            <a:lvl3pPr marL="890900" indent="0">
              <a:buNone/>
              <a:defRPr sz="2338"/>
            </a:lvl3pPr>
            <a:lvl4pPr marL="1336350" indent="0">
              <a:buNone/>
              <a:defRPr sz="1949"/>
            </a:lvl4pPr>
            <a:lvl5pPr marL="1781800" indent="0">
              <a:buNone/>
              <a:defRPr sz="1949"/>
            </a:lvl5pPr>
            <a:lvl6pPr marL="2227250" indent="0">
              <a:buNone/>
              <a:defRPr sz="1949"/>
            </a:lvl6pPr>
            <a:lvl7pPr marL="2672700" indent="0">
              <a:buNone/>
              <a:defRPr sz="1949"/>
            </a:lvl7pPr>
            <a:lvl8pPr marL="3118150" indent="0">
              <a:buNone/>
              <a:defRPr sz="1949"/>
            </a:lvl8pPr>
            <a:lvl9pPr marL="3563600" indent="0">
              <a:buNone/>
              <a:defRPr sz="1949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7" y="2052161"/>
            <a:ext cx="3831371" cy="3801883"/>
          </a:xfrm>
        </p:spPr>
        <p:txBody>
          <a:bodyPr/>
          <a:lstStyle>
            <a:lvl1pPr marL="0" indent="0">
              <a:buNone/>
              <a:defRPr sz="1559"/>
            </a:lvl1pPr>
            <a:lvl2pPr marL="445450" indent="0">
              <a:buNone/>
              <a:defRPr sz="1364"/>
            </a:lvl2pPr>
            <a:lvl3pPr marL="890900" indent="0">
              <a:buNone/>
              <a:defRPr sz="1169"/>
            </a:lvl3pPr>
            <a:lvl4pPr marL="1336350" indent="0">
              <a:buNone/>
              <a:defRPr sz="974"/>
            </a:lvl4pPr>
            <a:lvl5pPr marL="1781800" indent="0">
              <a:buNone/>
              <a:defRPr sz="974"/>
            </a:lvl5pPr>
            <a:lvl6pPr marL="2227250" indent="0">
              <a:buNone/>
              <a:defRPr sz="974"/>
            </a:lvl6pPr>
            <a:lvl7pPr marL="2672700" indent="0">
              <a:buNone/>
              <a:defRPr sz="974"/>
            </a:lvl7pPr>
            <a:lvl8pPr marL="3118150" indent="0">
              <a:buNone/>
              <a:defRPr sz="974"/>
            </a:lvl8pPr>
            <a:lvl9pPr marL="3563600" indent="0">
              <a:buNone/>
              <a:defRPr sz="974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57225D8-945C-4FA9-96D1-D18B7DFC8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9269" y="6074055"/>
            <a:ext cx="11459996" cy="616792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103FFD1A-9CFC-4498-A314-7D601708C571}"/>
              </a:ext>
            </a:extLst>
          </p:cNvPr>
          <p:cNvSpPr txBox="1"/>
          <p:nvPr userDrawn="1"/>
        </p:nvSpPr>
        <p:spPr>
          <a:xfrm>
            <a:off x="9408152" y="6208835"/>
            <a:ext cx="2325423" cy="306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latin typeface="+mj-lt"/>
              </a:rPr>
              <a:t>www.pohjois-pohjanmaa.fi</a:t>
            </a:r>
          </a:p>
        </p:txBody>
      </p:sp>
    </p:spTree>
    <p:extLst>
      <p:ext uri="{BB962C8B-B14F-4D97-AF65-F5344CB8AC3E}">
        <p14:creationId xmlns:p14="http://schemas.microsoft.com/office/powerpoint/2010/main" val="362088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6700" y="364196"/>
            <a:ext cx="10245864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6700" y="1820976"/>
            <a:ext cx="10245864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6699" y="6340166"/>
            <a:ext cx="2672834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1C12F-8F22-FD43-A8AB-EFC3B41BAE20}" type="datetimeFigureOut">
              <a:rPr lang="fi-FI" smtClean="0"/>
              <a:t>24.5.2022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5006" y="6340166"/>
            <a:ext cx="4009251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9730" y="6340166"/>
            <a:ext cx="2672834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98717-ADE9-624E-A7FD-5E7C9F567C9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133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l" defTabSz="890900" rtl="0" eaLnBrk="1" latinLnBrk="0" hangingPunct="1">
        <a:lnSpc>
          <a:spcPct val="90000"/>
        </a:lnSpc>
        <a:spcBef>
          <a:spcPct val="0"/>
        </a:spcBef>
        <a:buNone/>
        <a:defRPr sz="42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2725" indent="-222725" algn="l" defTabSz="890900" rtl="0" eaLnBrk="1" latinLnBrk="0" hangingPunct="1">
        <a:lnSpc>
          <a:spcPct val="90000"/>
        </a:lnSpc>
        <a:spcBef>
          <a:spcPts val="974"/>
        </a:spcBef>
        <a:buFont typeface="Arial" panose="020B0604020202020204" pitchFamily="34" charset="0"/>
        <a:buChar char="•"/>
        <a:defRPr sz="2728" kern="1200">
          <a:solidFill>
            <a:schemeClr val="tx1"/>
          </a:solidFill>
          <a:latin typeface="+mn-lt"/>
          <a:ea typeface="+mn-ea"/>
          <a:cs typeface="+mn-cs"/>
        </a:defRPr>
      </a:lvl1pPr>
      <a:lvl2pPr marL="66817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1362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3pPr>
      <a:lvl4pPr marL="155907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4pPr>
      <a:lvl5pPr marL="200452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5pPr>
      <a:lvl6pPr marL="244997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89542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34087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786325" indent="-222725" algn="l" defTabSz="890900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1pPr>
      <a:lvl2pPr marL="44545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89090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33635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4pPr>
      <a:lvl5pPr marL="178180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5pPr>
      <a:lvl6pPr marL="222725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67270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11815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563600" algn="l" defTabSz="890900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xion.fi/referenssi/alueellinen-junaliikenneselvitys-julkaistu-vaylavirastossa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ikenneturvallisuus.info/f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hjois-pohjanmaa.fi/wp-content/uploads/2020/09/A60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ayla.fi/vt4oulu-kemi" TargetMode="External"/><Relationship Id="rId2" Type="http://schemas.openxmlformats.org/officeDocument/2006/relationships/hyperlink" Target="https://vayla.fi/documents/25230764/35412234/TIE+Vt+4+Iin+ohikulkutie.pdf/aef3a2ac-1b8c-47f0-acb9-c4dbfaa6e7b9/TIE+Vt+4+Iin+ohikulkutie.pdf?t=155871156317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le.fi/uutiset/3-12092925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ohjois-pohjanmaa.fi/uutiset/oulun-kaupunki-ja-pohjois-pohjanmaan-liitto-oulun-lentoasema-ja-satama-tulee-saada-osaksi-euroopan-laajuista-ten-t-verkkoa/" TargetMode="External"/><Relationship Id="rId3" Type="http://schemas.openxmlformats.org/officeDocument/2006/relationships/hyperlink" Target="https://www.doria.fi/handle/10024/184618" TargetMode="External"/><Relationship Id="rId7" Type="http://schemas.openxmlformats.org/officeDocument/2006/relationships/hyperlink" Target="https://vayla.fi/documents/25230764/35412240/VESI+Raahen+meriv%C3%A4yl%C3%A4n+syvent%C3%A4minen.pdf/f142909b-23a2-4c58-8ea3-243b93e08f0d/VESI+Raahen+meriv%C3%A4yl%C3%A4n+syvent%C3%A4minen.pdf?t=1605854580568" TargetMode="External"/><Relationship Id="rId2" Type="http://schemas.openxmlformats.org/officeDocument/2006/relationships/hyperlink" Target="https://vayla.fi/vaylista/liikennejarjestelma/t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uluport.com/syvavaylan-ruoppaus-alkaa-syyskuussa/" TargetMode="External"/><Relationship Id="rId5" Type="http://schemas.openxmlformats.org/officeDocument/2006/relationships/hyperlink" Target="https://vayla.fi/mt8155-poikkimaantie" TargetMode="External"/><Relationship Id="rId4" Type="http://schemas.openxmlformats.org/officeDocument/2006/relationships/hyperlink" Target="https://vayla.fi/mt-815-lentokentantien-parantamine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julkaisut.valtioneuvosto.fi/handle/10024/16338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uomenviitoskaytava.fi/" TargetMode="External"/><Relationship Id="rId3" Type="http://schemas.openxmlformats.org/officeDocument/2006/relationships/hyperlink" Target="https://julkaisut.vayla.fi/pdf12/vj_2019-39_rataosuuden_oulu-kontiomaki_web.pdf" TargetMode="External"/><Relationship Id="rId7" Type="http://schemas.openxmlformats.org/officeDocument/2006/relationships/hyperlink" Target="https://vayla.fi/documents/25230764/0/TIE+Vt+8+Vaasa+-+Oulu.pdf/b812ff97-ef08-4f88-9449-c628cf375d7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oria.fi/handle/10024/181621" TargetMode="External"/><Relationship Id="rId5" Type="http://schemas.openxmlformats.org/officeDocument/2006/relationships/hyperlink" Target="https://vayla.fi/raakapuun-kuormauspaikka-haapajarvi-ratasuunnitelma" TargetMode="External"/><Relationship Id="rId4" Type="http://schemas.openxmlformats.org/officeDocument/2006/relationships/hyperlink" Target="https://vayla.fi/ylivieska-iisalmi" TargetMode="External"/><Relationship Id="rId9" Type="http://schemas.openxmlformats.org/officeDocument/2006/relationships/hyperlink" Target="https://www.ely-keskus.fi/-/valtatien-20-nelikaistaistamista-selvitetaan-tilantarvesuunnitelmalla-pohjois-pohjanmaa-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tinfo.fi/tiedote/jokilaaksojen-joukkoliikenteen-palvelutaso--ja-linjastosuunnitelma-on-valmistunut?publisherId=69817884&amp;releaseId=6990490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services.traficom.fi/monitori/area?map=info-294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ficom.fi/fi/liikenne/liikennejarjestelma/liikkumisen-ohjaus-ja-valtionavustukset?toggle=Vuosi%202021&amp;toggle=Vuosi%20202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ficom.fi/fi/nopea-laajakaist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hjois-pohjanmaa.fi/uutiset/vt-8-alyvayla-hankkeen-loppuraportti-on-julkaistu-alyliikenteen-ratkaisuilla-edistamaan-vientia-ja-ymparistokysymyksia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FC44B301-1C12-4DD6-9427-C56505B51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039" y="904572"/>
            <a:ext cx="9672309" cy="1600424"/>
          </a:xfrm>
        </p:spPr>
        <p:txBody>
          <a:bodyPr>
            <a:noAutofit/>
          </a:bodyPr>
          <a:lstStyle/>
          <a:p>
            <a:pPr algn="l"/>
            <a:r>
              <a:rPr lang="fi-FI" sz="4000" dirty="0">
                <a:solidFill>
                  <a:srgbClr val="3C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Pohjois-Pohjanmaan liikennejärjestelmäsuunnitelman seurannan tiivistelmä</a:t>
            </a:r>
          </a:p>
        </p:txBody>
      </p:sp>
    </p:spTree>
    <p:extLst>
      <p:ext uri="{BB962C8B-B14F-4D97-AF65-F5344CB8AC3E}">
        <p14:creationId xmlns:p14="http://schemas.microsoft.com/office/powerpoint/2010/main" val="1453571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5AE642AD-8730-459E-AA77-596C296141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836514"/>
              </p:ext>
            </p:extLst>
          </p:nvPr>
        </p:nvGraphicFramePr>
        <p:xfrm>
          <a:off x="615157" y="724367"/>
          <a:ext cx="11084148" cy="454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1037">
                  <a:extLst>
                    <a:ext uri="{9D8B030D-6E8A-4147-A177-3AD203B41FA5}">
                      <a16:colId xmlns:a16="http://schemas.microsoft.com/office/drawing/2014/main" val="925107061"/>
                    </a:ext>
                  </a:extLst>
                </a:gridCol>
                <a:gridCol w="2771037">
                  <a:extLst>
                    <a:ext uri="{9D8B030D-6E8A-4147-A177-3AD203B41FA5}">
                      <a16:colId xmlns:a16="http://schemas.microsoft.com/office/drawing/2014/main" val="1657303486"/>
                    </a:ext>
                  </a:extLst>
                </a:gridCol>
                <a:gridCol w="2771037">
                  <a:extLst>
                    <a:ext uri="{9D8B030D-6E8A-4147-A177-3AD203B41FA5}">
                      <a16:colId xmlns:a16="http://schemas.microsoft.com/office/drawing/2014/main" val="1874242038"/>
                    </a:ext>
                  </a:extLst>
                </a:gridCol>
                <a:gridCol w="2771037">
                  <a:extLst>
                    <a:ext uri="{9D8B030D-6E8A-4147-A177-3AD203B41FA5}">
                      <a16:colId xmlns:a16="http://schemas.microsoft.com/office/drawing/2014/main" val="278096334"/>
                    </a:ext>
                  </a:extLst>
                </a:gridCol>
              </a:tblGrid>
              <a:tr h="45451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u="none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500" u="none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Oulun seudun </a:t>
                      </a:r>
                      <a:r>
                        <a:rPr lang="fi-FI" sz="1500" u="none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lähijunaliikenneselvitys</a:t>
                      </a:r>
                      <a:endParaRPr lang="fi-FI" sz="1500" u="none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fi-FI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fi-FI" sz="15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Liikenneturvallisuuden parantaminen </a:t>
                      </a:r>
                      <a:r>
                        <a:rPr lang="fi-FI" sz="15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suunnittelun, infran kehittämisen ja asennekasvatuksen avulla </a:t>
                      </a:r>
                      <a:endParaRPr lang="fi-FI" sz="15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8EB05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5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Joukkoliikennepalvelu-</a:t>
                      </a:r>
                      <a:r>
                        <a:rPr lang="fi-FI" sz="1500" b="1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jen</a:t>
                      </a:r>
                      <a:r>
                        <a:rPr lang="fi-FI" sz="15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ja matkaketjujen kehittäminen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5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Matkailun huomioiminen matkaketjujen ja niiden informaation kehittämisessä</a:t>
                      </a:r>
                      <a:endParaRPr lang="fi-FI" sz="15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5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Toimivien liityntäyhteyksien kehittäminen maakunnan lentoasemilta, rautatieasemilta ja matkakeskuksista</a:t>
                      </a:r>
                    </a:p>
                  </a:txBody>
                  <a:tcPr>
                    <a:solidFill>
                      <a:srgbClr val="EDD23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5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Matkojen yhdistelyn toteuttaminen Pohjois-Pohjanmaalla</a:t>
                      </a:r>
                    </a:p>
                    <a:p>
                      <a:endParaRPr lang="fi-FI" sz="1300" dirty="0"/>
                    </a:p>
                  </a:txBody>
                  <a:tcPr>
                    <a:solidFill>
                      <a:srgbClr val="D48625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5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Tärkeimpien terminaalien korkeatasoisen liityntäpysäköinnin toteuttaminen</a:t>
                      </a:r>
                    </a:p>
                    <a:p>
                      <a:endParaRPr lang="fi-FI" sz="1500" dirty="0"/>
                    </a:p>
                  </a:txBody>
                  <a:tcPr>
                    <a:solidFill>
                      <a:srgbClr val="B3272A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744001"/>
                  </a:ext>
                </a:extLst>
              </a:tr>
            </a:tbl>
          </a:graphicData>
        </a:graphic>
      </p:graphicFrame>
      <p:sp>
        <p:nvSpPr>
          <p:cNvPr id="4" name="Otsikko 1">
            <a:extLst>
              <a:ext uri="{FF2B5EF4-FFF2-40B4-BE49-F238E27FC236}">
                <a16:creationId xmlns:a16="http://schemas.microsoft.com/office/drawing/2014/main" id="{C7361658-B30E-4EAA-867D-091C682D9AAC}"/>
              </a:ext>
            </a:extLst>
          </p:cNvPr>
          <p:cNvSpPr txBox="1">
            <a:spLocks/>
          </p:cNvSpPr>
          <p:nvPr/>
        </p:nvSpPr>
        <p:spPr>
          <a:xfrm>
            <a:off x="615157" y="0"/>
            <a:ext cx="10515600" cy="854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i-FI" sz="1800" b="1" dirty="0">
                <a:solidFill>
                  <a:srgbClr val="3C3875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Toimintalinjan 4 tavoitetilaa tukevat toimenpidekokonaisuudet</a:t>
            </a:r>
            <a:endParaRPr lang="fi-FI" dirty="0">
              <a:solidFill>
                <a:srgbClr val="3C3875"/>
              </a:solidFill>
            </a:endParaRP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F33D5793-22F0-4564-8284-8D6A85661756}"/>
              </a:ext>
            </a:extLst>
          </p:cNvPr>
          <p:cNvSpPr txBox="1">
            <a:spLocks/>
          </p:cNvSpPr>
          <p:nvPr/>
        </p:nvSpPr>
        <p:spPr>
          <a:xfrm>
            <a:off x="615158" y="5302139"/>
            <a:ext cx="11084146" cy="69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600" b="1" dirty="0">
                <a:solidFill>
                  <a:srgbClr val="3D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Valmistunut	           Edistynyt	            Aloitettu	    Edelleen edistettävä</a:t>
            </a:r>
          </a:p>
        </p:txBody>
      </p:sp>
    </p:spTree>
    <p:extLst>
      <p:ext uri="{BB962C8B-B14F-4D97-AF65-F5344CB8AC3E}">
        <p14:creationId xmlns:p14="http://schemas.microsoft.com/office/powerpoint/2010/main" val="2999141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D37BD1-5B2A-4915-AA4B-825812833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Pohjois-Pohjanmaan liikennejärjestelmäsuunnitelma 2040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0213A3-8CCC-4C85-871B-9A2913B39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</a:rPr>
              <a:t>Pohjois-Pohjanmaan </a:t>
            </a:r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liikennejärjestelmäsuunnitelma</a:t>
            </a:r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</a:rPr>
              <a:t> 2040 laadittiin vuonna 2019.</a:t>
            </a:r>
          </a:p>
          <a:p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</a:rPr>
              <a:t>Suunnitelmassa on maakunnan liikennejärjestelmän kehittämiseen neljä toimintalinjaa:</a:t>
            </a:r>
          </a:p>
          <a:p>
            <a:pPr lvl="1"/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</a:rPr>
              <a:t>Toimintalinja 1: Pohjoinen vahvemmin osaksi Euroopan liikenneverkkoa</a:t>
            </a:r>
          </a:p>
          <a:p>
            <a:pPr lvl="1"/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</a:rPr>
              <a:t>Toimintalinja 2: Liikennejärjestelmä tukee elinkeinoelämän kilpailukykyä ja tasapainoista aluerakennetta</a:t>
            </a:r>
          </a:p>
          <a:p>
            <a:pPr lvl="1"/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</a:rPr>
              <a:t>Toimintalinja 3: Liikennejärjestelmä kannustaa kestävään liikkumiseen</a:t>
            </a:r>
          </a:p>
          <a:p>
            <a:pPr lvl="1"/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</a:rPr>
              <a:t>Toimintalinja 4: Pohjois-Pohjanmaalla liikkuminen on helppoa ja sujuvaa</a:t>
            </a:r>
          </a:p>
          <a:p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</a:rPr>
              <a:t>Jokaiseen toimintalinjaan kuuluu kärkihankkeet sekä niitä tukevat toimenpiteet, joiden edistymistä seurataan tässä tiivistelmässä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89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C7D2CC-B53C-4CC8-9948-CD179116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833" y="441911"/>
            <a:ext cx="10380774" cy="1003407"/>
          </a:xfrm>
        </p:spPr>
        <p:txBody>
          <a:bodyPr anchor="t">
            <a:normAutofit fontScale="90000"/>
          </a:bodyPr>
          <a:lstStyle/>
          <a:p>
            <a:r>
              <a:rPr lang="fi-FI" sz="2200" b="1" dirty="0">
                <a:solidFill>
                  <a:srgbClr val="3C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Pohjoinen vahvemmin osaksi Euroopan liikenneverkkoa (TL1): </a:t>
            </a:r>
            <a:r>
              <a:rPr lang="fi-FI" sz="2200" dirty="0">
                <a:solidFill>
                  <a:srgbClr val="3C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Pohjoisen saavutettavuutta parannetaan varmistamalla valtakunnan tärkeimpien väylien, pääradan ja valtatien 4, riittävä kapasiteetti ja toimivuus </a:t>
            </a:r>
            <a:endParaRPr lang="fi-FI" dirty="0">
              <a:solidFill>
                <a:srgbClr val="3C3875"/>
              </a:solidFill>
            </a:endParaRP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6A28C21A-2355-41D8-8D51-E04152159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529307"/>
              </p:ext>
            </p:extLst>
          </p:nvPr>
        </p:nvGraphicFramePr>
        <p:xfrm>
          <a:off x="681834" y="1503183"/>
          <a:ext cx="10662441" cy="4409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2441">
                  <a:extLst>
                    <a:ext uri="{9D8B030D-6E8A-4147-A177-3AD203B41FA5}">
                      <a16:colId xmlns:a16="http://schemas.microsoft.com/office/drawing/2014/main" val="1358651637"/>
                    </a:ext>
                  </a:extLst>
                </a:gridCol>
              </a:tblGrid>
              <a:tr h="22048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Valtatie 4 Oulu-Kemi kehittäminen.</a:t>
                      </a: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Kiireellisimpänä toimenpiteenä toteutetaan </a:t>
                      </a:r>
                      <a:r>
                        <a:rPr lang="fi-FI" sz="1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Iin ohitustie </a:t>
                      </a: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sekä </a:t>
                      </a:r>
                      <a:r>
                        <a:rPr lang="fi-FI" sz="1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täydennetään ohituskaistoja ja liittymäjärjestelyitä </a:t>
                      </a: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Iin ja Kemin välillä.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EB050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198123"/>
                  </a:ext>
                </a:extLst>
              </a:tr>
              <a:tr h="22048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Kaksoisraiteen Ylivieska–Oulu rakentaminen. </a:t>
                      </a:r>
                      <a:r>
                        <a:rPr lang="fi-FI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Hanke toteutetaan vaiheittain </a:t>
                      </a:r>
                      <a:r>
                        <a:rPr lang="fi-FI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rakentamalla ensin puuttuva kaksoisraide Liminka–Oulu-välille </a:t>
                      </a:r>
                      <a:r>
                        <a:rPr lang="fi-FI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ja pidentämällä liikennepaikkoja Oulaisissa, </a:t>
                      </a:r>
                      <a:r>
                        <a:rPr lang="fi-FI" sz="1800" b="0" kern="12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Kilpualla</a:t>
                      </a:r>
                      <a:r>
                        <a:rPr lang="fi-FI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ja Kempeleessä. Myöhemmin kaksoisraide laajennetaan välille Ylivieska–Liminka.</a:t>
                      </a:r>
                      <a:endParaRPr lang="fi-FI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EDD23C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645085"/>
                  </a:ext>
                </a:extLst>
              </a:tr>
            </a:tbl>
          </a:graphicData>
        </a:graphic>
      </p:graphicFrame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489F0CC6-1E67-4EC1-B294-8BD57AF8A33C}"/>
              </a:ext>
            </a:extLst>
          </p:cNvPr>
          <p:cNvSpPr txBox="1">
            <a:spLocks/>
          </p:cNvSpPr>
          <p:nvPr/>
        </p:nvSpPr>
        <p:spPr>
          <a:xfrm>
            <a:off x="359229" y="1407076"/>
            <a:ext cx="322602" cy="419770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i-FI" sz="2400" dirty="0">
              <a:solidFill>
                <a:srgbClr val="3C387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fi-FI" sz="5600" dirty="0">
                <a:solidFill>
                  <a:srgbClr val="3C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KÄRKIHANKKEET</a:t>
            </a:r>
          </a:p>
        </p:txBody>
      </p:sp>
    </p:spTree>
    <p:extLst>
      <p:ext uri="{BB962C8B-B14F-4D97-AF65-F5344CB8AC3E}">
        <p14:creationId xmlns:p14="http://schemas.microsoft.com/office/powerpoint/2010/main" val="261912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C0C8FDA5-3BA5-4F79-B8B3-C6DC83239C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149618"/>
              </p:ext>
            </p:extLst>
          </p:nvPr>
        </p:nvGraphicFramePr>
        <p:xfrm>
          <a:off x="615156" y="724367"/>
          <a:ext cx="11084148" cy="454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1037">
                  <a:extLst>
                    <a:ext uri="{9D8B030D-6E8A-4147-A177-3AD203B41FA5}">
                      <a16:colId xmlns:a16="http://schemas.microsoft.com/office/drawing/2014/main" val="925107061"/>
                    </a:ext>
                  </a:extLst>
                </a:gridCol>
                <a:gridCol w="2771037">
                  <a:extLst>
                    <a:ext uri="{9D8B030D-6E8A-4147-A177-3AD203B41FA5}">
                      <a16:colId xmlns:a16="http://schemas.microsoft.com/office/drawing/2014/main" val="1657303486"/>
                    </a:ext>
                  </a:extLst>
                </a:gridCol>
                <a:gridCol w="2771037">
                  <a:extLst>
                    <a:ext uri="{9D8B030D-6E8A-4147-A177-3AD203B41FA5}">
                      <a16:colId xmlns:a16="http://schemas.microsoft.com/office/drawing/2014/main" val="1874242038"/>
                    </a:ext>
                  </a:extLst>
                </a:gridCol>
                <a:gridCol w="2771037">
                  <a:extLst>
                    <a:ext uri="{9D8B030D-6E8A-4147-A177-3AD203B41FA5}">
                      <a16:colId xmlns:a16="http://schemas.microsoft.com/office/drawing/2014/main" val="278096334"/>
                    </a:ext>
                  </a:extLst>
                </a:gridCol>
              </a:tblGrid>
              <a:tr h="45491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TEN-T-ydinverkkokäytävien North </a:t>
                      </a:r>
                      <a:r>
                        <a:rPr lang="fi-FI" sz="1400" b="1" kern="120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Sea</a:t>
                      </a: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-Baltic ja </a:t>
                      </a:r>
                      <a:r>
                        <a:rPr lang="fi-FI" sz="1400" b="1" kern="120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Scandinavian-Mediterranean</a:t>
                      </a: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fi-FI" sz="14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laajentaminen Pohjois-Suomeen</a:t>
                      </a:r>
                      <a:r>
                        <a:rPr lang="fi-FI" sz="14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endParaRPr lang="fi-FI" sz="14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Oulu-Laurila -yhteysvälin </a:t>
                      </a:r>
                      <a:r>
                        <a:rPr lang="fi-FI" sz="14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tarveselvitys</a:t>
                      </a:r>
                      <a:endParaRPr lang="fi-FI" sz="14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8EB05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Pohjois-Pohjanmaan</a:t>
                      </a:r>
                      <a:r>
                        <a:rPr lang="fi-FI" sz="13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fi-FI" sz="13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lentoasemien lentoliikenteen reittien vuorotarjonnan parantaminen</a:t>
                      </a:r>
                      <a:r>
                        <a:rPr lang="fi-FI" sz="13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fi-FI" sz="13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ja kansainvälisten suorien reittien avaaminen.</a:t>
                      </a:r>
                      <a:endParaRPr lang="fi-FI" sz="13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fi-FI" sz="13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Oulun lentoaseman </a:t>
                      </a:r>
                      <a:r>
                        <a:rPr lang="fi-FI" sz="13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maaliikenneyhteyksien kehittäminen.</a:t>
                      </a:r>
                      <a:endParaRPr lang="fi-FI" sz="1300" b="1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Oulun sataman </a:t>
                      </a:r>
                      <a:r>
                        <a:rPr lang="fi-FI" sz="13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maayhteyksien parantaminen.</a:t>
                      </a:r>
                      <a:endParaRPr lang="fi-FI" sz="13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Pohjois-Pohjanmaan satamien </a:t>
                      </a:r>
                      <a:r>
                        <a:rPr lang="fi-FI" sz="13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meriväylien hankekehitys</a:t>
                      </a:r>
                      <a:r>
                        <a:rPr lang="fi-FI" sz="13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ja </a:t>
                      </a:r>
                      <a:r>
                        <a:rPr lang="fi-FI" sz="13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syventäminen</a:t>
                      </a:r>
                      <a:r>
                        <a:rPr lang="fi-FI" sz="13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  <a:endParaRPr lang="fi-FI" sz="13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EDD23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900" dirty="0"/>
                    </a:p>
                  </a:txBody>
                  <a:tcPr>
                    <a:solidFill>
                      <a:srgbClr val="D48625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Oulun ja Raahen satamien sekä Oulun lentoaseman </a:t>
                      </a:r>
                      <a:r>
                        <a:rPr lang="fi-FI" sz="14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nostaminen osaksi TEN-T-ydinverkkoa</a:t>
                      </a:r>
                      <a:r>
                        <a:rPr lang="fi-FI" sz="14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endParaRPr lang="fi-FI" sz="14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fi-FI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Pohjois-Pohjanmaan satamien talvimerenkulun edellytysten varmistaminen</a:t>
                      </a:r>
                      <a:endParaRPr lang="fi-FI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B3272A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744001"/>
                  </a:ext>
                </a:extLst>
              </a:tr>
            </a:tbl>
          </a:graphicData>
        </a:graphic>
      </p:graphicFrame>
      <p:sp>
        <p:nvSpPr>
          <p:cNvPr id="5" name="Otsikko 1">
            <a:extLst>
              <a:ext uri="{FF2B5EF4-FFF2-40B4-BE49-F238E27FC236}">
                <a16:creationId xmlns:a16="http://schemas.microsoft.com/office/drawing/2014/main" id="{C2D6608A-6AA4-4573-9327-F5E683121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13" y="0"/>
            <a:ext cx="10515600" cy="854439"/>
          </a:xfrm>
        </p:spPr>
        <p:txBody>
          <a:bodyPr>
            <a:normAutofit/>
          </a:bodyPr>
          <a:lstStyle/>
          <a:p>
            <a:r>
              <a:rPr lang="fi-FI" sz="1800" b="1" dirty="0">
                <a:solidFill>
                  <a:srgbClr val="3C3875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Toimintalinjan 1 tavoitetilaa tukevat toimenpidekokonaisuudet</a:t>
            </a:r>
            <a:endParaRPr lang="fi-FI" sz="4000" dirty="0">
              <a:solidFill>
                <a:srgbClr val="3C3875"/>
              </a:solidFill>
            </a:endParaRP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6AFE90B4-CDFF-4344-A060-C9C33874E27B}"/>
              </a:ext>
            </a:extLst>
          </p:cNvPr>
          <p:cNvSpPr txBox="1">
            <a:spLocks/>
          </p:cNvSpPr>
          <p:nvPr/>
        </p:nvSpPr>
        <p:spPr>
          <a:xfrm>
            <a:off x="615158" y="5302139"/>
            <a:ext cx="11084146" cy="69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600" b="1" dirty="0"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i-FI" sz="1600" b="1" dirty="0">
                <a:solidFill>
                  <a:srgbClr val="3D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Valmistunut	           Edistynyt	            Aloitettu	</a:t>
            </a:r>
            <a:r>
              <a:rPr lang="fi-FI" sz="1600" b="1">
                <a:solidFill>
                  <a:srgbClr val="3D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Edelleen edistettävä</a:t>
            </a:r>
            <a:endParaRPr lang="fi-FI" sz="1600" b="1" dirty="0">
              <a:solidFill>
                <a:srgbClr val="3D387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5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103219EC-D0A5-4FBA-A9FD-5FDF8A0FF0BE}"/>
              </a:ext>
            </a:extLst>
          </p:cNvPr>
          <p:cNvSpPr/>
          <p:nvPr/>
        </p:nvSpPr>
        <p:spPr>
          <a:xfrm>
            <a:off x="681831" y="1503184"/>
            <a:ext cx="10662444" cy="4409615"/>
          </a:xfrm>
          <a:prstGeom prst="rect">
            <a:avLst/>
          </a:prstGeom>
          <a:solidFill>
            <a:srgbClr val="4472C4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aphicFrame>
        <p:nvGraphicFramePr>
          <p:cNvPr id="8" name="Taulukko 8">
            <a:extLst>
              <a:ext uri="{FF2B5EF4-FFF2-40B4-BE49-F238E27FC236}">
                <a16:creationId xmlns:a16="http://schemas.microsoft.com/office/drawing/2014/main" id="{40F8F434-2478-4739-B8F0-8D71CA63DB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32057"/>
              </p:ext>
            </p:extLst>
          </p:nvPr>
        </p:nvGraphicFramePr>
        <p:xfrm>
          <a:off x="681830" y="1503184"/>
          <a:ext cx="10662444" cy="4409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2444">
                  <a:extLst>
                    <a:ext uri="{9D8B030D-6E8A-4147-A177-3AD203B41FA5}">
                      <a16:colId xmlns:a16="http://schemas.microsoft.com/office/drawing/2014/main" val="3122890582"/>
                    </a:ext>
                  </a:extLst>
                </a:gridCol>
              </a:tblGrid>
              <a:tr h="2204807">
                <a:tc>
                  <a:txBody>
                    <a:bodyPr/>
                    <a:lstStyle/>
                    <a:p>
                      <a:r>
                        <a:rPr lang="fi-FI" sz="18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Perusväylänpidon </a:t>
                      </a:r>
                      <a:r>
                        <a:rPr lang="fi-FI" sz="18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rahoituksen tasokorotus</a:t>
                      </a:r>
                      <a:r>
                        <a:rPr lang="fi-FI" sz="18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 </a:t>
                      </a:r>
                      <a:endParaRPr lang="fi-FI" sz="18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8EB050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667046"/>
                  </a:ext>
                </a:extLst>
              </a:tr>
              <a:tr h="2204807">
                <a:tc>
                  <a:txBody>
                    <a:bodyPr/>
                    <a:lstStyle/>
                    <a:p>
                      <a:r>
                        <a:rPr lang="fi-FI" sz="18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Tapauskohtainen arviointi elinkeinoelämän tarpeisiin perustuvista liikenneinfrastruktuurin kehittämistarpeista. </a:t>
                      </a:r>
                      <a:endParaRPr lang="fi-FI" sz="1800" strike="sngStrike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8EB050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477240"/>
                  </a:ext>
                </a:extLst>
              </a:tr>
            </a:tbl>
          </a:graphicData>
        </a:graphic>
      </p:graphicFrame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BF4C9800-3AF2-4DDA-9FDF-047E1FC1692B}"/>
              </a:ext>
            </a:extLst>
          </p:cNvPr>
          <p:cNvSpPr txBox="1">
            <a:spLocks/>
          </p:cNvSpPr>
          <p:nvPr/>
        </p:nvSpPr>
        <p:spPr>
          <a:xfrm>
            <a:off x="359229" y="1407076"/>
            <a:ext cx="322602" cy="419770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i-FI" sz="2400" dirty="0">
              <a:solidFill>
                <a:srgbClr val="3C387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fi-FI" sz="5600" dirty="0">
                <a:solidFill>
                  <a:srgbClr val="3C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KÄRKIHANKKEET</a:t>
            </a: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92BC1284-E5C9-4635-AF45-6A5AAE109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833" y="441911"/>
            <a:ext cx="10380774" cy="1003407"/>
          </a:xfrm>
        </p:spPr>
        <p:txBody>
          <a:bodyPr anchor="t">
            <a:normAutofit/>
          </a:bodyPr>
          <a:lstStyle/>
          <a:p>
            <a:r>
              <a:rPr lang="fi-FI" sz="1900" b="1" dirty="0">
                <a:solidFill>
                  <a:srgbClr val="3C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Liikennejärjestelmä tukee elinkeinoelämän kilpailukykyä ja tasapainoista aluerakennetta (TL2): </a:t>
            </a:r>
            <a:r>
              <a:rPr lang="fi-FI" sz="1900" dirty="0">
                <a:solidFill>
                  <a:srgbClr val="3C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Perusväylänpidon rahoitustason korottaminen kestävälle tasolle</a:t>
            </a:r>
            <a:endParaRPr lang="fi-FI" sz="1900" dirty="0">
              <a:solidFill>
                <a:srgbClr val="3C38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984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2BE15B76-BDBA-4762-AB55-331899EAC8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719325"/>
              </p:ext>
            </p:extLst>
          </p:nvPr>
        </p:nvGraphicFramePr>
        <p:xfrm>
          <a:off x="615154" y="724367"/>
          <a:ext cx="11084148" cy="4549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1037">
                  <a:extLst>
                    <a:ext uri="{9D8B030D-6E8A-4147-A177-3AD203B41FA5}">
                      <a16:colId xmlns:a16="http://schemas.microsoft.com/office/drawing/2014/main" val="925107061"/>
                    </a:ext>
                  </a:extLst>
                </a:gridCol>
                <a:gridCol w="2771037">
                  <a:extLst>
                    <a:ext uri="{9D8B030D-6E8A-4147-A177-3AD203B41FA5}">
                      <a16:colId xmlns:a16="http://schemas.microsoft.com/office/drawing/2014/main" val="1657303486"/>
                    </a:ext>
                  </a:extLst>
                </a:gridCol>
                <a:gridCol w="2771037">
                  <a:extLst>
                    <a:ext uri="{9D8B030D-6E8A-4147-A177-3AD203B41FA5}">
                      <a16:colId xmlns:a16="http://schemas.microsoft.com/office/drawing/2014/main" val="1874242038"/>
                    </a:ext>
                  </a:extLst>
                </a:gridCol>
                <a:gridCol w="2771037">
                  <a:extLst>
                    <a:ext uri="{9D8B030D-6E8A-4147-A177-3AD203B41FA5}">
                      <a16:colId xmlns:a16="http://schemas.microsoft.com/office/drawing/2014/main" val="278096334"/>
                    </a:ext>
                  </a:extLst>
                </a:gridCol>
              </a:tblGrid>
              <a:tr h="4549196">
                <a:tc>
                  <a:txBody>
                    <a:bodyPr/>
                    <a:lstStyle/>
                    <a:p>
                      <a:endParaRPr lang="fi-FI" sz="1100" dirty="0"/>
                    </a:p>
                    <a:p>
                      <a:endParaRPr lang="fi-FI" sz="1300" dirty="0"/>
                    </a:p>
                  </a:txBody>
                  <a:tcPr>
                    <a:solidFill>
                      <a:srgbClr val="8EB05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Oulu-Vartius radan </a:t>
                      </a: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kehittäminen</a:t>
                      </a:r>
                      <a:r>
                        <a:rPr lang="fi-FI" sz="12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Ylivieska-Iisalmi-Kontiomäki radan </a:t>
                      </a: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kehittäminen</a:t>
                      </a:r>
                      <a:r>
                        <a:rPr lang="fi-FI" sz="12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Haapajärven raakapuun </a:t>
                      </a: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kuormauspaikan korvausinvestointi</a:t>
                      </a:r>
                      <a:r>
                        <a:rPr lang="fi-FI" sz="12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Valtatien 4 Jyväskylä-Oulu kehittäminen </a:t>
                      </a: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(ohituskaistat ja liittymäratkaisut)</a:t>
                      </a:r>
                      <a:endParaRPr lang="fi-FI" sz="12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Valtatien 8 Vaasa-Oulu kehittäminen </a:t>
                      </a: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(ohituskaistat ja liittymäratkaisut)</a:t>
                      </a:r>
                      <a:endParaRPr lang="fi-FI" sz="1200" b="1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b="1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Valtatien 5 </a:t>
                      </a: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kehittäminen</a:t>
                      </a:r>
                      <a:endParaRPr lang="fi-FI" sz="1200" b="1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b="1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Satamien yhteistyö ja profiloituminen.</a:t>
                      </a:r>
                      <a:endParaRPr lang="fi-FI" sz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EDD23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Valtatien 20 Oulu–Kuusamo </a:t>
                      </a:r>
                      <a:r>
                        <a:rPr lang="fi-FI" sz="14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kehittäminen</a:t>
                      </a: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(ohituskaistat ja liittymäratkaisut)</a:t>
                      </a:r>
                      <a:endParaRPr lang="fi-FI" sz="14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fi-FI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Valtatien 22 Oulu–Kajaani kehittäminen (mm. taajamien kevyen liikenteen tarpeet)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Pohjois-Pohjanmaan logistiikan toimintaohjelman laatiminen.</a:t>
                      </a:r>
                      <a:endParaRPr lang="fi-FI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fi-FI" sz="1300" dirty="0"/>
                    </a:p>
                  </a:txBody>
                  <a:tcPr>
                    <a:solidFill>
                      <a:srgbClr val="D48625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4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Kuusamon lentoaseman vuorotarjonnan ja maaliikenteen liityntäyhteyksien kehittäminen</a:t>
                      </a: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 </a:t>
                      </a:r>
                      <a:endParaRPr lang="fi-FI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B3272A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744001"/>
                  </a:ext>
                </a:extLst>
              </a:tr>
            </a:tbl>
          </a:graphicData>
        </a:graphic>
      </p:graphicFrame>
      <p:sp>
        <p:nvSpPr>
          <p:cNvPr id="5" name="Otsikko 1">
            <a:extLst>
              <a:ext uri="{FF2B5EF4-FFF2-40B4-BE49-F238E27FC236}">
                <a16:creationId xmlns:a16="http://schemas.microsoft.com/office/drawing/2014/main" id="{581BF331-9326-4E66-A326-67B04B5B5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831" y="-8729"/>
            <a:ext cx="10515600" cy="854439"/>
          </a:xfrm>
        </p:spPr>
        <p:txBody>
          <a:bodyPr>
            <a:normAutofit/>
          </a:bodyPr>
          <a:lstStyle/>
          <a:p>
            <a:r>
              <a:rPr lang="fi-FI" sz="1800" b="1" dirty="0">
                <a:solidFill>
                  <a:srgbClr val="3D3875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Toimintalinjan 2 tavoitetilaa tukevat toimenpidekokonaisuudet</a:t>
            </a:r>
            <a:endParaRPr lang="fi-FI" sz="4000" b="1" dirty="0">
              <a:solidFill>
                <a:srgbClr val="3D3875"/>
              </a:solidFill>
            </a:endParaRP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A85D10A-86B9-4757-A02B-CD4495F62985}"/>
              </a:ext>
            </a:extLst>
          </p:cNvPr>
          <p:cNvSpPr txBox="1">
            <a:spLocks/>
          </p:cNvSpPr>
          <p:nvPr/>
        </p:nvSpPr>
        <p:spPr>
          <a:xfrm>
            <a:off x="615158" y="5302139"/>
            <a:ext cx="11084146" cy="69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600" b="1" dirty="0">
                <a:latin typeface="Verdana" panose="020B0604030504040204" pitchFamily="34" charset="0"/>
                <a:ea typeface="Verdana" panose="020B0604030504040204" pitchFamily="34" charset="0"/>
              </a:rPr>
              <a:t>         </a:t>
            </a:r>
            <a:r>
              <a:rPr lang="fi-FI" sz="1600" b="1" dirty="0">
                <a:solidFill>
                  <a:srgbClr val="3D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Valmistunut	           Edistynyt	            Aloitettu	    Edelleen edistettävä</a:t>
            </a:r>
          </a:p>
        </p:txBody>
      </p:sp>
    </p:spTree>
    <p:extLst>
      <p:ext uri="{BB962C8B-B14F-4D97-AF65-F5344CB8AC3E}">
        <p14:creationId xmlns:p14="http://schemas.microsoft.com/office/powerpoint/2010/main" val="1072222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8535EEF3-4569-4DF0-B0E9-396A6EE2DF6F}"/>
              </a:ext>
            </a:extLst>
          </p:cNvPr>
          <p:cNvSpPr txBox="1">
            <a:spLocks/>
          </p:cNvSpPr>
          <p:nvPr/>
        </p:nvSpPr>
        <p:spPr>
          <a:xfrm>
            <a:off x="681833" y="441911"/>
            <a:ext cx="10380774" cy="1003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8909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8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900" b="1" dirty="0">
                <a:solidFill>
                  <a:srgbClr val="3C3875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Liikennejärjestelmä kannustaa kestävään liikkumiseen (TL3): </a:t>
            </a:r>
            <a:r>
              <a:rPr lang="fi-FI" sz="1900" dirty="0">
                <a:solidFill>
                  <a:srgbClr val="3C3875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Rakennetaan Pohjois-Pohjanmaasta kestävän liikkumisen pilottimaakunta</a:t>
            </a:r>
            <a:endParaRPr lang="fi-FI" sz="1900" dirty="0">
              <a:solidFill>
                <a:srgbClr val="3C3875"/>
              </a:solidFill>
            </a:endParaRPr>
          </a:p>
        </p:txBody>
      </p:sp>
      <p:graphicFrame>
        <p:nvGraphicFramePr>
          <p:cNvPr id="5" name="Taulukko 5">
            <a:extLst>
              <a:ext uri="{FF2B5EF4-FFF2-40B4-BE49-F238E27FC236}">
                <a16:creationId xmlns:a16="http://schemas.microsoft.com/office/drawing/2014/main" id="{6260F83E-1162-42D9-B5EE-26F05722B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074695"/>
              </p:ext>
            </p:extLst>
          </p:nvPr>
        </p:nvGraphicFramePr>
        <p:xfrm>
          <a:off x="681831" y="1503182"/>
          <a:ext cx="10674605" cy="4409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74605">
                  <a:extLst>
                    <a:ext uri="{9D8B030D-6E8A-4147-A177-3AD203B41FA5}">
                      <a16:colId xmlns:a16="http://schemas.microsoft.com/office/drawing/2014/main" val="861540977"/>
                    </a:ext>
                  </a:extLst>
                </a:gridCol>
              </a:tblGrid>
              <a:tr h="1102404">
                <a:tc>
                  <a:txBody>
                    <a:bodyPr/>
                    <a:lstStyle/>
                    <a:p>
                      <a:pPr marL="0" marR="0" lvl="0" indent="0" algn="l" defTabSz="890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Maankäyttö- ja liikennehankkeiden ilmastovaikutusten arviointimenettelyn pilotointi Pohjois-Pohjanmaalla</a:t>
                      </a:r>
                    </a:p>
                    <a:p>
                      <a:endParaRPr lang="fi-FI" sz="1300" dirty="0"/>
                    </a:p>
                  </a:txBody>
                  <a:tcPr>
                    <a:solidFill>
                      <a:srgbClr val="EDD23C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334847"/>
                  </a:ext>
                </a:extLst>
              </a:tr>
              <a:tr h="1102404">
                <a:tc>
                  <a:txBody>
                    <a:bodyPr/>
                    <a:lstStyle/>
                    <a:p>
                      <a:pPr marL="0" marR="0" lvl="0" indent="0" algn="l" defTabSz="890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Joukkoliikenteen merkittävä </a:t>
                      </a:r>
                      <a:r>
                        <a:rPr lang="fi-FI" sz="18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palvelutason nosto </a:t>
                      </a:r>
                      <a:endParaRPr lang="fi-FI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fi-FI" sz="13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EDD23C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327031"/>
                  </a:ext>
                </a:extLst>
              </a:tr>
              <a:tr h="1102404">
                <a:tc>
                  <a:txBody>
                    <a:bodyPr/>
                    <a:lstStyle/>
                    <a:p>
                      <a:pPr marL="0" marR="0" lvl="0" indent="0" algn="l" defTabSz="890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Ajoneuvoliikenteen vaihtoehtoisten käyttövoimien käytön edistäminen</a:t>
                      </a:r>
                    </a:p>
                    <a:p>
                      <a:endParaRPr lang="fi-FI" sz="13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EDD23C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176395"/>
                  </a:ext>
                </a:extLst>
              </a:tr>
              <a:tr h="1102404">
                <a:tc>
                  <a:txBody>
                    <a:bodyPr/>
                    <a:lstStyle/>
                    <a:p>
                      <a:pPr marL="0" marR="0" lvl="0" indent="0" algn="l" defTabSz="890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Edistetään maakunnan kuntakeskusten ja taajamien kävelyn- ja pyöräilyn </a:t>
                      </a:r>
                      <a:r>
                        <a:rPr lang="fi-FI" sz="18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investointiohjelmien toteuttamista</a:t>
                      </a:r>
                      <a:endParaRPr lang="fi-FI" sz="18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fi-FI" sz="13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EDD23C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112862"/>
                  </a:ext>
                </a:extLst>
              </a:tr>
            </a:tbl>
          </a:graphicData>
        </a:graphic>
      </p:graphicFrame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E16351CF-084F-46CD-B14E-6AD46496A824}"/>
              </a:ext>
            </a:extLst>
          </p:cNvPr>
          <p:cNvSpPr txBox="1">
            <a:spLocks/>
          </p:cNvSpPr>
          <p:nvPr/>
        </p:nvSpPr>
        <p:spPr>
          <a:xfrm>
            <a:off x="359229" y="1407076"/>
            <a:ext cx="322602" cy="419770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i-FI" sz="2400" dirty="0">
              <a:solidFill>
                <a:srgbClr val="3C387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fi-FI" sz="5600" dirty="0">
                <a:solidFill>
                  <a:srgbClr val="3C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KÄRKIHANKKEET</a:t>
            </a:r>
          </a:p>
        </p:txBody>
      </p:sp>
    </p:spTree>
    <p:extLst>
      <p:ext uri="{BB962C8B-B14F-4D97-AF65-F5344CB8AC3E}">
        <p14:creationId xmlns:p14="http://schemas.microsoft.com/office/powerpoint/2010/main" val="959000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5276B87F-FFC0-46FB-AD38-F2AF980863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502772"/>
              </p:ext>
            </p:extLst>
          </p:nvPr>
        </p:nvGraphicFramePr>
        <p:xfrm>
          <a:off x="598826" y="724367"/>
          <a:ext cx="11100476" cy="454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5119">
                  <a:extLst>
                    <a:ext uri="{9D8B030D-6E8A-4147-A177-3AD203B41FA5}">
                      <a16:colId xmlns:a16="http://schemas.microsoft.com/office/drawing/2014/main" val="925107061"/>
                    </a:ext>
                  </a:extLst>
                </a:gridCol>
                <a:gridCol w="2775119">
                  <a:extLst>
                    <a:ext uri="{9D8B030D-6E8A-4147-A177-3AD203B41FA5}">
                      <a16:colId xmlns:a16="http://schemas.microsoft.com/office/drawing/2014/main" val="1657303486"/>
                    </a:ext>
                  </a:extLst>
                </a:gridCol>
                <a:gridCol w="2775119">
                  <a:extLst>
                    <a:ext uri="{9D8B030D-6E8A-4147-A177-3AD203B41FA5}">
                      <a16:colId xmlns:a16="http://schemas.microsoft.com/office/drawing/2014/main" val="1874242038"/>
                    </a:ext>
                  </a:extLst>
                </a:gridCol>
                <a:gridCol w="2775119">
                  <a:extLst>
                    <a:ext uri="{9D8B030D-6E8A-4147-A177-3AD203B41FA5}">
                      <a16:colId xmlns:a16="http://schemas.microsoft.com/office/drawing/2014/main" val="278096334"/>
                    </a:ext>
                  </a:extLst>
                </a:gridCol>
              </a:tblGrid>
              <a:tr h="45451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Lisätään kestävän liikkumisen </a:t>
                      </a:r>
                      <a:r>
                        <a:rPr lang="fi-FI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kehittämismahdollisuuksia</a:t>
                      </a:r>
                      <a:r>
                        <a:rPr lang="fi-FI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päästötavoitteiden saavuttamiseksi</a:t>
                      </a:r>
                    </a:p>
                    <a:p>
                      <a:endParaRPr lang="fi-FI" sz="1300" dirty="0"/>
                    </a:p>
                  </a:txBody>
                  <a:tcPr>
                    <a:solidFill>
                      <a:srgbClr val="8EB05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Maankäytön suunnittelun ja liikennejärjestelmän yhteensovittaminen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Toteutetaan puuttuvat laajakaistayhteydet </a:t>
                      </a:r>
                      <a:r>
                        <a:rPr lang="fi-FI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 vaikutetaan Jäämeren datakaapelin toteutukseen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9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fi-FI" sz="1300" dirty="0"/>
                    </a:p>
                  </a:txBody>
                  <a:tcPr>
                    <a:solidFill>
                      <a:srgbClr val="EDD23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5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fi-FI" sz="1300" dirty="0"/>
                    </a:p>
                  </a:txBody>
                  <a:tcPr>
                    <a:solidFill>
                      <a:srgbClr val="D48625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  <a:p>
                      <a:r>
                        <a:rPr lang="fi-FI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i-FI" sz="1500" dirty="0"/>
                    </a:p>
                  </a:txBody>
                  <a:tcPr>
                    <a:solidFill>
                      <a:srgbClr val="B3272A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744001"/>
                  </a:ext>
                </a:extLst>
              </a:tr>
            </a:tbl>
          </a:graphicData>
        </a:graphic>
      </p:graphicFrame>
      <p:sp>
        <p:nvSpPr>
          <p:cNvPr id="4" name="Otsikko 1">
            <a:extLst>
              <a:ext uri="{FF2B5EF4-FFF2-40B4-BE49-F238E27FC236}">
                <a16:creationId xmlns:a16="http://schemas.microsoft.com/office/drawing/2014/main" id="{AE320B2A-24CB-48F6-AD4A-115D5F5AC100}"/>
              </a:ext>
            </a:extLst>
          </p:cNvPr>
          <p:cNvSpPr txBox="1">
            <a:spLocks/>
          </p:cNvSpPr>
          <p:nvPr/>
        </p:nvSpPr>
        <p:spPr>
          <a:xfrm>
            <a:off x="681831" y="-8729"/>
            <a:ext cx="10515600" cy="854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i-FI" sz="1800" b="1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Toimintalinjan 3 tavoitetilaa tukevat toimenpidekokonaisuudet</a:t>
            </a:r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448F5A04-E76C-426D-9FE1-99D014B4BB01}"/>
              </a:ext>
            </a:extLst>
          </p:cNvPr>
          <p:cNvSpPr txBox="1">
            <a:spLocks/>
          </p:cNvSpPr>
          <p:nvPr/>
        </p:nvSpPr>
        <p:spPr>
          <a:xfrm>
            <a:off x="615158" y="5302139"/>
            <a:ext cx="11084146" cy="69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600" b="1" dirty="0">
                <a:latin typeface="Verdana" panose="020B0604030504040204" pitchFamily="34" charset="0"/>
                <a:ea typeface="Verdana" panose="020B0604030504040204" pitchFamily="34" charset="0"/>
              </a:rPr>
              <a:t>         </a:t>
            </a:r>
            <a:r>
              <a:rPr lang="fi-FI" sz="1600" b="1" dirty="0">
                <a:solidFill>
                  <a:srgbClr val="3D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Valmistunut	           Edistynyt	            Aloitettu	    Edelleen edistettävä</a:t>
            </a:r>
          </a:p>
        </p:txBody>
      </p:sp>
    </p:spTree>
    <p:extLst>
      <p:ext uri="{BB962C8B-B14F-4D97-AF65-F5344CB8AC3E}">
        <p14:creationId xmlns:p14="http://schemas.microsoft.com/office/powerpoint/2010/main" val="2212028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1">
            <a:extLst>
              <a:ext uri="{FF2B5EF4-FFF2-40B4-BE49-F238E27FC236}">
                <a16:creationId xmlns:a16="http://schemas.microsoft.com/office/drawing/2014/main" id="{80411C69-2E56-4911-8DC4-599883A9118A}"/>
              </a:ext>
            </a:extLst>
          </p:cNvPr>
          <p:cNvSpPr txBox="1">
            <a:spLocks/>
          </p:cNvSpPr>
          <p:nvPr/>
        </p:nvSpPr>
        <p:spPr>
          <a:xfrm>
            <a:off x="681833" y="441911"/>
            <a:ext cx="10380774" cy="1003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8909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8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900" b="1" dirty="0">
                <a:solidFill>
                  <a:srgbClr val="3C3875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Pohjois-Pohjanmaalla liikkuminen on helppoa ja sujuvaa (TL4): </a:t>
            </a:r>
            <a:r>
              <a:rPr lang="fi-FI" sz="1900" dirty="0">
                <a:solidFill>
                  <a:srgbClr val="3C3875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Pohjois-Pohjanmaa on johtava maakunta liikkumisen digitalisaatiossa</a:t>
            </a:r>
            <a:endParaRPr lang="fi-FI" sz="1900" dirty="0">
              <a:solidFill>
                <a:srgbClr val="3C3875"/>
              </a:solidFill>
            </a:endParaRPr>
          </a:p>
        </p:txBody>
      </p:sp>
      <p:graphicFrame>
        <p:nvGraphicFramePr>
          <p:cNvPr id="5" name="Taulukko 5">
            <a:extLst>
              <a:ext uri="{FF2B5EF4-FFF2-40B4-BE49-F238E27FC236}">
                <a16:creationId xmlns:a16="http://schemas.microsoft.com/office/drawing/2014/main" id="{B7C3FE28-D594-4E43-84BA-7F3FA9DAE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16623"/>
              </p:ext>
            </p:extLst>
          </p:nvPr>
        </p:nvGraphicFramePr>
        <p:xfrm>
          <a:off x="681833" y="1503184"/>
          <a:ext cx="10662745" cy="4409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2745">
                  <a:extLst>
                    <a:ext uri="{9D8B030D-6E8A-4147-A177-3AD203B41FA5}">
                      <a16:colId xmlns:a16="http://schemas.microsoft.com/office/drawing/2014/main" val="3797857432"/>
                    </a:ext>
                  </a:extLst>
                </a:gridCol>
              </a:tblGrid>
              <a:tr h="871833">
                <a:tc>
                  <a:txBody>
                    <a:bodyPr/>
                    <a:lstStyle/>
                    <a:p>
                      <a:r>
                        <a:rPr lang="fi-FI" sz="18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Tieliikenteen häiriönhallinnan ja häiriötilanteiden tilannekuvan kehittäminen</a:t>
                      </a:r>
                    </a:p>
                  </a:txBody>
                  <a:tcPr>
                    <a:solidFill>
                      <a:srgbClr val="8EB050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688810"/>
                  </a:ext>
                </a:extLst>
              </a:tr>
              <a:tr h="8718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Älyliikenteen </a:t>
                      </a:r>
                      <a:r>
                        <a:rPr lang="fi-FI" sz="18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ratkaisujen käyttöönoton edistäminen liikennesuunnittelussa</a:t>
                      </a:r>
                      <a:endParaRPr lang="fi-FI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EDD23C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96062"/>
                  </a:ext>
                </a:extLst>
              </a:tr>
              <a:tr h="871833">
                <a:tc>
                  <a:txBody>
                    <a:bodyPr/>
                    <a:lstStyle/>
                    <a:p>
                      <a:r>
                        <a:rPr lang="fi-FI" sz="18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Selvitys digitalisaation tuomista mahdollisuuksista matkustajainformaation tuottamiseksi</a:t>
                      </a:r>
                    </a:p>
                  </a:txBody>
                  <a:tcPr>
                    <a:solidFill>
                      <a:srgbClr val="D48625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586799"/>
                  </a:ext>
                </a:extLst>
              </a:tr>
              <a:tr h="922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Yhteentoimivien</a:t>
                      </a:r>
                      <a:r>
                        <a:rPr lang="fi-FI" sz="18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lippu- ja maksujärjestelmien kehittämisen ja käyttöönoton edistäminen</a:t>
                      </a:r>
                    </a:p>
                    <a:p>
                      <a:endParaRPr lang="fi-FI" sz="1300" dirty="0"/>
                    </a:p>
                  </a:txBody>
                  <a:tcPr>
                    <a:solidFill>
                      <a:srgbClr val="D48625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83321"/>
                  </a:ext>
                </a:extLst>
              </a:tr>
              <a:tr h="8718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Pilottien toteuttaminen uusien liikennepalvelujen kehittämisen ja käyttöönoton edistämiseksi</a:t>
                      </a:r>
                    </a:p>
                  </a:txBody>
                  <a:tcPr>
                    <a:solidFill>
                      <a:srgbClr val="B3272A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806031"/>
                  </a:ext>
                </a:extLst>
              </a:tr>
            </a:tbl>
          </a:graphicData>
        </a:graphic>
      </p:graphicFrame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0DA5E54F-6D48-4956-8656-1E50A4939D39}"/>
              </a:ext>
            </a:extLst>
          </p:cNvPr>
          <p:cNvSpPr txBox="1">
            <a:spLocks/>
          </p:cNvSpPr>
          <p:nvPr/>
        </p:nvSpPr>
        <p:spPr>
          <a:xfrm>
            <a:off x="359229" y="1407076"/>
            <a:ext cx="322602" cy="419770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i-FI" sz="2400" dirty="0">
              <a:solidFill>
                <a:srgbClr val="3C387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fi-FI" sz="5600" dirty="0">
                <a:solidFill>
                  <a:srgbClr val="3C387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KÄRKIHANKKEET</a:t>
            </a:r>
          </a:p>
        </p:txBody>
      </p:sp>
    </p:spTree>
    <p:extLst>
      <p:ext uri="{BB962C8B-B14F-4D97-AF65-F5344CB8AC3E}">
        <p14:creationId xmlns:p14="http://schemas.microsoft.com/office/powerpoint/2010/main" val="2649909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4E20709800C8A449CCE4F30EB5A984A" ma:contentTypeVersion="9" ma:contentTypeDescription="Luo uusi asiakirja." ma:contentTypeScope="" ma:versionID="2b3817229045000ec0753c2d1f1de214">
  <xsd:schema xmlns:xsd="http://www.w3.org/2001/XMLSchema" xmlns:xs="http://www.w3.org/2001/XMLSchema" xmlns:p="http://schemas.microsoft.com/office/2006/metadata/properties" xmlns:ns2="0929b81d-90ff-4bfe-8277-4b539db26595" xmlns:ns3="8a10dd4b-c745-4c0e-a377-2cd9136e82f9" targetNamespace="http://schemas.microsoft.com/office/2006/metadata/properties" ma:root="true" ma:fieldsID="2922852fe18e5db3474c2ba182c2e016" ns2:_="" ns3:_="">
    <xsd:import namespace="0929b81d-90ff-4bfe-8277-4b539db26595"/>
    <xsd:import namespace="8a10dd4b-c745-4c0e-a377-2cd9136e82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29b81d-90ff-4bfe-8277-4b539db26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0dd4b-c745-4c0e-a377-2cd9136e82f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1516B1-C58B-4E54-BB7D-D2A5B00E3B48}">
  <ds:schemaRefs>
    <ds:schemaRef ds:uri="0929b81d-90ff-4bfe-8277-4b539db26595"/>
    <ds:schemaRef ds:uri="8a10dd4b-c745-4c0e-a377-2cd9136e82f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D74EEEE-53AF-4C5D-BB63-E7ECA27302C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a10dd4b-c745-4c0e-a377-2cd9136e82f9"/>
    <ds:schemaRef ds:uri="0929b81d-90ff-4bfe-8277-4b539db2659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69A1BFA-A6E5-418C-8CC3-836070A453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1106</TotalTime>
  <Words>593</Words>
  <Application>Microsoft Office PowerPoint</Application>
  <PresentationFormat>Mukautettu</PresentationFormat>
  <Paragraphs>118</Paragraphs>
  <Slides>10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Office-teema</vt:lpstr>
      <vt:lpstr>Pohjois-Pohjanmaan liikennejärjestelmäsuunnitelman seurannan tiivistelmä</vt:lpstr>
      <vt:lpstr>Pohjois-Pohjanmaan liikennejärjestelmäsuunnitelma 2040</vt:lpstr>
      <vt:lpstr>Pohjoinen vahvemmin osaksi Euroopan liikenneverkkoa (TL1): Pohjoisen saavutettavuutta parannetaan varmistamalla valtakunnan tärkeimpien väylien, pääradan ja valtatien 4, riittävä kapasiteetti ja toimivuus </vt:lpstr>
      <vt:lpstr>Toimintalinjan 1 tavoitetilaa tukevat toimenpidekokonaisuudet</vt:lpstr>
      <vt:lpstr>Liikennejärjestelmä tukee elinkeinoelämän kilpailukykyä ja tasapainoista aluerakennetta (TL2): Perusväylänpidon rahoitustason korottaminen kestävälle tasolle</vt:lpstr>
      <vt:lpstr>Toimintalinjan 2 tavoitetilaa tukevat toimenpidekokonaisuudet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Tiina Mustonen</dc:creator>
  <cp:lastModifiedBy>Lauri Romppainen</cp:lastModifiedBy>
  <cp:revision>17</cp:revision>
  <dcterms:created xsi:type="dcterms:W3CDTF">2021-08-02T12:25:36Z</dcterms:created>
  <dcterms:modified xsi:type="dcterms:W3CDTF">2022-05-24T11:45:44Z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0x010100F4E20709800C8A449CCE4F30EB5A984A</vt:lpwstr>
  </property>
</Properties>
</file>