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3.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71" r:id="rId6"/>
    <p:sldMasterId id="2147483696" r:id="rId7"/>
    <p:sldMasterId id="2147483730" r:id="rId8"/>
  </p:sldMasterIdLst>
  <p:notesMasterIdLst>
    <p:notesMasterId r:id="rId12"/>
  </p:notesMasterIdLst>
  <p:sldIdLst>
    <p:sldId id="3396" r:id="rId9"/>
    <p:sldId id="3387" r:id="rId10"/>
    <p:sldId id="33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FF4B34-F984-6779-4E2D-2015352396EE}" name="Rautava Suvi (ELY)" initials="R(" userId="S::suvi.rautava@ely-keskus.fi::9fca50e8-2150-4265-a3d8-5ec442457643" providerId="AD"/>
  <p188:author id="{63B16E50-D03C-60D1-4FE4-0DD98744B756}" name="Sonninen Saara (ELY)" initials="SS(" userId="S::saara.sonninen@ely-keskus.fi::a51a4ed0-8670-4401-ae32-0f12e88dd478" providerId="AD"/>
  <p188:author id="{02925FB7-BC7E-C7E7-9DDA-659103B0C6CB}" name="Jaakonaho Miira (ELY)" initials="J(" userId="S::miira.jaakonaho@ely-keskus.fi::7676c74c-22d8-4f73-a58c-c1cab06597c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8FF"/>
    <a:srgbClr val="003883"/>
    <a:srgbClr val="429F35"/>
    <a:srgbClr val="000000"/>
    <a:srgbClr val="74AE26"/>
    <a:srgbClr val="185B95"/>
    <a:srgbClr val="D1E371"/>
    <a:srgbClr val="254CA3"/>
    <a:srgbClr val="6F92DF"/>
    <a:srgbClr val="FFD3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8FB837D-C827-4EFA-A057-4D05807E0F7C}" styleName="Teematyyli 1 - Korostu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eematyyli 1 - Korostu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B766C-D144-4860-8378-C8AED84E14A7}" type="datetimeFigureOut">
              <a:rPr lang="en-GB" smtClean="0"/>
              <a:t>06/02/2023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4FF52D-3802-4A03-8323-AE312A03D6DA}" type="slidenum">
              <a:rPr lang="en-GB" smtClean="0"/>
              <a:t>‹#›</a:t>
            </a:fld>
            <a:endParaRPr lang="en-GB"/>
          </a:p>
        </p:txBody>
      </p:sp>
    </p:spTree>
    <p:extLst>
      <p:ext uri="{BB962C8B-B14F-4D97-AF65-F5344CB8AC3E}">
        <p14:creationId xmlns:p14="http://schemas.microsoft.com/office/powerpoint/2010/main" val="425396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a:effectLst/>
                <a:ea typeface="Times New Roman" panose="02020603050405020304" pitchFamily="18" charset="0"/>
                <a:cs typeface="Arial"/>
              </a:rPr>
              <a:t>Aiempi otsikko: Yrityksen kehittämisavustuksen piiriin hyväksyttävät kustannukset – ei vastannut sisältöä</a:t>
            </a:r>
            <a:endParaRPr lang="fi-FI"/>
          </a:p>
        </p:txBody>
      </p:sp>
      <p:sp>
        <p:nvSpPr>
          <p:cNvPr id="4" name="Dian numeron paikkamerkki 3"/>
          <p:cNvSpPr>
            <a:spLocks noGrp="1"/>
          </p:cNvSpPr>
          <p:nvPr>
            <p:ph type="sldNum" sz="quarter" idx="5"/>
          </p:nvPr>
        </p:nvSpPr>
        <p:spPr/>
        <p:txBody>
          <a:bodyPr/>
          <a:lstStyle/>
          <a:p>
            <a:fld id="{604FF52D-3802-4A03-8323-AE312A03D6DA}" type="slidenum">
              <a:rPr lang="en-GB" smtClean="0"/>
              <a:t>2</a:t>
            </a:fld>
            <a:endParaRPr lang="en-GB"/>
          </a:p>
        </p:txBody>
      </p:sp>
    </p:spTree>
    <p:extLst>
      <p:ext uri="{BB962C8B-B14F-4D97-AF65-F5344CB8AC3E}">
        <p14:creationId xmlns:p14="http://schemas.microsoft.com/office/powerpoint/2010/main" val="3814549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a:effectLst/>
                <a:ea typeface="Times New Roman" panose="02020603050405020304" pitchFamily="18" charset="0"/>
                <a:cs typeface="Arial"/>
              </a:rPr>
              <a:t>Aiempi otsikko: Yrityksen kehittämisavustuksen piiriin hyväksyttävät kustannukset – ei vastannut sisältöä</a:t>
            </a:r>
            <a:endParaRPr lang="fi-FI"/>
          </a:p>
        </p:txBody>
      </p:sp>
      <p:sp>
        <p:nvSpPr>
          <p:cNvPr id="4" name="Dian numeron paikkamerkki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FF52D-3802-4A03-8323-AE312A03D6D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472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4" name="Tekstin paikkamerkki 2">
            <a:extLst>
              <a:ext uri="{FF2B5EF4-FFF2-40B4-BE49-F238E27FC236}">
                <a16:creationId xmlns:a16="http://schemas.microsoft.com/office/drawing/2014/main" id="{F5D100CF-BE2E-9D42-9DFA-07F68F907EA1}"/>
              </a:ext>
            </a:extLst>
          </p:cNvPr>
          <p:cNvSpPr>
            <a:spLocks noGrp="1"/>
          </p:cNvSpPr>
          <p:nvPr>
            <p:ph type="body" idx="13"/>
          </p:nvPr>
        </p:nvSpPr>
        <p:spPr>
          <a:xfrm>
            <a:off x="3517107" y="4402697"/>
            <a:ext cx="5157787" cy="823912"/>
          </a:xfrm>
        </p:spPr>
        <p:txBody>
          <a:bodyPr lIns="0" tIns="0" rIns="0" bIns="0" anchor="t" anchorCtr="0">
            <a:norm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5" name="Alaotsikko 2">
            <a:extLst>
              <a:ext uri="{FF2B5EF4-FFF2-40B4-BE49-F238E27FC236}">
                <a16:creationId xmlns:a16="http://schemas.microsoft.com/office/drawing/2014/main" id="{E5FF0748-A3B1-8241-ADBD-A3017D48D4B7}"/>
              </a:ext>
            </a:extLst>
          </p:cNvPr>
          <p:cNvSpPr>
            <a:spLocks noGrp="1"/>
          </p:cNvSpPr>
          <p:nvPr>
            <p:ph type="subTitle" idx="1"/>
          </p:nvPr>
        </p:nvSpPr>
        <p:spPr>
          <a:xfrm>
            <a:off x="1524000" y="3602038"/>
            <a:ext cx="9144000" cy="78207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298576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73110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117073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lvl1pPr>
          </a:lstStyle>
          <a:p>
            <a:r>
              <a:rPr lang="fi-FI" noProof="0"/>
              <a:t>Muokkaa ots. perustyyl. napsautt.</a:t>
            </a:r>
          </a:p>
        </p:txBody>
      </p:sp>
      <p:sp>
        <p:nvSpPr>
          <p:cNvPr id="3" name="Text Placeholder 2">
            <a:extLst>
              <a:ext uri="{FF2B5EF4-FFF2-40B4-BE49-F238E27FC236}">
                <a16:creationId xmlns:a16="http://schemas.microsoft.com/office/drawing/2014/main" id="{D9CBEED2-7281-4966-AB72-5E594107A5D8}"/>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BF2496A5-3E1B-4BA1-B42F-6D9B3BBB989A}"/>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814827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lvl1pPr>
          </a:lstStyle>
          <a:p>
            <a:r>
              <a:rPr lang="fi-FI" noProof="0"/>
              <a:t>Muokkaa ots. perustyyl. napsautt.</a:t>
            </a:r>
          </a:p>
        </p:txBody>
      </p:sp>
    </p:spTree>
    <p:extLst>
      <p:ext uri="{BB962C8B-B14F-4D97-AF65-F5344CB8AC3E}">
        <p14:creationId xmlns:p14="http://schemas.microsoft.com/office/powerpoint/2010/main" val="105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5175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Sisältö kaarevalla kuvalla" userDrawn="1">
  <p:cSld name="Sisältö kaarevalla kuvalla">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err="1"/>
              <a:t>Tekstisivu</a:t>
            </a:r>
            <a:r>
              <a:rPr lang="en-GB"/>
              <a:t> </a:t>
            </a:r>
            <a:r>
              <a:rPr lang="en-GB" err="1"/>
              <a:t>isolla</a:t>
            </a:r>
            <a:r>
              <a:rPr lang="en-GB"/>
              <a:t> </a:t>
            </a:r>
            <a:br>
              <a:rPr lang="en-GB"/>
            </a:br>
            <a:r>
              <a:rPr lang="en-GB" err="1"/>
              <a:t>kaarevalla</a:t>
            </a:r>
            <a:r>
              <a:rPr lang="en-GB"/>
              <a:t> </a:t>
            </a:r>
            <a:r>
              <a:rPr lang="en-GB" err="1"/>
              <a:t>kuvalla</a:t>
            </a:r>
            <a:r>
              <a:rPr lang="en-GB"/>
              <a:t> </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03725" y="180000"/>
            <a:ext cx="440947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6488358 h 6488358"/>
              <a:gd name="connsiteX5" fmla="*/ 0 w 4408944"/>
              <a:gd name="connsiteY5"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991817 w 4408944"/>
              <a:gd name="connsiteY4" fmla="*/ 3753413 h 6488358"/>
              <a:gd name="connsiteX5" fmla="*/ 0 w 4408944"/>
              <a:gd name="connsiteY5" fmla="*/ 0 h 6488358"/>
              <a:gd name="connsiteX0" fmla="*/ 144667 w 4553611"/>
              <a:gd name="connsiteY0" fmla="*/ 0 h 6488358"/>
              <a:gd name="connsiteX1" fmla="*/ 4553611 w 4553611"/>
              <a:gd name="connsiteY1" fmla="*/ 0 h 6488358"/>
              <a:gd name="connsiteX2" fmla="*/ 4553611 w 4553611"/>
              <a:gd name="connsiteY2" fmla="*/ 6488358 h 6488358"/>
              <a:gd name="connsiteX3" fmla="*/ 1854034 w 4553611"/>
              <a:gd name="connsiteY3" fmla="*/ 6487088 h 6488358"/>
              <a:gd name="connsiteX4" fmla="*/ 1136484 w 4553611"/>
              <a:gd name="connsiteY4" fmla="*/ 3753413 h 6488358"/>
              <a:gd name="connsiteX5" fmla="*/ 144667 w 4553611"/>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530 w 4409474"/>
              <a:gd name="connsiteY0" fmla="*/ 0 h 6488358"/>
              <a:gd name="connsiteX1" fmla="*/ 4409474 w 4409474"/>
              <a:gd name="connsiteY1" fmla="*/ 0 h 6488358"/>
              <a:gd name="connsiteX2" fmla="*/ 4409474 w 4409474"/>
              <a:gd name="connsiteY2" fmla="*/ 6488358 h 6488358"/>
              <a:gd name="connsiteX3" fmla="*/ 1709897 w 4409474"/>
              <a:gd name="connsiteY3" fmla="*/ 6487088 h 6488358"/>
              <a:gd name="connsiteX4" fmla="*/ 427197 w 4409474"/>
              <a:gd name="connsiteY4" fmla="*/ 4051863 h 6488358"/>
              <a:gd name="connsiteX5" fmla="*/ 530 w 4409474"/>
              <a:gd name="connsiteY5" fmla="*/ 0 h 6488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9474" h="6488358">
                <a:moveTo>
                  <a:pt x="530" y="0"/>
                </a:moveTo>
                <a:lnTo>
                  <a:pt x="4409474" y="0"/>
                </a:lnTo>
                <a:lnTo>
                  <a:pt x="4409474" y="6488358"/>
                </a:lnTo>
                <a:lnTo>
                  <a:pt x="1709897" y="6487088"/>
                </a:lnTo>
                <a:cubicBezTo>
                  <a:pt x="1168951" y="5999514"/>
                  <a:pt x="712091" y="5133044"/>
                  <a:pt x="427197" y="4051863"/>
                </a:cubicBezTo>
                <a:cubicBezTo>
                  <a:pt x="142303" y="2970682"/>
                  <a:pt x="-10191" y="1358994"/>
                  <a:pt x="530" y="0"/>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Dian numeron paikkamerkki 5">
            <a:extLst>
              <a:ext uri="{FF2B5EF4-FFF2-40B4-BE49-F238E27FC236}">
                <a16:creationId xmlns:a16="http://schemas.microsoft.com/office/drawing/2014/main" id="{8CBE0249-DC84-4C39-89AB-E97D6F0F849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1" name="Päivämäärän paikkamerkki 3">
            <a:extLst>
              <a:ext uri="{FF2B5EF4-FFF2-40B4-BE49-F238E27FC236}">
                <a16:creationId xmlns:a16="http://schemas.microsoft.com/office/drawing/2014/main" id="{71815122-4A8E-4281-87AC-8D44BE6CC0D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2" name="Alatunnisteen paikkamerkki 4">
            <a:extLst>
              <a:ext uri="{FF2B5EF4-FFF2-40B4-BE49-F238E27FC236}">
                <a16:creationId xmlns:a16="http://schemas.microsoft.com/office/drawing/2014/main" id="{788FD0A6-21DD-4310-9D7C-EC77DE9DFE5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18800859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4" name="Tekstin paikkamerkki 2">
            <a:extLst>
              <a:ext uri="{FF2B5EF4-FFF2-40B4-BE49-F238E27FC236}">
                <a16:creationId xmlns:a16="http://schemas.microsoft.com/office/drawing/2014/main" id="{F5D100CF-BE2E-9D42-9DFA-07F68F907EA1}"/>
              </a:ext>
            </a:extLst>
          </p:cNvPr>
          <p:cNvSpPr>
            <a:spLocks noGrp="1"/>
          </p:cNvSpPr>
          <p:nvPr>
            <p:ph type="body" idx="13"/>
          </p:nvPr>
        </p:nvSpPr>
        <p:spPr>
          <a:xfrm>
            <a:off x="3517107" y="4402697"/>
            <a:ext cx="5157787" cy="823912"/>
          </a:xfrm>
        </p:spPr>
        <p:txBody>
          <a:bodyPr lIns="0" tIns="0" rIns="0" bIns="0" anchor="t" anchorCtr="0">
            <a:norm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5" name="Alaotsikko 2">
            <a:extLst>
              <a:ext uri="{FF2B5EF4-FFF2-40B4-BE49-F238E27FC236}">
                <a16:creationId xmlns:a16="http://schemas.microsoft.com/office/drawing/2014/main" id="{E5FF0748-A3B1-8241-ADBD-A3017D48D4B7}"/>
              </a:ext>
            </a:extLst>
          </p:cNvPr>
          <p:cNvSpPr>
            <a:spLocks noGrp="1"/>
          </p:cNvSpPr>
          <p:nvPr>
            <p:ph type="subTitle" idx="1"/>
          </p:nvPr>
        </p:nvSpPr>
        <p:spPr>
          <a:xfrm>
            <a:off x="1524000" y="3602038"/>
            <a:ext cx="9144000" cy="78207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1523561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Pictur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8C8AA788-1511-D443-BE5F-7908AB2BA881}"/>
              </a:ext>
            </a:extLst>
          </p:cNvPr>
          <p:cNvSpPr/>
          <p:nvPr userDrawn="1"/>
        </p:nvSpPr>
        <p:spPr>
          <a:xfrm>
            <a:off x="0" y="-1"/>
            <a:ext cx="12192000" cy="5936347"/>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1798167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792000" y="692594"/>
            <a:ext cx="4694400" cy="4784662"/>
          </a:xfrm>
        </p:spPr>
        <p:txBody>
          <a:bodyPr anchor="ctr" anchorCtr="0"/>
          <a:lstStyle>
            <a:lvl1pPr algn="ctr">
              <a:defRPr sz="6000"/>
            </a:lvl1pPr>
          </a:lstStyle>
          <a:p>
            <a:r>
              <a:rPr lang="fi-FI" noProof="0"/>
              <a:t>Muokkaa ots. perustyyl. napsautt.</a:t>
            </a:r>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924570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48003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ictur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8C8AA788-1511-D443-BE5F-7908AB2BA881}"/>
              </a:ext>
            </a:extLst>
          </p:cNvPr>
          <p:cNvSpPr/>
          <p:nvPr userDrawn="1"/>
        </p:nvSpPr>
        <p:spPr>
          <a:xfrm>
            <a:off x="0" y="-1"/>
            <a:ext cx="12192000" cy="5936347"/>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4180072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348167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376152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4855952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2748308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7546276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2633073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7478123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lvl1pPr>
          </a:lstStyle>
          <a:p>
            <a:r>
              <a:rPr lang="fi-FI" noProof="0"/>
              <a:t>Muokkaa ots. perustyyl. napsautt.</a:t>
            </a:r>
          </a:p>
        </p:txBody>
      </p:sp>
      <p:sp>
        <p:nvSpPr>
          <p:cNvPr id="3" name="Text Placeholder 2">
            <a:extLst>
              <a:ext uri="{FF2B5EF4-FFF2-40B4-BE49-F238E27FC236}">
                <a16:creationId xmlns:a16="http://schemas.microsoft.com/office/drawing/2014/main" id="{D9CBEED2-7281-4966-AB72-5E594107A5D8}"/>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BF2496A5-3E1B-4BA1-B42F-6D9B3BBB989A}"/>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14521155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lvl1pPr>
          </a:lstStyle>
          <a:p>
            <a:r>
              <a:rPr lang="fi-FI" noProof="0"/>
              <a:t>Muokkaa ots. perustyyl. napsautt.</a:t>
            </a:r>
          </a:p>
        </p:txBody>
      </p:sp>
    </p:spTree>
    <p:extLst>
      <p:ext uri="{BB962C8B-B14F-4D97-AF65-F5344CB8AC3E}">
        <p14:creationId xmlns:p14="http://schemas.microsoft.com/office/powerpoint/2010/main" val="23536656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4115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792000" y="692594"/>
            <a:ext cx="4694400" cy="4784662"/>
          </a:xfrm>
        </p:spPr>
        <p:txBody>
          <a:bodyPr anchor="ctr" anchorCtr="0"/>
          <a:lstStyle>
            <a:lvl1pPr algn="ctr">
              <a:defRPr sz="6000"/>
            </a:lvl1pPr>
          </a:lstStyle>
          <a:p>
            <a:r>
              <a:rPr lang="fi-FI" noProof="0"/>
              <a:t>Muokkaa ots. perustyyl. napsautt.</a:t>
            </a:r>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7120177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Otsikkodia" type="title" preserve="1">
  <p:cSld name="Otsikkodia">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AF5ED276-0204-40E6-B3D6-A29A0811A5A0}"/>
              </a:ext>
              <a:ext uri="{C183D7F6-B498-43B3-948B-1728B52AA6E4}">
                <adec:decorative xmlns:adec="http://schemas.microsoft.com/office/drawing/2017/decorative" val="1"/>
              </a:ext>
            </a:extLst>
          </p:cNvPr>
          <p:cNvSpPr>
            <a:spLocks/>
          </p:cNvSpPr>
          <p:nvPr userDrawn="1"/>
        </p:nvSpPr>
        <p:spPr bwMode="auto">
          <a:xfrm>
            <a:off x="178632" y="3510394"/>
            <a:ext cx="11834341" cy="3159498"/>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 name="connsiteX0" fmla="*/ 0 w 10000"/>
              <a:gd name="connsiteY0" fmla="*/ 4445 h 10553"/>
              <a:gd name="connsiteX1" fmla="*/ 0 w 10000"/>
              <a:gd name="connsiteY1" fmla="*/ 10553 h 10553"/>
              <a:gd name="connsiteX2" fmla="*/ 4985 w 10000"/>
              <a:gd name="connsiteY2" fmla="*/ 5425 h 10553"/>
              <a:gd name="connsiteX3" fmla="*/ 10000 w 10000"/>
              <a:gd name="connsiteY3" fmla="*/ 5419 h 10553"/>
              <a:gd name="connsiteX4" fmla="*/ 10000 w 10000"/>
              <a:gd name="connsiteY4" fmla="*/ 553 h 10553"/>
              <a:gd name="connsiteX5" fmla="*/ 4601 w 10000"/>
              <a:gd name="connsiteY5" fmla="*/ 0 h 10553"/>
              <a:gd name="connsiteX6" fmla="*/ 0 w 10000"/>
              <a:gd name="connsiteY6" fmla="*/ 4445 h 10553"/>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576">
                <a:moveTo>
                  <a:pt x="0" y="4468"/>
                </a:moveTo>
                <a:lnTo>
                  <a:pt x="0" y="10576"/>
                </a:lnTo>
                <a:cubicBezTo>
                  <a:pt x="1195" y="6090"/>
                  <a:pt x="3644" y="5440"/>
                  <a:pt x="4985" y="5448"/>
                </a:cubicBezTo>
                <a:lnTo>
                  <a:pt x="10000" y="5442"/>
                </a:lnTo>
                <a:lnTo>
                  <a:pt x="10000" y="576"/>
                </a:lnTo>
                <a:cubicBezTo>
                  <a:pt x="7689" y="-155"/>
                  <a:pt x="4944" y="14"/>
                  <a:pt x="4601" y="23"/>
                </a:cubicBezTo>
                <a:cubicBezTo>
                  <a:pt x="2299" y="83"/>
                  <a:pt x="342" y="2596"/>
                  <a:pt x="0" y="4468"/>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7">
            <a:extLst>
              <a:ext uri="{FF2B5EF4-FFF2-40B4-BE49-F238E27FC236}">
                <a16:creationId xmlns:a16="http://schemas.microsoft.com/office/drawing/2014/main" id="{18A66D6D-8F98-4660-A768-97FB85B49EDD}"/>
              </a:ext>
              <a:ext uri="{C183D7F6-B498-43B3-948B-1728B52AA6E4}">
                <adec:decorative xmlns:adec="http://schemas.microsoft.com/office/drawing/2017/decorative" val="1"/>
              </a:ext>
            </a:extLst>
          </p:cNvPr>
          <p:cNvSpPr>
            <a:spLocks/>
          </p:cNvSpPr>
          <p:nvPr userDrawn="1"/>
        </p:nvSpPr>
        <p:spPr bwMode="auto">
          <a:xfrm>
            <a:off x="178632" y="180000"/>
            <a:ext cx="11834341"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Lst>
            <a:ahLst/>
            <a:cxnLst>
              <a:cxn ang="0">
                <a:pos x="T0" y="T1"/>
              </a:cxn>
              <a:cxn ang="0">
                <a:pos x="T2" y="T3"/>
              </a:cxn>
              <a:cxn ang="0">
                <a:pos x="T4" y="T5"/>
              </a:cxn>
              <a:cxn ang="0">
                <a:pos x="T6" y="T7"/>
              </a:cxn>
              <a:cxn ang="0">
                <a:pos x="T8" y="T9"/>
              </a:cxn>
              <a:cxn ang="0">
                <a:pos x="T10" y="T11"/>
              </a:cxn>
              <a:cxn ang="0">
                <a:pos x="T12" y="T13"/>
              </a:cxn>
            </a:cxnLst>
            <a:rect l="0" t="0" r="r" b="b"/>
            <a:pathLst>
              <a:path w="32870" h="12980">
                <a:moveTo>
                  <a:pt x="0" y="4209"/>
                </a:moveTo>
                <a:lnTo>
                  <a:pt x="0" y="12980"/>
                </a:lnTo>
                <a:cubicBezTo>
                  <a:pt x="3166" y="11041"/>
                  <a:pt x="8177" y="9815"/>
                  <a:pt x="15744" y="9766"/>
                </a:cubicBezTo>
                <a:cubicBezTo>
                  <a:pt x="16871" y="9758"/>
                  <a:pt x="24550" y="9754"/>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378395"/>
            <a:ext cx="8193024" cy="1800000"/>
          </a:xfrm>
        </p:spPr>
        <p:txBody>
          <a:bodyPr anchor="ctr" anchorCtr="0"/>
          <a:lstStyle>
            <a:lvl1pPr algn="r">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5732590"/>
            <a:ext cx="7060949" cy="642035"/>
          </a:xfrm>
        </p:spPr>
        <p:txBody>
          <a:bodyPr/>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4" name="Päivämäärän paikkamerkki 3">
            <a:extLst>
              <a:ext uri="{FF2B5EF4-FFF2-40B4-BE49-F238E27FC236}">
                <a16:creationId xmlns:a16="http://schemas.microsoft.com/office/drawing/2014/main" id="{FB88DF8E-5E02-40AB-90C4-DE45B779F046}"/>
              </a:ext>
            </a:extLst>
          </p:cNvPr>
          <p:cNvSpPr>
            <a:spLocks noGrp="1"/>
          </p:cNvSpPr>
          <p:nvPr>
            <p:ph type="dt" sz="half" idx="10"/>
          </p:nvPr>
        </p:nvSpPr>
        <p:spPr>
          <a:xfrm>
            <a:off x="10014879" y="5732590"/>
            <a:ext cx="1242000" cy="642035"/>
          </a:xfrm>
        </p:spPr>
        <p:txBody>
          <a:bodyPr vert="horz" lIns="0" tIns="0" rIns="0" bIns="0" rtlCol="0" anchor="t" anchorCtr="0">
            <a:noAutofit/>
          </a:bodyPr>
          <a:lstStyle>
            <a:lvl1pPr>
              <a:defRPr lang="fi-FI" sz="1600" smtClean="0">
                <a:solidFill>
                  <a:schemeClr val="tx2"/>
                </a:solidFill>
              </a:defRPr>
            </a:lvl1pPr>
          </a:lstStyle>
          <a:p>
            <a:pPr algn="r">
              <a:lnSpc>
                <a:spcPct val="110000"/>
              </a:lnSpc>
              <a:buClr>
                <a:schemeClr val="tx2"/>
              </a:buClr>
            </a:pPr>
            <a:r>
              <a:rPr lang="fi-FI"/>
              <a:t>24.9.2021</a:t>
            </a:r>
            <a:endParaRPr lang="fi-FI" sz="1600">
              <a:solidFill>
                <a:schemeClr val="tx2"/>
              </a:solidFill>
            </a:endParaRPr>
          </a:p>
        </p:txBody>
      </p:sp>
      <p:sp>
        <p:nvSpPr>
          <p:cNvPr id="5" name="Alatunnisteen paikkamerkki 4">
            <a:extLst>
              <a:ext uri="{FF2B5EF4-FFF2-40B4-BE49-F238E27FC236}">
                <a16:creationId xmlns:a16="http://schemas.microsoft.com/office/drawing/2014/main" id="{9E79E75F-9A0D-4860-913E-C4C401DADF38}"/>
              </a:ext>
            </a:extLst>
          </p:cNvPr>
          <p:cNvSpPr>
            <a:spLocks noGrp="1"/>
          </p:cNvSpPr>
          <p:nvPr>
            <p:ph type="ftr" sz="quarter" idx="11"/>
          </p:nvPr>
        </p:nvSpPr>
        <p:spPr>
          <a:xfrm>
            <a:off x="7128116" y="5455057"/>
            <a:ext cx="4114800" cy="204601"/>
          </a:xfrm>
        </p:spPr>
        <p:txBody>
          <a:bodyPr/>
          <a:lstStyle>
            <a:lvl1pPr algn="r">
              <a:defRPr lang="fi-FI" sz="1600" kern="1200" dirty="0" smtClean="0">
                <a:solidFill>
                  <a:schemeClr val="tx2"/>
                </a:solidFill>
                <a:latin typeface="+mn-lt"/>
                <a:ea typeface="+mn-ea"/>
                <a:cs typeface="+mn-cs"/>
              </a:defRPr>
            </a:lvl1pPr>
          </a:lstStyle>
          <a:p>
            <a:r>
              <a:rPr lang="fi-FI"/>
              <a:t>Kalevi Pölönen</a:t>
            </a:r>
            <a:endParaRPr lang="fi-FI" sz="1600" kern="1200">
              <a:solidFill>
                <a:schemeClr val="tx2"/>
              </a:solidFill>
              <a:latin typeface="+mn-lt"/>
              <a:ea typeface="+mn-ea"/>
              <a:cs typeface="+mn-cs"/>
            </a:endParaRPr>
          </a:p>
        </p:txBody>
      </p:sp>
    </p:spTree>
    <p:extLst>
      <p:ext uri="{BB962C8B-B14F-4D97-AF65-F5344CB8AC3E}">
        <p14:creationId xmlns:p14="http://schemas.microsoft.com/office/powerpoint/2010/main" val="14486362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Otsikkodia 2" type="title" preserve="1">
  <p:cSld name="Otsikkodia 2">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3939871"/>
            <a:ext cx="11834341" cy="272045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2864">
                <a:moveTo>
                  <a:pt x="32870" y="11160"/>
                </a:moveTo>
                <a:lnTo>
                  <a:pt x="32870" y="0"/>
                </a:lnTo>
                <a:lnTo>
                  <a:pt x="11591" y="0"/>
                </a:lnTo>
                <a:cubicBezTo>
                  <a:pt x="10879" y="2578"/>
                  <a:pt x="7831" y="4511"/>
                  <a:pt x="0" y="4209"/>
                </a:cubicBezTo>
                <a:lnTo>
                  <a:pt x="0" y="12864"/>
                </a:lnTo>
                <a:cubicBezTo>
                  <a:pt x="3156" y="11514"/>
                  <a:pt x="7620" y="10694"/>
                  <a:pt x="13779" y="10654"/>
                </a:cubicBezTo>
                <a:cubicBezTo>
                  <a:pt x="15112" y="10646"/>
                  <a:pt x="23927" y="10641"/>
                  <a:pt x="32870" y="10638"/>
                </a:cubicBezTo>
                <a:lnTo>
                  <a:pt x="32870" y="1116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20931"/>
            <a:ext cx="8193024" cy="1800000"/>
          </a:xfrm>
        </p:spPr>
        <p:txBody>
          <a:bodyPr anchor="ctr" anchorCtr="0"/>
          <a:lstStyle>
            <a:lvl1pPr algn="r">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4737495"/>
            <a:ext cx="7068698" cy="642035"/>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14" name="Päivämäärän paikkamerkki 3">
            <a:extLst>
              <a:ext uri="{FF2B5EF4-FFF2-40B4-BE49-F238E27FC236}">
                <a16:creationId xmlns:a16="http://schemas.microsoft.com/office/drawing/2014/main" id="{39075F1A-02C4-4735-B1E3-C64DC67FE1F0}"/>
              </a:ext>
            </a:extLst>
          </p:cNvPr>
          <p:cNvSpPr>
            <a:spLocks noGrp="1"/>
          </p:cNvSpPr>
          <p:nvPr>
            <p:ph type="dt" sz="half" idx="10"/>
          </p:nvPr>
        </p:nvSpPr>
        <p:spPr>
          <a:xfrm>
            <a:off x="10004156" y="4737495"/>
            <a:ext cx="1240109"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24.9.2021</a:t>
            </a:r>
            <a:endParaRPr lang="fi-FI" sz="1600">
              <a:solidFill>
                <a:schemeClr val="bg1"/>
              </a:solidFill>
            </a:endParaRPr>
          </a:p>
        </p:txBody>
      </p:sp>
      <p:sp>
        <p:nvSpPr>
          <p:cNvPr id="15" name="Alatunnisteen paikkamerkki 4">
            <a:extLst>
              <a:ext uri="{FF2B5EF4-FFF2-40B4-BE49-F238E27FC236}">
                <a16:creationId xmlns:a16="http://schemas.microsoft.com/office/drawing/2014/main" id="{6BD6B811-C650-4A18-9C6D-CB0DEFCA71A4}"/>
              </a:ext>
            </a:extLst>
          </p:cNvPr>
          <p:cNvSpPr>
            <a:spLocks noGrp="1"/>
          </p:cNvSpPr>
          <p:nvPr>
            <p:ph type="ftr" sz="quarter" idx="11"/>
          </p:nvPr>
        </p:nvSpPr>
        <p:spPr>
          <a:xfrm>
            <a:off x="7091172" y="4459962"/>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Kalevi Pölönen</a:t>
            </a:r>
            <a:endParaRPr lang="fi-FI" sz="1600">
              <a:solidFill>
                <a:schemeClr val="bg1"/>
              </a:solidFill>
            </a:endParaRPr>
          </a:p>
        </p:txBody>
      </p:sp>
    </p:spTree>
    <p:extLst>
      <p:ext uri="{BB962C8B-B14F-4D97-AF65-F5344CB8AC3E}">
        <p14:creationId xmlns:p14="http://schemas.microsoft.com/office/powerpoint/2010/main" val="25122311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Otsikkodia 3" preserve="1" userDrawn="1">
  <p:cSld name="Otsikkodia 3">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19E26A5B-0527-2A40-8198-D97AB2849A7A}"/>
              </a:ext>
              <a:ext uri="{C183D7F6-B498-43B3-948B-1728B52AA6E4}">
                <adec:decorative xmlns:adec="http://schemas.microsoft.com/office/drawing/2017/decorative" val="1"/>
              </a:ext>
            </a:extLst>
          </p:cNvPr>
          <p:cNvSpPr>
            <a:spLocks/>
          </p:cNvSpPr>
          <p:nvPr userDrawn="1"/>
        </p:nvSpPr>
        <p:spPr bwMode="auto">
          <a:xfrm>
            <a:off x="178630" y="180000"/>
            <a:ext cx="11834343" cy="5653369"/>
          </a:xfrm>
          <a:custGeom>
            <a:avLst/>
            <a:gdLst>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4632577 h 5653369"/>
              <a:gd name="connsiteX7" fmla="*/ 2 w 11834343"/>
              <a:gd name="connsiteY7" fmla="*/ 2262418 h 5653369"/>
              <a:gd name="connsiteX8" fmla="*/ 2 w 11834343"/>
              <a:gd name="connsiteY8" fmla="*/ 1515743 h 5653369"/>
              <a:gd name="connsiteX9" fmla="*/ 4173164 w 11834343"/>
              <a:gd name="connsiteY9"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2262418 h 5653369"/>
              <a:gd name="connsiteX7" fmla="*/ 2 w 11834343"/>
              <a:gd name="connsiteY7" fmla="*/ 1515743 h 5653369"/>
              <a:gd name="connsiteX8" fmla="*/ 4173164 w 11834343"/>
              <a:gd name="connsiteY8"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1515743 h 5653369"/>
              <a:gd name="connsiteX7" fmla="*/ 4173164 w 11834343"/>
              <a:gd name="connsiteY7"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4781242 h 5653369"/>
              <a:gd name="connsiteX4" fmla="*/ 2 w 11834343"/>
              <a:gd name="connsiteY4" fmla="*/ 5653369 h 5653369"/>
              <a:gd name="connsiteX5" fmla="*/ 2 w 11834343"/>
              <a:gd name="connsiteY5" fmla="*/ 1515743 h 5653369"/>
              <a:gd name="connsiteX6" fmla="*/ 4173164 w 11834343"/>
              <a:gd name="connsiteY6" fmla="*/ 0 h 5653369"/>
              <a:gd name="connsiteX0" fmla="*/ 4173164 w 11834343"/>
              <a:gd name="connsiteY0" fmla="*/ 0 h 5653369"/>
              <a:gd name="connsiteX1" fmla="*/ 11834343 w 11834343"/>
              <a:gd name="connsiteY1" fmla="*/ 0 h 5653369"/>
              <a:gd name="connsiteX2" fmla="*/ 11834343 w 11834343"/>
              <a:gd name="connsiteY2" fmla="*/ 4781242 h 5653369"/>
              <a:gd name="connsiteX3" fmla="*/ 2 w 11834343"/>
              <a:gd name="connsiteY3" fmla="*/ 5653369 h 5653369"/>
              <a:gd name="connsiteX4" fmla="*/ 2 w 11834343"/>
              <a:gd name="connsiteY4" fmla="*/ 1515743 h 5653369"/>
              <a:gd name="connsiteX5" fmla="*/ 4173164 w 11834343"/>
              <a:gd name="connsiteY5" fmla="*/ 0 h 565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343" h="5653369">
                <a:moveTo>
                  <a:pt x="4173164" y="0"/>
                </a:moveTo>
                <a:lnTo>
                  <a:pt x="11834343" y="0"/>
                </a:lnTo>
                <a:lnTo>
                  <a:pt x="11834343" y="4781242"/>
                </a:lnTo>
                <a:cubicBezTo>
                  <a:pt x="11819942" y="4767138"/>
                  <a:pt x="-5758" y="5651802"/>
                  <a:pt x="2" y="5653369"/>
                </a:cubicBezTo>
                <a:lnTo>
                  <a:pt x="2" y="1515743"/>
                </a:lnTo>
                <a:cubicBezTo>
                  <a:pt x="2819434" y="1624499"/>
                  <a:pt x="3916820" y="928388"/>
                  <a:pt x="4173164"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fi-FI"/>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178858" y="3996390"/>
            <a:ext cx="11834341" cy="268161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35341" h="2994355">
                <a:moveTo>
                  <a:pt x="0" y="898261"/>
                </a:moveTo>
                <a:cubicBezTo>
                  <a:pt x="436248" y="646332"/>
                  <a:pt x="1024862" y="449117"/>
                  <a:pt x="2025820" y="264554"/>
                </a:cubicBezTo>
                <a:cubicBezTo>
                  <a:pt x="3026778" y="79991"/>
                  <a:pt x="3851536" y="-24505"/>
                  <a:pt x="5916845" y="4924"/>
                </a:cubicBezTo>
                <a:lnTo>
                  <a:pt x="11835341" y="6932"/>
                </a:lnTo>
                <a:lnTo>
                  <a:pt x="11835341" y="2994355"/>
                </a:lnTo>
                <a:lnTo>
                  <a:pt x="1000" y="2994355"/>
                </a:lnTo>
                <a:cubicBezTo>
                  <a:pt x="667" y="2295657"/>
                  <a:pt x="333" y="1596959"/>
                  <a:pt x="0" y="898261"/>
                </a:cubicBez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 tai valitsemalla Kameleonin Kuvagalleriasta</a:t>
            </a:r>
            <a:br>
              <a:rPr lang="fi-FI"/>
            </a:br>
            <a:br>
              <a:rPr lang="fi-FI"/>
            </a:br>
            <a:r>
              <a:rPr lang="fi-FI"/>
              <a:t>Voit vaihtaa kuvan Kuvagalleriasta tai poistamalla kuvan ja lisäämällä uuden kuvan napsauttamalla kuvaketta</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84148"/>
            <a:ext cx="8193024" cy="1800000"/>
          </a:xfrm>
        </p:spPr>
        <p:txBody>
          <a:bodyPr anchor="ctr" anchorCtr="0"/>
          <a:lstStyle>
            <a:lvl1pPr algn="r">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3012948" y="3325673"/>
            <a:ext cx="6950798" cy="642034"/>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7" name="Päivämäärän paikkamerkki 3">
            <a:extLst>
              <a:ext uri="{FF2B5EF4-FFF2-40B4-BE49-F238E27FC236}">
                <a16:creationId xmlns:a16="http://schemas.microsoft.com/office/drawing/2014/main" id="{885340FB-A085-44AC-B06C-1418A7E1FA80}"/>
              </a:ext>
            </a:extLst>
          </p:cNvPr>
          <p:cNvSpPr>
            <a:spLocks noGrp="1"/>
          </p:cNvSpPr>
          <p:nvPr>
            <p:ph type="dt" sz="half" idx="10"/>
          </p:nvPr>
        </p:nvSpPr>
        <p:spPr>
          <a:xfrm>
            <a:off x="9963972" y="3326656"/>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24.9.2021</a:t>
            </a:r>
            <a:endParaRPr lang="fi-FI" sz="1600">
              <a:solidFill>
                <a:schemeClr val="bg1"/>
              </a:solidFill>
            </a:endParaRPr>
          </a:p>
        </p:txBody>
      </p:sp>
      <p:sp>
        <p:nvSpPr>
          <p:cNvPr id="9" name="Alatunnisteen paikkamerkki 4">
            <a:extLst>
              <a:ext uri="{FF2B5EF4-FFF2-40B4-BE49-F238E27FC236}">
                <a16:creationId xmlns:a16="http://schemas.microsoft.com/office/drawing/2014/main" id="{F912D628-CD7A-4946-A2B4-D103992E9F21}"/>
              </a:ext>
            </a:extLst>
          </p:cNvPr>
          <p:cNvSpPr>
            <a:spLocks noGrp="1"/>
          </p:cNvSpPr>
          <p:nvPr>
            <p:ph type="ftr" sz="quarter" idx="11"/>
          </p:nvPr>
        </p:nvSpPr>
        <p:spPr>
          <a:xfrm>
            <a:off x="7091172" y="3052610"/>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Kalevi Pölönen</a:t>
            </a:r>
            <a:endParaRPr lang="fi-FI" sz="1600">
              <a:solidFill>
                <a:schemeClr val="bg1"/>
              </a:solidFill>
            </a:endParaRPr>
          </a:p>
        </p:txBody>
      </p:sp>
    </p:spTree>
    <p:extLst>
      <p:ext uri="{BB962C8B-B14F-4D97-AF65-F5344CB8AC3E}">
        <p14:creationId xmlns:p14="http://schemas.microsoft.com/office/powerpoint/2010/main" val="12028155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Otsikkodia 4" preserve="1" userDrawn="1">
  <p:cSld name="Otsikkodia 4">
    <p:spTree>
      <p:nvGrpSpPr>
        <p:cNvPr id="1" name=""/>
        <p:cNvGrpSpPr/>
        <p:nvPr/>
      </p:nvGrpSpPr>
      <p:grpSpPr>
        <a:xfrm>
          <a:off x="0" y="0"/>
          <a:ext cx="0" cy="0"/>
          <a:chOff x="0" y="0"/>
          <a:chExt cx="0" cy="0"/>
        </a:xfrm>
      </p:grpSpPr>
      <p:sp>
        <p:nvSpPr>
          <p:cNvPr id="9" name="Freeform 18">
            <a:extLst>
              <a:ext uri="{FF2B5EF4-FFF2-40B4-BE49-F238E27FC236}">
                <a16:creationId xmlns:a16="http://schemas.microsoft.com/office/drawing/2014/main" id="{9D79146F-FB5D-482D-BEE2-42A25810FC4B}"/>
              </a:ext>
              <a:ext uri="{C183D7F6-B498-43B3-948B-1728B52AA6E4}">
                <adec:decorative xmlns:adec="http://schemas.microsoft.com/office/drawing/2017/decorative" val="1"/>
              </a:ext>
            </a:extLst>
          </p:cNvPr>
          <p:cNvSpPr>
            <a:spLocks/>
          </p:cNvSpPr>
          <p:nvPr userDrawn="1"/>
        </p:nvSpPr>
        <p:spPr bwMode="auto">
          <a:xfrm>
            <a:off x="178632" y="2661957"/>
            <a:ext cx="11834341" cy="398504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 name="connsiteX0" fmla="*/ 32870 w 32870"/>
              <a:gd name="connsiteY0" fmla="*/ 15500 h 15500"/>
              <a:gd name="connsiteX1" fmla="*/ 32870 w 32870"/>
              <a:gd name="connsiteY1" fmla="*/ 0 h 15500"/>
              <a:gd name="connsiteX2" fmla="*/ 32870 w 32870"/>
              <a:gd name="connsiteY2" fmla="*/ 4650 h 15500"/>
              <a:gd name="connsiteX3" fmla="*/ 19067 w 32870"/>
              <a:gd name="connsiteY3" fmla="*/ 4661 h 15500"/>
              <a:gd name="connsiteX4" fmla="*/ 0 w 32870"/>
              <a:gd name="connsiteY4" fmla="*/ 11678 h 15500"/>
              <a:gd name="connsiteX5" fmla="*/ 0 w 32870"/>
              <a:gd name="connsiteY5" fmla="*/ 15500 h 15500"/>
              <a:gd name="connsiteX6" fmla="*/ 32870 w 32870"/>
              <a:gd name="connsiteY6" fmla="*/ 15500 h 15500"/>
              <a:gd name="connsiteX0" fmla="*/ 32870 w 32870"/>
              <a:gd name="connsiteY0" fmla="*/ 10850 h 10850"/>
              <a:gd name="connsiteX1" fmla="*/ 32870 w 32870"/>
              <a:gd name="connsiteY1" fmla="*/ 0 h 10850"/>
              <a:gd name="connsiteX2" fmla="*/ 19067 w 32870"/>
              <a:gd name="connsiteY2" fmla="*/ 11 h 10850"/>
              <a:gd name="connsiteX3" fmla="*/ 0 w 32870"/>
              <a:gd name="connsiteY3" fmla="*/ 7028 h 10850"/>
              <a:gd name="connsiteX4" fmla="*/ 0 w 32870"/>
              <a:gd name="connsiteY4" fmla="*/ 10850 h 10850"/>
              <a:gd name="connsiteX5" fmla="*/ 32870 w 32870"/>
              <a:gd name="connsiteY5" fmla="*/ 10850 h 1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0850">
                <a:moveTo>
                  <a:pt x="32870" y="10850"/>
                </a:moveTo>
                <a:lnTo>
                  <a:pt x="32870" y="0"/>
                </a:lnTo>
                <a:lnTo>
                  <a:pt x="19067" y="11"/>
                </a:lnTo>
                <a:cubicBezTo>
                  <a:pt x="13563" y="3"/>
                  <a:pt x="2671" y="800"/>
                  <a:pt x="0" y="7028"/>
                </a:cubicBezTo>
                <a:lnTo>
                  <a:pt x="0" y="10850"/>
                </a:lnTo>
                <a:lnTo>
                  <a:pt x="32870" y="1085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9">
            <a:extLst>
              <a:ext uri="{FF2B5EF4-FFF2-40B4-BE49-F238E27FC236}">
                <a16:creationId xmlns:a16="http://schemas.microsoft.com/office/drawing/2014/main" id="{B5B976A8-CE61-4DC9-871A-17A9AC0F84D0}"/>
              </a:ext>
              <a:ext uri="{C183D7F6-B498-43B3-948B-1728B52AA6E4}">
                <adec:decorative xmlns:adec="http://schemas.microsoft.com/office/drawing/2017/decorative" val="1"/>
              </a:ext>
            </a:extLst>
          </p:cNvPr>
          <p:cNvSpPr>
            <a:spLocks/>
          </p:cNvSpPr>
          <p:nvPr userDrawn="1"/>
        </p:nvSpPr>
        <p:spPr bwMode="auto">
          <a:xfrm>
            <a:off x="178632" y="1098364"/>
            <a:ext cx="11834341" cy="4209096"/>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Lst>
            <a:ahLst/>
            <a:cxnLst>
              <a:cxn ang="0">
                <a:pos x="T0" y="T1"/>
              </a:cxn>
              <a:cxn ang="0">
                <a:pos x="T2" y="T3"/>
              </a:cxn>
              <a:cxn ang="0">
                <a:pos x="T4" y="T5"/>
              </a:cxn>
              <a:cxn ang="0">
                <a:pos x="T6" y="T7"/>
              </a:cxn>
              <a:cxn ang="0">
                <a:pos x="T8" y="T9"/>
              </a:cxn>
              <a:cxn ang="0">
                <a:pos x="T10" y="T11"/>
              </a:cxn>
              <a:cxn ang="0">
                <a:pos x="T12" y="T13"/>
              </a:cxn>
            </a:cxnLst>
            <a:rect l="0" t="0" r="r" b="b"/>
            <a:pathLst>
              <a:path w="32870" h="11678">
                <a:moveTo>
                  <a:pt x="0" y="4740"/>
                </a:moveTo>
                <a:lnTo>
                  <a:pt x="0" y="11678"/>
                </a:lnTo>
                <a:cubicBezTo>
                  <a:pt x="2671" y="5450"/>
                  <a:pt x="13563" y="4653"/>
                  <a:pt x="19067" y="4661"/>
                </a:cubicBezTo>
                <a:cubicBezTo>
                  <a:pt x="20406" y="4663"/>
                  <a:pt x="28166" y="4655"/>
                  <a:pt x="32870" y="4650"/>
                </a:cubicBezTo>
                <a:lnTo>
                  <a:pt x="32870" y="0"/>
                </a:lnTo>
                <a:cubicBezTo>
                  <a:pt x="28197" y="2"/>
                  <a:pt x="20433" y="7"/>
                  <a:pt x="18389" y="20"/>
                </a:cubicBez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userDrawn="1">
            <p:ph type="ctrTitle" hasCustomPrompt="1"/>
          </p:nvPr>
        </p:nvSpPr>
        <p:spPr>
          <a:xfrm>
            <a:off x="3012948" y="3387374"/>
            <a:ext cx="8193024" cy="1800000"/>
          </a:xfrm>
        </p:spPr>
        <p:txBody>
          <a:bodyPr anchor="ctr" anchorCtr="0"/>
          <a:lstStyle>
            <a:lvl1pPr algn="r">
              <a:lnSpc>
                <a:spcPct val="95000"/>
              </a:lnSpc>
              <a:defRPr sz="3600">
                <a:solidFill>
                  <a:schemeClr val="bg1"/>
                </a:solidFill>
              </a:defRPr>
            </a:lvl1pPr>
          </a:lstStyle>
          <a:p>
            <a:r>
              <a:rPr lang="fi-FI"/>
              <a:t>Otsikko, Esityksen aloitussivu</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userDrawn="1">
            <p:ph type="subTitle" idx="1"/>
          </p:nvPr>
        </p:nvSpPr>
        <p:spPr>
          <a:xfrm>
            <a:off x="3012949" y="5597458"/>
            <a:ext cx="6969312" cy="642035"/>
          </a:xfrm>
        </p:spPr>
        <p:txBody>
          <a:bodyPr/>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Päivämäärän paikkamerkki 3">
            <a:extLst>
              <a:ext uri="{FF2B5EF4-FFF2-40B4-BE49-F238E27FC236}">
                <a16:creationId xmlns:a16="http://schemas.microsoft.com/office/drawing/2014/main" id="{1985E3F4-62CC-4CEC-8965-E8A66FBC781F}"/>
              </a:ext>
            </a:extLst>
          </p:cNvPr>
          <p:cNvSpPr>
            <a:spLocks noGrp="1"/>
          </p:cNvSpPr>
          <p:nvPr>
            <p:ph type="dt" sz="half" idx="10"/>
          </p:nvPr>
        </p:nvSpPr>
        <p:spPr>
          <a:xfrm>
            <a:off x="9982260" y="5597458"/>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24.9.2021</a:t>
            </a:r>
            <a:endParaRPr lang="fi-FI" sz="1600">
              <a:solidFill>
                <a:schemeClr val="bg1"/>
              </a:solidFill>
            </a:endParaRPr>
          </a:p>
        </p:txBody>
      </p:sp>
      <p:sp>
        <p:nvSpPr>
          <p:cNvPr id="8" name="Alatunnisteen paikkamerkki 4">
            <a:extLst>
              <a:ext uri="{FF2B5EF4-FFF2-40B4-BE49-F238E27FC236}">
                <a16:creationId xmlns:a16="http://schemas.microsoft.com/office/drawing/2014/main" id="{253E613E-3102-404E-9128-95F7165B5716}"/>
              </a:ext>
            </a:extLst>
          </p:cNvPr>
          <p:cNvSpPr>
            <a:spLocks noGrp="1"/>
          </p:cNvSpPr>
          <p:nvPr>
            <p:ph type="ftr" sz="quarter" idx="11"/>
          </p:nvPr>
        </p:nvSpPr>
        <p:spPr>
          <a:xfrm>
            <a:off x="7109460" y="5307460"/>
            <a:ext cx="4114800" cy="24109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Kalevi Pölönen</a:t>
            </a:r>
            <a:endParaRPr lang="fi-FI" sz="1600">
              <a:solidFill>
                <a:schemeClr val="bg1"/>
              </a:solidFill>
            </a:endParaRPr>
          </a:p>
        </p:txBody>
      </p:sp>
    </p:spTree>
    <p:extLst>
      <p:ext uri="{BB962C8B-B14F-4D97-AF65-F5344CB8AC3E}">
        <p14:creationId xmlns:p14="http://schemas.microsoft.com/office/powerpoint/2010/main" val="38368017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matchingName="Otsikkodia 5" preserve="1" userDrawn="1">
  <p:cSld name="Otsikkodia 5">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Freeform 24">
            <a:extLst>
              <a:ext uri="{FF2B5EF4-FFF2-40B4-BE49-F238E27FC236}">
                <a16:creationId xmlns:a16="http://schemas.microsoft.com/office/drawing/2014/main" id="{1A042BF1-EF78-493D-A6DE-B399BD8FC74E}"/>
              </a:ext>
              <a:ext uri="{C183D7F6-B498-43B3-948B-1728B52AA6E4}">
                <adec:decorative xmlns:adec="http://schemas.microsoft.com/office/drawing/2017/decorative" val="1"/>
              </a:ext>
            </a:extLst>
          </p:cNvPr>
          <p:cNvSpPr>
            <a:spLocks/>
          </p:cNvSpPr>
          <p:nvPr userDrawn="1"/>
        </p:nvSpPr>
        <p:spPr bwMode="auto">
          <a:xfrm>
            <a:off x="178632" y="180000"/>
            <a:ext cx="8284039" cy="6515254"/>
          </a:xfrm>
          <a:custGeom>
            <a:avLst/>
            <a:gdLst>
              <a:gd name="T0" fmla="*/ 23006 w 23006"/>
              <a:gd name="T1" fmla="*/ 0 h 18070"/>
              <a:gd name="T2" fmla="*/ 11591 w 23006"/>
              <a:gd name="T3" fmla="*/ 0 h 18070"/>
              <a:gd name="T4" fmla="*/ 0 w 23006"/>
              <a:gd name="T5" fmla="*/ 4209 h 18070"/>
              <a:gd name="T6" fmla="*/ 0 w 23006"/>
              <a:gd name="T7" fmla="*/ 18070 h 18070"/>
              <a:gd name="T8" fmla="*/ 18262 w 23006"/>
              <a:gd name="T9" fmla="*/ 18070 h 18070"/>
              <a:gd name="T10" fmla="*/ 18262 w 23006"/>
              <a:gd name="T11" fmla="*/ 17566 h 18070"/>
              <a:gd name="T12" fmla="*/ 23006 w 23006"/>
              <a:gd name="T13"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18295 w 23006"/>
              <a:gd name="connsiteY5" fmla="*/ 17555 h 18070"/>
              <a:gd name="connsiteX6" fmla="*/ 23006 w 23006"/>
              <a:gd name="connsiteY6" fmla="*/ 0 h 18070"/>
              <a:gd name="connsiteX0" fmla="*/ 23006 w 23120"/>
              <a:gd name="connsiteY0" fmla="*/ 0 h 18070"/>
              <a:gd name="connsiteX1" fmla="*/ 11591 w 23120"/>
              <a:gd name="connsiteY1" fmla="*/ 0 h 18070"/>
              <a:gd name="connsiteX2" fmla="*/ 0 w 23120"/>
              <a:gd name="connsiteY2" fmla="*/ 4209 h 18070"/>
              <a:gd name="connsiteX3" fmla="*/ 0 w 23120"/>
              <a:gd name="connsiteY3" fmla="*/ 18070 h 18070"/>
              <a:gd name="connsiteX4" fmla="*/ 18262 w 23120"/>
              <a:gd name="connsiteY4" fmla="*/ 18070 h 18070"/>
              <a:gd name="connsiteX5" fmla="*/ 23120 w 23120"/>
              <a:gd name="connsiteY5" fmla="*/ 7420 h 18070"/>
              <a:gd name="connsiteX6" fmla="*/ 23006 w 23120"/>
              <a:gd name="connsiteY6" fmla="*/ 0 h 18070"/>
              <a:gd name="connsiteX0" fmla="*/ 23006 w 23309"/>
              <a:gd name="connsiteY0" fmla="*/ 0 h 18070"/>
              <a:gd name="connsiteX1" fmla="*/ 11591 w 23309"/>
              <a:gd name="connsiteY1" fmla="*/ 0 h 18070"/>
              <a:gd name="connsiteX2" fmla="*/ 0 w 23309"/>
              <a:gd name="connsiteY2" fmla="*/ 4209 h 18070"/>
              <a:gd name="connsiteX3" fmla="*/ 0 w 23309"/>
              <a:gd name="connsiteY3" fmla="*/ 18070 h 18070"/>
              <a:gd name="connsiteX4" fmla="*/ 18262 w 23309"/>
              <a:gd name="connsiteY4" fmla="*/ 18070 h 18070"/>
              <a:gd name="connsiteX5" fmla="*/ 23006 w 23309"/>
              <a:gd name="connsiteY5" fmla="*/ 0 h 18070"/>
              <a:gd name="connsiteX0" fmla="*/ 23006 w 23146"/>
              <a:gd name="connsiteY0" fmla="*/ 0 h 18070"/>
              <a:gd name="connsiteX1" fmla="*/ 11591 w 23146"/>
              <a:gd name="connsiteY1" fmla="*/ 0 h 18070"/>
              <a:gd name="connsiteX2" fmla="*/ 0 w 23146"/>
              <a:gd name="connsiteY2" fmla="*/ 4209 h 18070"/>
              <a:gd name="connsiteX3" fmla="*/ 0 w 23146"/>
              <a:gd name="connsiteY3" fmla="*/ 18070 h 18070"/>
              <a:gd name="connsiteX4" fmla="*/ 18262 w 23146"/>
              <a:gd name="connsiteY4" fmla="*/ 18070 h 18070"/>
              <a:gd name="connsiteX5" fmla="*/ 23006 w 23146"/>
              <a:gd name="connsiteY5"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23006 w 23006"/>
              <a:gd name="connsiteY5" fmla="*/ 0 h 18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06" h="18070">
                <a:moveTo>
                  <a:pt x="23006" y="0"/>
                </a:moveTo>
                <a:lnTo>
                  <a:pt x="11591" y="0"/>
                </a:lnTo>
                <a:cubicBezTo>
                  <a:pt x="10879" y="2578"/>
                  <a:pt x="7831" y="4511"/>
                  <a:pt x="0" y="4209"/>
                </a:cubicBezTo>
                <a:lnTo>
                  <a:pt x="0" y="18070"/>
                </a:lnTo>
                <a:lnTo>
                  <a:pt x="18262" y="18070"/>
                </a:lnTo>
                <a:cubicBezTo>
                  <a:pt x="18287" y="18090"/>
                  <a:pt x="22931" y="62"/>
                  <a:pt x="23006"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1229868" y="2825496"/>
            <a:ext cx="5143500" cy="2391156"/>
          </a:xfrm>
        </p:spPr>
        <p:txBody>
          <a:bodyPr anchor="ctr" anchorCtr="0"/>
          <a:lstStyle>
            <a:lvl1pPr algn="l">
              <a:lnSpc>
                <a:spcPct val="95000"/>
              </a:lnSpc>
              <a:defRPr sz="3600">
                <a:solidFill>
                  <a:schemeClr val="bg1"/>
                </a:solidFill>
              </a:defRPr>
            </a:lvl1pPr>
          </a:lstStyle>
          <a:p>
            <a:r>
              <a:rPr lang="fi-FI"/>
              <a:t>Otsikko, Esityksen aloitussivu </a:t>
            </a:r>
            <a:br>
              <a:rPr lang="fi-FI"/>
            </a:br>
            <a:r>
              <a:rPr lang="fi-FI"/>
              <a:t>– </a:t>
            </a:r>
            <a:r>
              <a:rPr lang="fi-FI" err="1"/>
              <a:t>Arial</a:t>
            </a:r>
            <a:r>
              <a:rPr lang="fi-FI"/>
              <a:t> </a:t>
            </a:r>
            <a:r>
              <a:rPr lang="fi-FI" err="1"/>
              <a:t>Bold</a:t>
            </a:r>
            <a:br>
              <a:rPr lang="fi-FI"/>
            </a:br>
            <a:r>
              <a:rPr lang="fi-FI" err="1"/>
              <a:t>max</a:t>
            </a:r>
            <a:r>
              <a:rPr lang="fi-FI"/>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482074" y="5703145"/>
            <a:ext cx="4195818" cy="642035"/>
          </a:xfrm>
        </p:spPr>
        <p:txBody>
          <a:bodyPr anchor="t" anchorCtr="0"/>
          <a:lstStyle>
            <a:lvl1pPr marL="0" indent="0" algn="l">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6747818" y="180000"/>
            <a:ext cx="5266800" cy="651600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 name="connsiteX0" fmla="*/ 0 w 11835341"/>
              <a:gd name="connsiteY0" fmla="*/ 901345 h 2997439"/>
              <a:gd name="connsiteX1" fmla="*/ 2025820 w 11835341"/>
              <a:gd name="connsiteY1" fmla="*/ 267638 h 2997439"/>
              <a:gd name="connsiteX2" fmla="*/ 3810844 w 11835341"/>
              <a:gd name="connsiteY2" fmla="*/ 3863 h 2997439"/>
              <a:gd name="connsiteX3" fmla="*/ 11835341 w 11835341"/>
              <a:gd name="connsiteY3" fmla="*/ 10016 h 2997439"/>
              <a:gd name="connsiteX4" fmla="*/ 11835341 w 11835341"/>
              <a:gd name="connsiteY4" fmla="*/ 2997439 h 2997439"/>
              <a:gd name="connsiteX5" fmla="*/ 1000 w 11835341"/>
              <a:gd name="connsiteY5" fmla="*/ 2997439 h 2997439"/>
              <a:gd name="connsiteX6" fmla="*/ 0 w 11835341"/>
              <a:gd name="connsiteY6" fmla="*/ 901345 h 2997439"/>
              <a:gd name="connsiteX0" fmla="*/ 0 w 11835341"/>
              <a:gd name="connsiteY0" fmla="*/ 897482 h 2993576"/>
              <a:gd name="connsiteX1" fmla="*/ 2025820 w 11835341"/>
              <a:gd name="connsiteY1" fmla="*/ 263775 h 2993576"/>
              <a:gd name="connsiteX2" fmla="*/ 3810844 w 11835341"/>
              <a:gd name="connsiteY2" fmla="*/ 0 h 2993576"/>
              <a:gd name="connsiteX3" fmla="*/ 11835341 w 11835341"/>
              <a:gd name="connsiteY3" fmla="*/ 6153 h 2993576"/>
              <a:gd name="connsiteX4" fmla="*/ 11835341 w 11835341"/>
              <a:gd name="connsiteY4" fmla="*/ 2993576 h 2993576"/>
              <a:gd name="connsiteX5" fmla="*/ 1000 w 11835341"/>
              <a:gd name="connsiteY5" fmla="*/ 2993576 h 2993576"/>
              <a:gd name="connsiteX6" fmla="*/ 0 w 11835341"/>
              <a:gd name="connsiteY6" fmla="*/ 897482 h 2993576"/>
              <a:gd name="connsiteX0" fmla="*/ 478839 w 12313180"/>
              <a:gd name="connsiteY0" fmla="*/ 2993576 h 2993576"/>
              <a:gd name="connsiteX1" fmla="*/ 2503659 w 12313180"/>
              <a:gd name="connsiteY1" fmla="*/ 263775 h 2993576"/>
              <a:gd name="connsiteX2" fmla="*/ 4288683 w 12313180"/>
              <a:gd name="connsiteY2" fmla="*/ 0 h 2993576"/>
              <a:gd name="connsiteX3" fmla="*/ 12313180 w 12313180"/>
              <a:gd name="connsiteY3" fmla="*/ 6153 h 2993576"/>
              <a:gd name="connsiteX4" fmla="*/ 12313180 w 12313180"/>
              <a:gd name="connsiteY4" fmla="*/ 2993576 h 2993576"/>
              <a:gd name="connsiteX5" fmla="*/ 478839 w 12313180"/>
              <a:gd name="connsiteY5" fmla="*/ 2993576 h 2993576"/>
              <a:gd name="connsiteX0" fmla="*/ 478855 w 12313196"/>
              <a:gd name="connsiteY0" fmla="*/ 2993576 h 2993576"/>
              <a:gd name="connsiteX1" fmla="*/ 2503675 w 12313196"/>
              <a:gd name="connsiteY1" fmla="*/ 263775 h 2993576"/>
              <a:gd name="connsiteX2" fmla="*/ 4288699 w 12313196"/>
              <a:gd name="connsiteY2" fmla="*/ 0 h 2993576"/>
              <a:gd name="connsiteX3" fmla="*/ 12313196 w 12313196"/>
              <a:gd name="connsiteY3" fmla="*/ 6153 h 2993576"/>
              <a:gd name="connsiteX4" fmla="*/ 12313196 w 12313196"/>
              <a:gd name="connsiteY4" fmla="*/ 2993576 h 2993576"/>
              <a:gd name="connsiteX5" fmla="*/ 478855 w 12313196"/>
              <a:gd name="connsiteY5" fmla="*/ 2993576 h 2993576"/>
              <a:gd name="connsiteX0" fmla="*/ 455988 w 12290329"/>
              <a:gd name="connsiteY0" fmla="*/ 2993576 h 2993576"/>
              <a:gd name="connsiteX1" fmla="*/ 2694909 w 12290329"/>
              <a:gd name="connsiteY1" fmla="*/ 983556 h 2993576"/>
              <a:gd name="connsiteX2" fmla="*/ 4265832 w 12290329"/>
              <a:gd name="connsiteY2" fmla="*/ 0 h 2993576"/>
              <a:gd name="connsiteX3" fmla="*/ 12290329 w 12290329"/>
              <a:gd name="connsiteY3" fmla="*/ 6153 h 2993576"/>
              <a:gd name="connsiteX4" fmla="*/ 12290329 w 12290329"/>
              <a:gd name="connsiteY4" fmla="*/ 2993576 h 2993576"/>
              <a:gd name="connsiteX5" fmla="*/ 455988 w 12290329"/>
              <a:gd name="connsiteY5" fmla="*/ 2993576 h 2993576"/>
              <a:gd name="connsiteX0" fmla="*/ 611227 w 12445568"/>
              <a:gd name="connsiteY0" fmla="*/ 2993576 h 2993576"/>
              <a:gd name="connsiteX1" fmla="*/ 1703514 w 12445568"/>
              <a:gd name="connsiteY1" fmla="*/ 1061475 h 2993576"/>
              <a:gd name="connsiteX2" fmla="*/ 4421071 w 12445568"/>
              <a:gd name="connsiteY2" fmla="*/ 0 h 2993576"/>
              <a:gd name="connsiteX3" fmla="*/ 12445568 w 12445568"/>
              <a:gd name="connsiteY3" fmla="*/ 6153 h 2993576"/>
              <a:gd name="connsiteX4" fmla="*/ 12445568 w 12445568"/>
              <a:gd name="connsiteY4" fmla="*/ 2993576 h 2993576"/>
              <a:gd name="connsiteX5" fmla="*/ 611227 w 12445568"/>
              <a:gd name="connsiteY5" fmla="*/ 2993576 h 2993576"/>
              <a:gd name="connsiteX0" fmla="*/ 591975 w 12426316"/>
              <a:gd name="connsiteY0" fmla="*/ 2993576 h 2993576"/>
              <a:gd name="connsiteX1" fmla="*/ 1684262 w 12426316"/>
              <a:gd name="connsiteY1" fmla="*/ 1061475 h 2993576"/>
              <a:gd name="connsiteX2" fmla="*/ 4401819 w 12426316"/>
              <a:gd name="connsiteY2" fmla="*/ 0 h 2993576"/>
              <a:gd name="connsiteX3" fmla="*/ 12426316 w 12426316"/>
              <a:gd name="connsiteY3" fmla="*/ 6153 h 2993576"/>
              <a:gd name="connsiteX4" fmla="*/ 12426316 w 12426316"/>
              <a:gd name="connsiteY4" fmla="*/ 2993576 h 2993576"/>
              <a:gd name="connsiteX5" fmla="*/ 591975 w 12426316"/>
              <a:gd name="connsiteY5" fmla="*/ 2993576 h 2993576"/>
              <a:gd name="connsiteX0" fmla="*/ 0 w 11834341"/>
              <a:gd name="connsiteY0" fmla="*/ 2993576 h 2993576"/>
              <a:gd name="connsiteX1" fmla="*/ 1092287 w 11834341"/>
              <a:gd name="connsiteY1" fmla="*/ 1061475 h 2993576"/>
              <a:gd name="connsiteX2" fmla="*/ 3809844 w 11834341"/>
              <a:gd name="connsiteY2" fmla="*/ 0 h 2993576"/>
              <a:gd name="connsiteX3" fmla="*/ 11834341 w 11834341"/>
              <a:gd name="connsiteY3" fmla="*/ 6153 h 2993576"/>
              <a:gd name="connsiteX4" fmla="*/ 11834341 w 11834341"/>
              <a:gd name="connsiteY4" fmla="*/ 2993576 h 2993576"/>
              <a:gd name="connsiteX5" fmla="*/ 0 w 11834341"/>
              <a:gd name="connsiteY5" fmla="*/ 2993576 h 2993576"/>
              <a:gd name="connsiteX0" fmla="*/ 274 w 11834615"/>
              <a:gd name="connsiteY0" fmla="*/ 2993576 h 2993576"/>
              <a:gd name="connsiteX1" fmla="*/ 1092561 w 11834615"/>
              <a:gd name="connsiteY1" fmla="*/ 1061475 h 2993576"/>
              <a:gd name="connsiteX2" fmla="*/ 3810118 w 11834615"/>
              <a:gd name="connsiteY2" fmla="*/ 0 h 2993576"/>
              <a:gd name="connsiteX3" fmla="*/ 11834615 w 11834615"/>
              <a:gd name="connsiteY3" fmla="*/ 6153 h 2993576"/>
              <a:gd name="connsiteX4" fmla="*/ 11834615 w 11834615"/>
              <a:gd name="connsiteY4" fmla="*/ 2993576 h 2993576"/>
              <a:gd name="connsiteX5" fmla="*/ 274 w 11834615"/>
              <a:gd name="connsiteY5" fmla="*/ 2993576 h 2993576"/>
              <a:gd name="connsiteX0" fmla="*/ 400 w 11834741"/>
              <a:gd name="connsiteY0" fmla="*/ 2993576 h 2993576"/>
              <a:gd name="connsiteX1" fmla="*/ 900311 w 11834741"/>
              <a:gd name="connsiteY1" fmla="*/ 1204494 h 2993576"/>
              <a:gd name="connsiteX2" fmla="*/ 3810244 w 11834741"/>
              <a:gd name="connsiteY2" fmla="*/ 0 h 2993576"/>
              <a:gd name="connsiteX3" fmla="*/ 11834741 w 11834741"/>
              <a:gd name="connsiteY3" fmla="*/ 6153 h 2993576"/>
              <a:gd name="connsiteX4" fmla="*/ 11834741 w 11834741"/>
              <a:gd name="connsiteY4" fmla="*/ 2993576 h 2993576"/>
              <a:gd name="connsiteX5" fmla="*/ 400 w 11834741"/>
              <a:gd name="connsiteY5" fmla="*/ 2993576 h 2993576"/>
              <a:gd name="connsiteX0" fmla="*/ 494 w 11834835"/>
              <a:gd name="connsiteY0" fmla="*/ 2993576 h 2993576"/>
              <a:gd name="connsiteX1" fmla="*/ 900405 w 11834835"/>
              <a:gd name="connsiteY1" fmla="*/ 1204494 h 2993576"/>
              <a:gd name="connsiteX2" fmla="*/ 3810338 w 11834835"/>
              <a:gd name="connsiteY2" fmla="*/ 0 h 2993576"/>
              <a:gd name="connsiteX3" fmla="*/ 11834835 w 11834835"/>
              <a:gd name="connsiteY3" fmla="*/ 6153 h 2993576"/>
              <a:gd name="connsiteX4" fmla="*/ 11834835 w 11834835"/>
              <a:gd name="connsiteY4" fmla="*/ 2993576 h 2993576"/>
              <a:gd name="connsiteX5" fmla="*/ 494 w 11834835"/>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566 w 11834907"/>
              <a:gd name="connsiteY0" fmla="*/ 2991384 h 2991384"/>
              <a:gd name="connsiteX1" fmla="*/ 900477 w 11834907"/>
              <a:gd name="connsiteY1" fmla="*/ 1202302 h 2991384"/>
              <a:gd name="connsiteX2" fmla="*/ 3813977 w 11834907"/>
              <a:gd name="connsiteY2" fmla="*/ 0 h 2991384"/>
              <a:gd name="connsiteX3" fmla="*/ 11834907 w 11834907"/>
              <a:gd name="connsiteY3" fmla="*/ 3961 h 2991384"/>
              <a:gd name="connsiteX4" fmla="*/ 11834907 w 11834907"/>
              <a:gd name="connsiteY4" fmla="*/ 2991384 h 2991384"/>
              <a:gd name="connsiteX5" fmla="*/ 566 w 11834907"/>
              <a:gd name="connsiteY5" fmla="*/ 2991384 h 299138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99 w 11834940"/>
              <a:gd name="connsiteY0" fmla="*/ 2992114 h 2992114"/>
              <a:gd name="connsiteX1" fmla="*/ 889804 w 11834940"/>
              <a:gd name="connsiteY1" fmla="*/ 1201573 h 2992114"/>
              <a:gd name="connsiteX2" fmla="*/ 3853263 w 11834940"/>
              <a:gd name="connsiteY2" fmla="*/ 0 h 2992114"/>
              <a:gd name="connsiteX3" fmla="*/ 11834940 w 11834940"/>
              <a:gd name="connsiteY3" fmla="*/ 4691 h 2992114"/>
              <a:gd name="connsiteX4" fmla="*/ 11834940 w 11834940"/>
              <a:gd name="connsiteY4" fmla="*/ 2992114 h 2992114"/>
              <a:gd name="connsiteX5" fmla="*/ 599 w 11834940"/>
              <a:gd name="connsiteY5" fmla="*/ 2992114 h 299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940" h="2992114">
                <a:moveTo>
                  <a:pt x="599" y="2992114"/>
                </a:moveTo>
                <a:cubicBezTo>
                  <a:pt x="-14320" y="2456311"/>
                  <a:pt x="247693" y="1700259"/>
                  <a:pt x="889804" y="1201573"/>
                </a:cubicBezTo>
                <a:cubicBezTo>
                  <a:pt x="1531915" y="702887"/>
                  <a:pt x="2418364" y="284089"/>
                  <a:pt x="3853263" y="0"/>
                </a:cubicBezTo>
                <a:lnTo>
                  <a:pt x="11834940" y="4691"/>
                </a:lnTo>
                <a:lnTo>
                  <a:pt x="11834940" y="2992114"/>
                </a:lnTo>
                <a:lnTo>
                  <a:pt x="599" y="2992114"/>
                </a:ln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Päivämäärän paikkamerkki 3">
            <a:extLst>
              <a:ext uri="{FF2B5EF4-FFF2-40B4-BE49-F238E27FC236}">
                <a16:creationId xmlns:a16="http://schemas.microsoft.com/office/drawing/2014/main" id="{C6FEECCB-0ADF-4D17-9F84-4B82085D7DE7}"/>
              </a:ext>
            </a:extLst>
          </p:cNvPr>
          <p:cNvSpPr>
            <a:spLocks noGrp="1"/>
          </p:cNvSpPr>
          <p:nvPr>
            <p:ph type="dt" sz="half" idx="10"/>
          </p:nvPr>
        </p:nvSpPr>
        <p:spPr>
          <a:xfrm>
            <a:off x="1229867" y="5719568"/>
            <a:ext cx="1242000" cy="642035"/>
          </a:xfrm>
        </p:spPr>
        <p:txBody>
          <a:bodyPr vert="horz" lIns="0" tIns="0" rIns="0" bIns="0" rtlCol="0" anchor="t" anchorCtr="0">
            <a:noAutofit/>
          </a:bodyPr>
          <a:lstStyle>
            <a:lvl1pPr algn="l">
              <a:defRPr lang="fi-FI" sz="1600" smtClean="0">
                <a:solidFill>
                  <a:schemeClr val="bg1"/>
                </a:solidFill>
              </a:defRPr>
            </a:lvl1pPr>
          </a:lstStyle>
          <a:p>
            <a:pPr algn="l">
              <a:lnSpc>
                <a:spcPct val="110000"/>
              </a:lnSpc>
              <a:buClr>
                <a:schemeClr val="tx2"/>
              </a:buClr>
            </a:pPr>
            <a:r>
              <a:rPr lang="fi-FI"/>
              <a:t>24.9.2021</a:t>
            </a:r>
          </a:p>
        </p:txBody>
      </p:sp>
      <p:sp>
        <p:nvSpPr>
          <p:cNvPr id="9" name="Alatunnisteen paikkamerkki 4">
            <a:extLst>
              <a:ext uri="{FF2B5EF4-FFF2-40B4-BE49-F238E27FC236}">
                <a16:creationId xmlns:a16="http://schemas.microsoft.com/office/drawing/2014/main" id="{580B187D-B133-4F32-8568-D26ED15FC1AF}"/>
              </a:ext>
            </a:extLst>
          </p:cNvPr>
          <p:cNvSpPr>
            <a:spLocks noGrp="1"/>
          </p:cNvSpPr>
          <p:nvPr>
            <p:ph type="ftr" sz="quarter" idx="11"/>
          </p:nvPr>
        </p:nvSpPr>
        <p:spPr>
          <a:xfrm>
            <a:off x="1229868" y="5462054"/>
            <a:ext cx="4114800" cy="241091"/>
          </a:xfrm>
        </p:spPr>
        <p:txBody>
          <a:bodyPr vert="horz" lIns="0" tIns="0" rIns="0" bIns="0" rtlCol="0" anchor="t" anchorCtr="0">
            <a:noAutofit/>
          </a:bodyPr>
          <a:lstStyle>
            <a:lvl1pPr algn="l">
              <a:defRPr lang="fi-FI" sz="1600" dirty="0" smtClean="0">
                <a:solidFill>
                  <a:schemeClr val="bg1"/>
                </a:solidFill>
              </a:defRPr>
            </a:lvl1pPr>
          </a:lstStyle>
          <a:p>
            <a:pPr algn="l">
              <a:lnSpc>
                <a:spcPct val="110000"/>
              </a:lnSpc>
              <a:buClr>
                <a:schemeClr val="tx2"/>
              </a:buClr>
            </a:pPr>
            <a:r>
              <a:rPr lang="fi-FI"/>
              <a:t>Kalevi Pölönen</a:t>
            </a:r>
          </a:p>
        </p:txBody>
      </p:sp>
    </p:spTree>
    <p:extLst>
      <p:ext uri="{BB962C8B-B14F-4D97-AF65-F5344CB8AC3E}">
        <p14:creationId xmlns:p14="http://schemas.microsoft.com/office/powerpoint/2010/main" val="2696836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Otsikko ja sisältö" preserve="1" userDrawn="1">
  <p:cSld name="Otsikko ja sisältö">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a:t>Tekstisivu, yksipalstainen.</a:t>
            </a:r>
            <a:br>
              <a:rPr lang="fi-FI"/>
            </a:br>
            <a:r>
              <a:rPr lang="fi-FI"/>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p:txBody>
          <a:bodyPr/>
          <a:lstStyle>
            <a:lvl1pPr>
              <a:defRPr/>
            </a:lvl1pPr>
          </a:lstStyle>
          <a:p>
            <a:pPr marL="357188" marR="0" lvl="0"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fi-FI"/>
              <a:t>Esityksen tekstisisältö tulee aina tiivistää mahdollisimman lyhyeksi.</a:t>
            </a:r>
            <a:br>
              <a:rPr lang="fi-FI"/>
            </a:br>
            <a:r>
              <a:rPr lang="fi-FI"/>
              <a:t>Esityksen tarkoitus on toimia esiintyjän ja kuulijan tukena.</a:t>
            </a:r>
            <a:br>
              <a:rPr lang="fi-FI"/>
            </a:br>
            <a:r>
              <a:rPr lang="fi-FI"/>
              <a:t>     Toinen tekstitaso, jos sivulle tulee enemmän tekstiä.</a:t>
            </a:r>
            <a:br>
              <a:rPr lang="fi-FI"/>
            </a:br>
            <a:r>
              <a:rPr lang="fi-FI"/>
              <a:t>           Kolmas tekstitaso, jos haluat esittää enemmän tekstiä.</a:t>
            </a:r>
            <a:br>
              <a:rPr lang="fi-FI"/>
            </a:br>
            <a:r>
              <a:rPr lang="fi-FI"/>
              <a:t>Muistathan, että kun tekstin koko pienenee, myös viesti pienenee.</a:t>
            </a:r>
            <a:br>
              <a:rPr lang="fi-FI"/>
            </a:br>
            <a:r>
              <a:rPr lang="fi-FI" noProof="0"/>
              <a:t>Esityksen tulee olla myös kaukaa luettavissa.</a:t>
            </a:r>
            <a:endParaRPr lang="fi-FI"/>
          </a:p>
          <a:p>
            <a:pPr marL="715963" marR="0" lvl="1"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en-GB"/>
              <a:t>Second level</a:t>
            </a:r>
          </a:p>
          <a:p>
            <a:pPr lvl="2"/>
            <a:r>
              <a:rPr lang="en-GB"/>
              <a:t>Third level</a:t>
            </a:r>
          </a:p>
          <a:p>
            <a:pPr lvl="3"/>
            <a:r>
              <a:rPr lang="en-GB"/>
              <a:t>Fourth level</a:t>
            </a:r>
          </a:p>
          <a:p>
            <a:pPr lvl="4"/>
            <a:r>
              <a:rPr lang="en-GB"/>
              <a:t>Fifth level</a:t>
            </a:r>
            <a:endParaRPr lang="fi-FI"/>
          </a:p>
        </p:txBody>
      </p:sp>
      <p:sp>
        <p:nvSpPr>
          <p:cNvPr id="7" name="Dian numeron paikkamerkki 5">
            <a:extLst>
              <a:ext uri="{FF2B5EF4-FFF2-40B4-BE49-F238E27FC236}">
                <a16:creationId xmlns:a16="http://schemas.microsoft.com/office/drawing/2014/main" id="{59A7EFB5-C255-48FB-AC67-FD651DD26DF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8" name="Päivämäärän paikkamerkki 3">
            <a:extLst>
              <a:ext uri="{FF2B5EF4-FFF2-40B4-BE49-F238E27FC236}">
                <a16:creationId xmlns:a16="http://schemas.microsoft.com/office/drawing/2014/main" id="{AFC3A855-B6C3-4D1E-B148-55910A25780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9" name="Alatunnisteen paikkamerkki 4">
            <a:extLst>
              <a:ext uri="{FF2B5EF4-FFF2-40B4-BE49-F238E27FC236}">
                <a16:creationId xmlns:a16="http://schemas.microsoft.com/office/drawing/2014/main" id="{032AC8CB-3366-4A2A-8272-93E368384014}"/>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40808876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Kaavio" preserve="1" userDrawn="1">
  <p:cSld name="Kaavio">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noProof="0"/>
              <a:t>Graafisivu</a:t>
            </a:r>
            <a:endParaRPr lang="fi-FI"/>
          </a:p>
        </p:txBody>
      </p:sp>
      <p:sp>
        <p:nvSpPr>
          <p:cNvPr id="7" name="Kaavion paikkamerkki 6">
            <a:extLst>
              <a:ext uri="{FF2B5EF4-FFF2-40B4-BE49-F238E27FC236}">
                <a16:creationId xmlns:a16="http://schemas.microsoft.com/office/drawing/2014/main" id="{0579DF22-3A20-4908-84E3-C2B55F28B856}"/>
              </a:ext>
            </a:extLst>
          </p:cNvPr>
          <p:cNvSpPr>
            <a:spLocks noGrp="1"/>
          </p:cNvSpPr>
          <p:nvPr>
            <p:ph type="chart" sz="quarter" idx="13" hasCustomPrompt="1"/>
          </p:nvPr>
        </p:nvSpPr>
        <p:spPr>
          <a:xfrm>
            <a:off x="922338" y="1857375"/>
            <a:ext cx="10636236" cy="4087813"/>
          </a:xfrm>
        </p:spPr>
        <p:txBody>
          <a:bodyPr/>
          <a:lstStyle>
            <a:lvl1pPr>
              <a:defRPr/>
            </a:lvl1pPr>
          </a:lstStyle>
          <a:p>
            <a:r>
              <a:rPr lang="fi-FI"/>
              <a:t>Käytä graafissa esityspohjan väripalettiin määriteltyjä värejä.</a:t>
            </a:r>
          </a:p>
        </p:txBody>
      </p:sp>
      <p:sp>
        <p:nvSpPr>
          <p:cNvPr id="8" name="Dian numeron paikkamerkki 5">
            <a:extLst>
              <a:ext uri="{FF2B5EF4-FFF2-40B4-BE49-F238E27FC236}">
                <a16:creationId xmlns:a16="http://schemas.microsoft.com/office/drawing/2014/main" id="{209C6B0D-979F-4D60-BDCD-B9E08FEB117F}"/>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AC29B563-2EC1-44DE-A678-D8C61D32BA36}"/>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1" name="Alatunnisteen paikkamerkki 4">
            <a:extLst>
              <a:ext uri="{FF2B5EF4-FFF2-40B4-BE49-F238E27FC236}">
                <a16:creationId xmlns:a16="http://schemas.microsoft.com/office/drawing/2014/main" id="{26AFE581-53A8-4FFC-BC3A-F2173293E0D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12516344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Kaksi sisältökohdetta" preserve="1" userDrawn="1">
  <p:cSld name="Kaksi sisältökohdetta">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p>
            <a:r>
              <a:rPr lang="fi-FI"/>
              <a:t>Tekstisivu, kaksi palstaa. </a:t>
            </a:r>
            <a:br>
              <a:rPr lang="fi-FI"/>
            </a:br>
            <a:r>
              <a:rPr lang="fi-FI"/>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5094402" cy="4085499"/>
          </a:xfrm>
        </p:spPr>
        <p:txBody>
          <a:bodyPr/>
          <a:lstStyle>
            <a:lvl1pPr>
              <a:defRPr sz="2200"/>
            </a:lvl1pPr>
          </a:lstStyle>
          <a:p>
            <a:pPr lvl="0"/>
            <a:r>
              <a:rPr lang="fi-FI"/>
              <a:t>Esityksen teksti tulee aina tiivistää mahdollisimman lyhyeksi ja selkeäksi.</a:t>
            </a:r>
            <a:br>
              <a:rPr lang="fi-FI"/>
            </a:br>
            <a:r>
              <a:rPr lang="fi-FI"/>
              <a:t>Esityksen tarkoitus on toimia esiintyjän ja kuulijan tukena.</a:t>
            </a:r>
            <a:br>
              <a:rPr lang="fi-FI"/>
            </a:br>
            <a:r>
              <a:rPr lang="fi-FI"/>
              <a:t>Muistathan, että kun tekstin koko pienenee, myös viesti pienenee. Esityksen tulee olla myös kaukaa luettavissa</a:t>
            </a:r>
            <a:endParaRPr lang="en-GB"/>
          </a:p>
          <a:p>
            <a:pPr lvl="1"/>
            <a:r>
              <a:rPr lang="en-GB"/>
              <a:t>Second level</a:t>
            </a:r>
          </a:p>
          <a:p>
            <a:pPr lvl="2"/>
            <a:r>
              <a:rPr lang="en-GB"/>
              <a:t>Third level</a:t>
            </a:r>
          </a:p>
          <a:p>
            <a:pPr lvl="3"/>
            <a:r>
              <a:rPr lang="en-GB"/>
              <a:t>Fourth level</a:t>
            </a:r>
          </a:p>
          <a:p>
            <a:pPr lvl="4"/>
            <a:r>
              <a:rPr lang="en-GB"/>
              <a:t>Fifth level</a:t>
            </a:r>
            <a:endParaRPr lang="fi-FI"/>
          </a:p>
          <a:p>
            <a:pPr lvl="0"/>
            <a:endParaRPr lang="fi-FI"/>
          </a:p>
        </p:txBody>
      </p:sp>
      <p:sp>
        <p:nvSpPr>
          <p:cNvPr id="10" name="Sisällön paikkamerkki 2">
            <a:extLst>
              <a:ext uri="{FF2B5EF4-FFF2-40B4-BE49-F238E27FC236}">
                <a16:creationId xmlns:a16="http://schemas.microsoft.com/office/drawing/2014/main" id="{28EEFB21-D5D7-40FA-809A-551ABC7D90AB}"/>
              </a:ext>
            </a:extLst>
          </p:cNvPr>
          <p:cNvSpPr>
            <a:spLocks noGrp="1"/>
          </p:cNvSpPr>
          <p:nvPr>
            <p:ph idx="13" hasCustomPrompt="1"/>
          </p:nvPr>
        </p:nvSpPr>
        <p:spPr>
          <a:xfrm>
            <a:off x="6264608" y="1860330"/>
            <a:ext cx="5094402" cy="4085499"/>
          </a:xfrm>
        </p:spPr>
        <p:txBody>
          <a:bodyPr/>
          <a:lstStyle>
            <a:lvl1pPr>
              <a:defRPr sz="2200"/>
            </a:lvl1pPr>
          </a:lstStyle>
          <a:p>
            <a:pPr lvl="0"/>
            <a:r>
              <a:rPr lang="fi-FI"/>
              <a:t>Esityksen teksti tulee aina tiivistää mahdollisimman lyhyeksi ja selkeäksi.</a:t>
            </a:r>
            <a:br>
              <a:rPr lang="fi-FI"/>
            </a:br>
            <a:r>
              <a:rPr lang="fi-FI"/>
              <a:t>Esityksen tarkoitus on toimia esiintyjän ja kuulijan tukena.</a:t>
            </a:r>
            <a:br>
              <a:rPr lang="fi-FI"/>
            </a:br>
            <a:r>
              <a:rPr lang="fi-FI"/>
              <a:t>Muistathan, että kun tekstin koko pienenee, myös viesti pienenee. Esityksen tulee olla myös kaukaa luettavissa</a:t>
            </a:r>
            <a:endParaRPr lang="en-GB"/>
          </a:p>
          <a:p>
            <a:pPr lvl="1"/>
            <a:r>
              <a:rPr lang="en-GB"/>
              <a:t>Second level</a:t>
            </a:r>
          </a:p>
          <a:p>
            <a:pPr lvl="2"/>
            <a:r>
              <a:rPr lang="en-GB"/>
              <a:t>Third level</a:t>
            </a:r>
          </a:p>
          <a:p>
            <a:pPr lvl="3"/>
            <a:r>
              <a:rPr lang="en-GB"/>
              <a:t>Fourth level</a:t>
            </a:r>
          </a:p>
          <a:p>
            <a:pPr lvl="4"/>
            <a:r>
              <a:rPr lang="en-GB"/>
              <a:t>Fifth level</a:t>
            </a:r>
            <a:endParaRPr lang="fi-FI"/>
          </a:p>
        </p:txBody>
      </p:sp>
      <p:sp>
        <p:nvSpPr>
          <p:cNvPr id="8" name="Dian numeron paikkamerkki 5">
            <a:extLst>
              <a:ext uri="{FF2B5EF4-FFF2-40B4-BE49-F238E27FC236}">
                <a16:creationId xmlns:a16="http://schemas.microsoft.com/office/drawing/2014/main" id="{D47A3072-D8CC-4075-92AE-6CB4C819BCA5}"/>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980BC45E-8E9E-4CF2-9961-01D99936527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4" name="Alatunnisteen paikkamerkki 4">
            <a:extLst>
              <a:ext uri="{FF2B5EF4-FFF2-40B4-BE49-F238E27FC236}">
                <a16:creationId xmlns:a16="http://schemas.microsoft.com/office/drawing/2014/main" id="{B063AE42-CA71-44E3-9D58-B8058F37EC93}"/>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38886681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Otsikko ja kaavio" preserve="1" userDrawn="1">
  <p:cSld name="Otsikko ja kaavio">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lvl1pPr>
              <a:defRPr/>
            </a:lvl1pPr>
          </a:lstStyle>
          <a:p>
            <a:r>
              <a:rPr lang="fi-FI" noProof="0"/>
              <a:t>Graafisivu</a:t>
            </a:r>
            <a:br>
              <a:rPr lang="fi-FI" noProof="0"/>
            </a:br>
            <a:r>
              <a:rPr lang="fi-FI"/>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3827881" cy="4085499"/>
          </a:xfrm>
        </p:spPr>
        <p:txBody>
          <a:bodyPr/>
          <a:lstStyle>
            <a:lvl1pPr>
              <a:defRPr sz="2200"/>
            </a:lvl1pPr>
          </a:lstStyle>
          <a:p>
            <a:pPr lvl="0"/>
            <a:r>
              <a:rPr lang="en-GB" err="1"/>
              <a:t>Värejä</a:t>
            </a:r>
            <a:r>
              <a:rPr lang="en-GB"/>
              <a:t> </a:t>
            </a:r>
            <a:r>
              <a:rPr lang="en-GB" err="1"/>
              <a:t>käytetään</a:t>
            </a:r>
            <a:r>
              <a:rPr lang="en-GB"/>
              <a:t> </a:t>
            </a:r>
            <a:r>
              <a:rPr lang="en-GB" err="1"/>
              <a:t>malliesimerkin</a:t>
            </a:r>
            <a:r>
              <a:rPr lang="en-GB"/>
              <a:t> </a:t>
            </a:r>
            <a:r>
              <a:rPr lang="en-GB" err="1"/>
              <a:t>järjestyksessä</a:t>
            </a:r>
            <a:endParaRPr lang="en-GB"/>
          </a:p>
          <a:p>
            <a:pPr lvl="1"/>
            <a:r>
              <a:rPr lang="en-GB"/>
              <a:t>Second level</a:t>
            </a:r>
          </a:p>
          <a:p>
            <a:pPr lvl="2"/>
            <a:r>
              <a:rPr lang="en-GB"/>
              <a:t>Third level</a:t>
            </a:r>
          </a:p>
          <a:p>
            <a:pPr lvl="3"/>
            <a:r>
              <a:rPr lang="en-GB"/>
              <a:t>Fourth level</a:t>
            </a:r>
          </a:p>
          <a:p>
            <a:pPr lvl="4"/>
            <a:r>
              <a:rPr lang="en-GB"/>
              <a:t>Fifth level</a:t>
            </a:r>
            <a:endParaRPr lang="fi-FI"/>
          </a:p>
        </p:txBody>
      </p:sp>
      <p:sp>
        <p:nvSpPr>
          <p:cNvPr id="4" name="Kaavion paikkamerkki 3">
            <a:extLst>
              <a:ext uri="{FF2B5EF4-FFF2-40B4-BE49-F238E27FC236}">
                <a16:creationId xmlns:a16="http://schemas.microsoft.com/office/drawing/2014/main" id="{E32C4822-3ED1-4503-A322-1C32778E2B1A}"/>
              </a:ext>
            </a:extLst>
          </p:cNvPr>
          <p:cNvSpPr>
            <a:spLocks noGrp="1"/>
          </p:cNvSpPr>
          <p:nvPr>
            <p:ph type="chart" sz="quarter" idx="17"/>
          </p:nvPr>
        </p:nvSpPr>
        <p:spPr>
          <a:xfrm>
            <a:off x="4866468" y="1860550"/>
            <a:ext cx="6692117" cy="4084638"/>
          </a:xfrm>
        </p:spPr>
        <p:txBody>
          <a:bodyPr/>
          <a:lstStyle/>
          <a:p>
            <a:r>
              <a:rPr lang="fi-FI"/>
              <a:t>Lisää kaavio napsauttamalla kuvaketta</a:t>
            </a:r>
          </a:p>
        </p:txBody>
      </p:sp>
      <p:sp>
        <p:nvSpPr>
          <p:cNvPr id="8" name="Dian numeron paikkamerkki 5">
            <a:extLst>
              <a:ext uri="{FF2B5EF4-FFF2-40B4-BE49-F238E27FC236}">
                <a16:creationId xmlns:a16="http://schemas.microsoft.com/office/drawing/2014/main" id="{B133760A-D9BD-4C93-958B-C47029D5F0A2}"/>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232B50DE-A870-4680-8BF1-626B59A71F9A}"/>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0" name="Alatunnisteen paikkamerkki 4">
            <a:extLst>
              <a:ext uri="{FF2B5EF4-FFF2-40B4-BE49-F238E27FC236}">
                <a16:creationId xmlns:a16="http://schemas.microsoft.com/office/drawing/2014/main" id="{660E423A-B2D8-4B91-B7C0-AB18B43AB21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15501039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aulukko" preserve="1" userDrawn="1">
  <p:cSld name="Taulukko">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lvl1pPr>
              <a:defRPr/>
            </a:lvl1pPr>
          </a:lstStyle>
          <a:p>
            <a:r>
              <a:rPr lang="en-GB" err="1"/>
              <a:t>Taulukkosivu</a:t>
            </a:r>
            <a:br>
              <a:rPr lang="en-GB"/>
            </a:br>
            <a:r>
              <a:rPr lang="fi-FI"/>
              <a:t>Otsikon pituus korkeintaan kaksi riviä</a:t>
            </a:r>
          </a:p>
        </p:txBody>
      </p:sp>
      <p:sp>
        <p:nvSpPr>
          <p:cNvPr id="3" name="Taulukon paikkamerkki 2">
            <a:extLst>
              <a:ext uri="{FF2B5EF4-FFF2-40B4-BE49-F238E27FC236}">
                <a16:creationId xmlns:a16="http://schemas.microsoft.com/office/drawing/2014/main" id="{E46430B6-E098-40A9-A388-1C65D76FE095}"/>
              </a:ext>
            </a:extLst>
          </p:cNvPr>
          <p:cNvSpPr>
            <a:spLocks noGrp="1"/>
          </p:cNvSpPr>
          <p:nvPr>
            <p:ph type="tbl" sz="quarter" idx="14"/>
          </p:nvPr>
        </p:nvSpPr>
        <p:spPr>
          <a:xfrm>
            <a:off x="922338" y="1857375"/>
            <a:ext cx="10636236" cy="4087813"/>
          </a:xfrm>
        </p:spPr>
        <p:txBody>
          <a:bodyPr/>
          <a:lstStyle/>
          <a:p>
            <a:r>
              <a:rPr lang="fi-FI"/>
              <a:t>Lisää taulukko napsauttamalla kuvaketta</a:t>
            </a:r>
          </a:p>
        </p:txBody>
      </p:sp>
      <p:sp>
        <p:nvSpPr>
          <p:cNvPr id="7" name="Dian numeron paikkamerkki 5">
            <a:extLst>
              <a:ext uri="{FF2B5EF4-FFF2-40B4-BE49-F238E27FC236}">
                <a16:creationId xmlns:a16="http://schemas.microsoft.com/office/drawing/2014/main" id="{7027DE1D-8E91-406F-8B96-045A387C48E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8" name="Päivämäärän paikkamerkki 3">
            <a:extLst>
              <a:ext uri="{FF2B5EF4-FFF2-40B4-BE49-F238E27FC236}">
                <a16:creationId xmlns:a16="http://schemas.microsoft.com/office/drawing/2014/main" id="{E58D47DE-4D0E-4225-AD7A-47FB6CC3885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9" name="Alatunnisteen paikkamerkki 4">
            <a:extLst>
              <a:ext uri="{FF2B5EF4-FFF2-40B4-BE49-F238E27FC236}">
                <a16:creationId xmlns:a16="http://schemas.microsoft.com/office/drawing/2014/main" id="{34D358F0-BE1E-4ABA-A0E1-A93C9E529D3F}"/>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3418800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6086885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matchingName="Kuvatekstillinen kuva" preserve="1" userDrawn="1">
  <p:cSld name="Kuvatekstillinen kuva">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a:t>Tekstisivu kapealla kuvalla</a:t>
            </a:r>
            <a:br>
              <a:rPr lang="fi-FI"/>
            </a:br>
            <a:r>
              <a:rPr lang="fi-FI"/>
              <a:t>ja lyhyellä otsikolla</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8" name="Dian numeron paikkamerkki 5">
            <a:extLst>
              <a:ext uri="{FF2B5EF4-FFF2-40B4-BE49-F238E27FC236}">
                <a16:creationId xmlns:a16="http://schemas.microsoft.com/office/drawing/2014/main" id="{FFD8799F-5DA0-4FBF-A2A7-B65BDEB3BC68}"/>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A1F75C40-780C-491C-87BC-6A3B74DBF7B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5" name="Alatunnisteen paikkamerkki 4">
            <a:extLst>
              <a:ext uri="{FF2B5EF4-FFF2-40B4-BE49-F238E27FC236}">
                <a16:creationId xmlns:a16="http://schemas.microsoft.com/office/drawing/2014/main" id="{A3A71661-0388-4C74-813D-CFA192A7333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14654" y="180000"/>
            <a:ext cx="3598545"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21021636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matchingName="Kuvatekstilliset kuvat" preserve="1" userDrawn="1">
  <p:cSld name="Kuvatekstilliset kuvat">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noProof="0"/>
              <a:t>Tekstisivu kahdella kuvalla</a:t>
            </a:r>
            <a:br>
              <a:rPr lang="fi-FI" noProof="0"/>
            </a:br>
            <a:r>
              <a:rPr lang="fi-FI" noProof="0"/>
              <a:t>ja lyhyellä otsikolla</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15" name="Kuvan paikkamerkki 2">
            <a:extLst>
              <a:ext uri="{FF2B5EF4-FFF2-40B4-BE49-F238E27FC236}">
                <a16:creationId xmlns:a16="http://schemas.microsoft.com/office/drawing/2014/main" id="{FC94B34F-00DC-4D30-896A-91EC80CD3F36}"/>
              </a:ext>
              <a:ext uri="{C183D7F6-B498-43B3-948B-1728B52AA6E4}">
                <adec:decorative xmlns:adec="http://schemas.microsoft.com/office/drawing/2017/decorative" val="1"/>
              </a:ext>
            </a:extLst>
          </p:cNvPr>
          <p:cNvSpPr>
            <a:spLocks noGrp="1"/>
          </p:cNvSpPr>
          <p:nvPr>
            <p:ph type="pic" idx="17" hasCustomPrompt="1"/>
          </p:nvPr>
        </p:nvSpPr>
        <p:spPr>
          <a:xfrm>
            <a:off x="8427599" y="180000"/>
            <a:ext cx="3585600" cy="315537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27599" y="3527892"/>
            <a:ext cx="3585600" cy="3150108"/>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9" name="Dian numeron paikkamerkki 5">
            <a:extLst>
              <a:ext uri="{FF2B5EF4-FFF2-40B4-BE49-F238E27FC236}">
                <a16:creationId xmlns:a16="http://schemas.microsoft.com/office/drawing/2014/main" id="{F7012681-75A7-47D7-8444-7D3FBA4E5069}"/>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6" name="Päivämäärän paikkamerkki 3">
            <a:extLst>
              <a:ext uri="{FF2B5EF4-FFF2-40B4-BE49-F238E27FC236}">
                <a16:creationId xmlns:a16="http://schemas.microsoft.com/office/drawing/2014/main" id="{E0FBAD70-7499-4E1B-A701-03775CBA289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7" name="Alatunnisteen paikkamerkki 4">
            <a:extLst>
              <a:ext uri="{FF2B5EF4-FFF2-40B4-BE49-F238E27FC236}">
                <a16:creationId xmlns:a16="http://schemas.microsoft.com/office/drawing/2014/main" id="{0AB49502-F625-40AF-9F75-9B1F2A7FD30A}"/>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17962899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matchingName="Kuvatekstillinen kuva iso" preserve="1" userDrawn="1">
  <p:cSld name="Kuvatekstillinen kuva iso">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5224068" cy="1119501"/>
          </a:xfrm>
        </p:spPr>
        <p:txBody>
          <a:bodyPr/>
          <a:lstStyle/>
          <a:p>
            <a:r>
              <a:rPr lang="fi-FI" noProof="0"/>
              <a:t>Tekstisivu isolla  kuvalla</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5224068" cy="4089200"/>
          </a:xfrm>
        </p:spPr>
        <p:txBody>
          <a:bodyPr/>
          <a:lstStyle>
            <a:lvl1pPr>
              <a:defRPr sz="2200"/>
            </a:lvl1pPr>
          </a:lstStyle>
          <a:p>
            <a:pPr lvl="0"/>
            <a:r>
              <a:rPr lang="fi-FI"/>
              <a:t>Kuvasivun teksti tulee tiivistää lyhyeksi.</a:t>
            </a:r>
            <a:br>
              <a:rPr lang="fi-FI"/>
            </a:br>
            <a:r>
              <a:rPr lang="fi-FI"/>
              <a:t>Käytä laadukkaita kuvia.</a:t>
            </a:r>
            <a:br>
              <a:rPr lang="fi-FI"/>
            </a:br>
            <a:r>
              <a:rPr lang="fi-FI"/>
              <a:t>Vältä tiedostokooltaan isoja kuvia, jotta esityksestä ei tule liian raskasta.</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6428597" y="180000"/>
            <a:ext cx="5584602"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Dian numeron paikkamerkki 5">
            <a:extLst>
              <a:ext uri="{FF2B5EF4-FFF2-40B4-BE49-F238E27FC236}">
                <a16:creationId xmlns:a16="http://schemas.microsoft.com/office/drawing/2014/main" id="{B5F3AB46-DDE8-48A9-B165-54E07D0B60E7}"/>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0AA848AD-B333-42B9-B9E4-08ABFCD612D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5" name="Alatunnisteen paikkamerkki 4">
            <a:extLst>
              <a:ext uri="{FF2B5EF4-FFF2-40B4-BE49-F238E27FC236}">
                <a16:creationId xmlns:a16="http://schemas.microsoft.com/office/drawing/2014/main" id="{697CFB4B-70A9-4C59-8AFC-86477E70AA8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37796684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matchingName="Kuva" preserve="1" userDrawn="1">
  <p:cSld name="Kuva">
    <p:spTree>
      <p:nvGrpSpPr>
        <p:cNvPr id="1" name=""/>
        <p:cNvGrpSpPr/>
        <p:nvPr/>
      </p:nvGrpSpPr>
      <p:grpSpPr>
        <a:xfrm>
          <a:off x="0" y="0"/>
          <a:ext cx="0" cy="0"/>
          <a:chOff x="0" y="0"/>
          <a:chExt cx="0" cy="0"/>
        </a:xfrm>
      </p:grpSpPr>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179999" y="180000"/>
            <a:ext cx="11833200"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24655207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matchingName="Sisältö kaarevalla kuvalla" preserve="1" userDrawn="1">
  <p:cSld name="Sisältö kaarevalla kuvalla">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err="1"/>
              <a:t>Tekstisivu</a:t>
            </a:r>
            <a:r>
              <a:rPr lang="en-GB"/>
              <a:t> </a:t>
            </a:r>
            <a:r>
              <a:rPr lang="en-GB" err="1"/>
              <a:t>isolla</a:t>
            </a:r>
            <a:r>
              <a:rPr lang="en-GB"/>
              <a:t> </a:t>
            </a:r>
            <a:br>
              <a:rPr lang="en-GB"/>
            </a:br>
            <a:r>
              <a:rPr lang="en-GB" err="1"/>
              <a:t>kaarevalla</a:t>
            </a:r>
            <a:r>
              <a:rPr lang="en-GB"/>
              <a:t> </a:t>
            </a:r>
            <a:r>
              <a:rPr lang="en-GB" err="1"/>
              <a:t>kuvalla</a:t>
            </a:r>
            <a:r>
              <a:rPr lang="en-GB"/>
              <a:t> </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03725" y="180000"/>
            <a:ext cx="440947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6488358 h 6488358"/>
              <a:gd name="connsiteX5" fmla="*/ 0 w 4408944"/>
              <a:gd name="connsiteY5"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991817 w 4408944"/>
              <a:gd name="connsiteY4" fmla="*/ 3753413 h 6488358"/>
              <a:gd name="connsiteX5" fmla="*/ 0 w 4408944"/>
              <a:gd name="connsiteY5" fmla="*/ 0 h 6488358"/>
              <a:gd name="connsiteX0" fmla="*/ 144667 w 4553611"/>
              <a:gd name="connsiteY0" fmla="*/ 0 h 6488358"/>
              <a:gd name="connsiteX1" fmla="*/ 4553611 w 4553611"/>
              <a:gd name="connsiteY1" fmla="*/ 0 h 6488358"/>
              <a:gd name="connsiteX2" fmla="*/ 4553611 w 4553611"/>
              <a:gd name="connsiteY2" fmla="*/ 6488358 h 6488358"/>
              <a:gd name="connsiteX3" fmla="*/ 1854034 w 4553611"/>
              <a:gd name="connsiteY3" fmla="*/ 6487088 h 6488358"/>
              <a:gd name="connsiteX4" fmla="*/ 1136484 w 4553611"/>
              <a:gd name="connsiteY4" fmla="*/ 3753413 h 6488358"/>
              <a:gd name="connsiteX5" fmla="*/ 144667 w 4553611"/>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530 w 4409474"/>
              <a:gd name="connsiteY0" fmla="*/ 0 h 6488358"/>
              <a:gd name="connsiteX1" fmla="*/ 4409474 w 4409474"/>
              <a:gd name="connsiteY1" fmla="*/ 0 h 6488358"/>
              <a:gd name="connsiteX2" fmla="*/ 4409474 w 4409474"/>
              <a:gd name="connsiteY2" fmla="*/ 6488358 h 6488358"/>
              <a:gd name="connsiteX3" fmla="*/ 1709897 w 4409474"/>
              <a:gd name="connsiteY3" fmla="*/ 6487088 h 6488358"/>
              <a:gd name="connsiteX4" fmla="*/ 427197 w 4409474"/>
              <a:gd name="connsiteY4" fmla="*/ 4051863 h 6488358"/>
              <a:gd name="connsiteX5" fmla="*/ 530 w 4409474"/>
              <a:gd name="connsiteY5" fmla="*/ 0 h 6488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9474" h="6488358">
                <a:moveTo>
                  <a:pt x="530" y="0"/>
                </a:moveTo>
                <a:lnTo>
                  <a:pt x="4409474" y="0"/>
                </a:lnTo>
                <a:lnTo>
                  <a:pt x="4409474" y="6488358"/>
                </a:lnTo>
                <a:lnTo>
                  <a:pt x="1709897" y="6487088"/>
                </a:lnTo>
                <a:cubicBezTo>
                  <a:pt x="1168951" y="5999514"/>
                  <a:pt x="712091" y="5133044"/>
                  <a:pt x="427197" y="4051863"/>
                </a:cubicBezTo>
                <a:cubicBezTo>
                  <a:pt x="142303" y="2970682"/>
                  <a:pt x="-10191" y="1358994"/>
                  <a:pt x="530" y="0"/>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Dian numeron paikkamerkki 5">
            <a:extLst>
              <a:ext uri="{FF2B5EF4-FFF2-40B4-BE49-F238E27FC236}">
                <a16:creationId xmlns:a16="http://schemas.microsoft.com/office/drawing/2014/main" id="{8CBE0249-DC84-4C39-89AB-E97D6F0F849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1" name="Päivämäärän paikkamerkki 3">
            <a:extLst>
              <a:ext uri="{FF2B5EF4-FFF2-40B4-BE49-F238E27FC236}">
                <a16:creationId xmlns:a16="http://schemas.microsoft.com/office/drawing/2014/main" id="{71815122-4A8E-4281-87AC-8D44BE6CC0D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2" name="Alatunnisteen paikkamerkki 4">
            <a:extLst>
              <a:ext uri="{FF2B5EF4-FFF2-40B4-BE49-F238E27FC236}">
                <a16:creationId xmlns:a16="http://schemas.microsoft.com/office/drawing/2014/main" id="{788FD0A6-21DD-4310-9D7C-EC77DE9DFE5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12797220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matchingName="Sisältö kaarevalla kuvalla 2" preserve="1" userDrawn="1">
  <p:cSld name="Sisältö kaarevalla kuvalla 2">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err="1"/>
              <a:t>Tekstisivu</a:t>
            </a:r>
            <a:r>
              <a:rPr lang="en-GB"/>
              <a:t> </a:t>
            </a:r>
            <a:r>
              <a:rPr lang="en-GB" err="1"/>
              <a:t>isolla</a:t>
            </a:r>
            <a:r>
              <a:rPr lang="en-GB"/>
              <a:t> </a:t>
            </a:r>
            <a:br>
              <a:rPr lang="en-GB"/>
            </a:br>
            <a:r>
              <a:rPr lang="en-GB" err="1"/>
              <a:t>kaarevalla</a:t>
            </a:r>
            <a:r>
              <a:rPr lang="en-GB"/>
              <a:t> </a:t>
            </a:r>
            <a:r>
              <a:rPr lang="en-GB" err="1"/>
              <a:t>kuvalla</a:t>
            </a:r>
            <a:r>
              <a:rPr lang="en-GB"/>
              <a:t> </a:t>
            </a:r>
            <a:endParaRPr lang="fi-FI"/>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11518" y="180000"/>
            <a:ext cx="4401681"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
        <p:nvSpPr>
          <p:cNvPr id="8" name="Dian numeron paikkamerkki 5">
            <a:extLst>
              <a:ext uri="{FF2B5EF4-FFF2-40B4-BE49-F238E27FC236}">
                <a16:creationId xmlns:a16="http://schemas.microsoft.com/office/drawing/2014/main" id="{065E56D1-9BA4-4424-AA13-FA7AB947994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1" name="Päivämäärän paikkamerkki 3">
            <a:extLst>
              <a:ext uri="{FF2B5EF4-FFF2-40B4-BE49-F238E27FC236}">
                <a16:creationId xmlns:a16="http://schemas.microsoft.com/office/drawing/2014/main" id="{A889983E-086F-483E-ACC1-0D3B42D4E4E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2" name="Alatunnisteen paikkamerkki 4">
            <a:extLst>
              <a:ext uri="{FF2B5EF4-FFF2-40B4-BE49-F238E27FC236}">
                <a16:creationId xmlns:a16="http://schemas.microsoft.com/office/drawing/2014/main" id="{C519B920-C56F-4E32-B399-E7C752AC75E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23834065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Sisältö kaarevalla kuvalla 3" preserve="1" userDrawn="1">
  <p:cSld name="Sisältö kaarevalla kuvalla 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5077491" y="1856630"/>
            <a:ext cx="6482227" cy="4089200"/>
          </a:xfrm>
        </p:spPr>
        <p:txBody>
          <a:bodyPr/>
          <a:lstStyle>
            <a:lvl1pPr>
              <a:defRPr/>
            </a:lvl1pPr>
          </a:lstStyle>
          <a:p>
            <a:pPr lvl="0"/>
            <a:r>
              <a:rPr lang="fi-FI"/>
              <a:t>Esityksen tekstisisältö tulee aina tiivistää mahdollisimman lyhyeksi.</a:t>
            </a:r>
            <a:br>
              <a:rPr lang="fi-FI"/>
            </a:br>
            <a:r>
              <a:rPr lang="fi-FI"/>
              <a:t>Käytä laadukkaita kuvia</a:t>
            </a:r>
            <a:br>
              <a:rPr lang="fi-FI"/>
            </a:br>
            <a:r>
              <a:rPr lang="fi-FI"/>
              <a:t>Vältä tiedostokooltaan isoja kuvia, jotta esityksestä ei tule liian raskas.</a:t>
            </a:r>
            <a:br>
              <a:rPr lang="fi-FI"/>
            </a:br>
            <a:r>
              <a:rPr lang="fi-FI"/>
              <a:t>Sivun tulee olla helposti silmäiltävissä ja teksti koon tulee olla luettavissa</a:t>
            </a:r>
          </a:p>
          <a:p>
            <a:pPr lvl="1"/>
            <a:r>
              <a:rPr lang="en-GB"/>
              <a:t>Second level</a:t>
            </a:r>
          </a:p>
          <a:p>
            <a:pPr lvl="2"/>
            <a:r>
              <a:rPr lang="en-GB"/>
              <a:t>Third level</a:t>
            </a:r>
          </a:p>
          <a:p>
            <a:pPr lvl="3"/>
            <a:r>
              <a:rPr lang="en-GB"/>
              <a:t>Fourth level</a:t>
            </a:r>
          </a:p>
          <a:p>
            <a:pPr lvl="4"/>
            <a:r>
              <a:rPr lang="en-GB"/>
              <a:t>Fifth level</a:t>
            </a:r>
            <a:endParaRPr lang="fi-FI"/>
          </a:p>
        </p:txBody>
      </p:sp>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5077491" y="470390"/>
            <a:ext cx="6482227" cy="1119501"/>
          </a:xfrm>
        </p:spPr>
        <p:txBody>
          <a:bodyPr/>
          <a:lstStyle/>
          <a:p>
            <a:r>
              <a:rPr lang="fi-FI" noProof="0"/>
              <a:t>Tekstisivu isolla </a:t>
            </a:r>
            <a:br>
              <a:rPr lang="fi-FI" noProof="0"/>
            </a:br>
            <a:r>
              <a:rPr lang="fi-FI" noProof="0"/>
              <a:t>kaarevalla kuvalla</a:t>
            </a:r>
            <a:endParaRPr lang="fi-FI"/>
          </a:p>
        </p:txBody>
      </p:sp>
      <p:sp>
        <p:nvSpPr>
          <p:cNvPr id="11" name="Kuvan paikkamerkki 2">
            <a:extLst>
              <a:ext uri="{FF2B5EF4-FFF2-40B4-BE49-F238E27FC236}">
                <a16:creationId xmlns:a16="http://schemas.microsoft.com/office/drawing/2014/main" id="{FFA32AF2-F2A2-4E4F-9C2B-365AAAFFC21A}"/>
              </a:ext>
              <a:ext uri="{C183D7F6-B498-43B3-948B-1728B52AA6E4}">
                <adec:decorative xmlns:adec="http://schemas.microsoft.com/office/drawing/2017/decorative" val="1"/>
              </a:ext>
            </a:extLst>
          </p:cNvPr>
          <p:cNvSpPr>
            <a:spLocks noGrp="1" noChangeAspect="1"/>
          </p:cNvSpPr>
          <p:nvPr>
            <p:ph type="pic" idx="14" hasCustomPrompt="1"/>
          </p:nvPr>
        </p:nvSpPr>
        <p:spPr>
          <a:xfrm>
            <a:off x="179999" y="180000"/>
            <a:ext cx="4420767" cy="6498000"/>
          </a:xfrm>
          <a:custGeom>
            <a:avLst/>
            <a:gdLst>
              <a:gd name="connsiteX0" fmla="*/ 0 w 4430891"/>
              <a:gd name="connsiteY0" fmla="*/ 0 h 6488358"/>
              <a:gd name="connsiteX1" fmla="*/ 4430891 w 4430891"/>
              <a:gd name="connsiteY1" fmla="*/ 0 h 6488358"/>
              <a:gd name="connsiteX2" fmla="*/ 4430891 w 4430891"/>
              <a:gd name="connsiteY2" fmla="*/ 6488358 h 6488358"/>
              <a:gd name="connsiteX3" fmla="*/ 0 w 4430891"/>
              <a:gd name="connsiteY3" fmla="*/ 6488358 h 6488358"/>
              <a:gd name="connsiteX4" fmla="*/ 0 w 4430891"/>
              <a:gd name="connsiteY4" fmla="*/ 0 h 6488358"/>
              <a:gd name="connsiteX0" fmla="*/ 0 w 4430891"/>
              <a:gd name="connsiteY0" fmla="*/ 2986 h 6491344"/>
              <a:gd name="connsiteX1" fmla="*/ 2727596 w 4430891"/>
              <a:gd name="connsiteY1" fmla="*/ 0 h 6491344"/>
              <a:gd name="connsiteX2" fmla="*/ 4430891 w 4430891"/>
              <a:gd name="connsiteY2" fmla="*/ 2986 h 6491344"/>
              <a:gd name="connsiteX3" fmla="*/ 4430891 w 4430891"/>
              <a:gd name="connsiteY3" fmla="*/ 6491344 h 6491344"/>
              <a:gd name="connsiteX4" fmla="*/ 0 w 4430891"/>
              <a:gd name="connsiteY4" fmla="*/ 6491344 h 6491344"/>
              <a:gd name="connsiteX5" fmla="*/ 0 w 4430891"/>
              <a:gd name="connsiteY5" fmla="*/ 2986 h 6491344"/>
              <a:gd name="connsiteX0" fmla="*/ 0 w 4831678"/>
              <a:gd name="connsiteY0" fmla="*/ 481615 h 6969973"/>
              <a:gd name="connsiteX1" fmla="*/ 2727596 w 4831678"/>
              <a:gd name="connsiteY1" fmla="*/ 478629 h 6969973"/>
              <a:gd name="connsiteX2" fmla="*/ 4430891 w 4831678"/>
              <a:gd name="connsiteY2" fmla="*/ 481615 h 6969973"/>
              <a:gd name="connsiteX3" fmla="*/ 4430891 w 4831678"/>
              <a:gd name="connsiteY3" fmla="*/ 6969973 h 6969973"/>
              <a:gd name="connsiteX4" fmla="*/ 0 w 4831678"/>
              <a:gd name="connsiteY4" fmla="*/ 6969973 h 6969973"/>
              <a:gd name="connsiteX5" fmla="*/ 0 w 4831678"/>
              <a:gd name="connsiteY5" fmla="*/ 481615 h 6969973"/>
              <a:gd name="connsiteX0" fmla="*/ 0 w 4706556"/>
              <a:gd name="connsiteY0" fmla="*/ 2986 h 6491344"/>
              <a:gd name="connsiteX1" fmla="*/ 2727596 w 4706556"/>
              <a:gd name="connsiteY1" fmla="*/ 0 h 6491344"/>
              <a:gd name="connsiteX2" fmla="*/ 3937832 w 4706556"/>
              <a:gd name="connsiteY2" fmla="*/ 2217269 h 6491344"/>
              <a:gd name="connsiteX3" fmla="*/ 4430891 w 4706556"/>
              <a:gd name="connsiteY3" fmla="*/ 6491344 h 6491344"/>
              <a:gd name="connsiteX4" fmla="*/ 0 w 4706556"/>
              <a:gd name="connsiteY4" fmla="*/ 6491344 h 6491344"/>
              <a:gd name="connsiteX5" fmla="*/ 0 w 4706556"/>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1482" h="6491344">
                <a:moveTo>
                  <a:pt x="0" y="2986"/>
                </a:moveTo>
                <a:lnTo>
                  <a:pt x="2727596" y="0"/>
                </a:lnTo>
                <a:cubicBezTo>
                  <a:pt x="3107490" y="349624"/>
                  <a:pt x="3613608" y="1148825"/>
                  <a:pt x="3937832" y="2217269"/>
                </a:cubicBezTo>
                <a:cubicBezTo>
                  <a:pt x="4262056" y="3285713"/>
                  <a:pt x="4443231" y="4809316"/>
                  <a:pt x="4430891" y="6491344"/>
                </a:cubicBezTo>
                <a:lnTo>
                  <a:pt x="0" y="6491344"/>
                </a:lnTo>
                <a:lnTo>
                  <a:pt x="0" y="2986"/>
                </a:ln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9261858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matchingName="Osan ylätunniste" preserve="1" userDrawn="1">
  <p:cSld name="Osan ylätunniste">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3" y="4020341"/>
            <a:ext cx="11832392"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3" y="180000"/>
            <a:ext cx="11832392"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28963454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matchingName="Osan ylätunniste 2" preserve="1" userDrawn="1">
  <p:cSld name="Osan ylätunniste 2">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31707147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matchingName="Osan ylätunniste 3" preserve="1" userDrawn="1">
  <p:cSld name="Osan ylätunniste 3">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3123238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54022199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matchingName="Osan ylätunniste 4" preserve="1" userDrawn="1">
  <p:cSld name="Osan ylätunniste 4">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9788203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matchingName="Osan ylätunniste 5" preserve="1" userDrawn="1">
  <p:cSld name="Osan ylätunniste 5">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39831486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matchingName="Osan ylätunniste 6" preserve="1" userDrawn="1">
  <p:cSld name="Osan ylätunniste 6">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62899"/>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a:t>Väliotsikkosivu </a:t>
            </a:r>
            <a:br>
              <a:rPr lang="fi-FI"/>
            </a:br>
            <a:r>
              <a:rPr lang="fi-FI"/>
              <a:t>esityksen jäsentämiseen </a:t>
            </a:r>
            <a:br>
              <a:rPr lang="fi-FI"/>
            </a:br>
            <a:r>
              <a:rPr lang="fi-FI" err="1"/>
              <a:t>max</a:t>
            </a:r>
            <a:r>
              <a:rPr lang="fi-FI"/>
              <a:t>. 3 riviä</a:t>
            </a:r>
          </a:p>
        </p:txBody>
      </p:sp>
    </p:spTree>
    <p:extLst>
      <p:ext uri="{BB962C8B-B14F-4D97-AF65-F5344CB8AC3E}">
        <p14:creationId xmlns:p14="http://schemas.microsoft.com/office/powerpoint/2010/main" val="30844645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matchingName="Osan ylätunniste kuva" preserve="1" userDrawn="1">
  <p:cSld name="Osan ylätunniste kuva">
    <p:spTree>
      <p:nvGrpSpPr>
        <p:cNvPr id="1" name=""/>
        <p:cNvGrpSpPr/>
        <p:nvPr/>
      </p:nvGrpSpPr>
      <p:grpSpPr>
        <a:xfrm>
          <a:off x="0" y="0"/>
          <a:ext cx="0" cy="0"/>
          <a:chOff x="0" y="0"/>
          <a:chExt cx="0" cy="0"/>
        </a:xfrm>
      </p:grpSpPr>
      <p:sp>
        <p:nvSpPr>
          <p:cNvPr id="5" name="Suorakulmio 9">
            <a:extLst>
              <a:ext uri="{FF2B5EF4-FFF2-40B4-BE49-F238E27FC236}">
                <a16:creationId xmlns:a16="http://schemas.microsoft.com/office/drawing/2014/main" id="{14FF7E8B-4CDF-4CAC-83E6-4DFDE038A75E}"/>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0038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err="1"/>
              <a:t>Kuvallinen</a:t>
            </a:r>
            <a:r>
              <a:rPr lang="en-GB"/>
              <a:t> </a:t>
            </a:r>
            <a:br>
              <a:rPr lang="en-GB"/>
            </a:br>
            <a:r>
              <a:rPr lang="en-GB" err="1"/>
              <a:t>väliotsikkosivu</a:t>
            </a:r>
            <a:r>
              <a:rPr lang="en-GB"/>
              <a:t> </a:t>
            </a:r>
            <a:r>
              <a:rPr lang="en-GB" err="1"/>
              <a:t>esityksen</a:t>
            </a:r>
            <a:r>
              <a:rPr lang="en-GB"/>
              <a:t> </a:t>
            </a:r>
            <a:r>
              <a:rPr lang="en-GB" err="1"/>
              <a:t>jäsentämiseen</a:t>
            </a:r>
            <a:endParaRPr lang="fi-FI"/>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1865"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10238793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matchingName="Osan ylätunniste kuva 2" preserve="1" userDrawn="1">
  <p:cSld name="Osan ylätunniste kuva 2">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86227721-48B2-43B3-8526-34B0C73A1CBF}"/>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5A8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err="1"/>
              <a:t>Kuvallinen</a:t>
            </a:r>
            <a:r>
              <a:rPr lang="en-GB"/>
              <a:t> </a:t>
            </a:r>
            <a:br>
              <a:rPr lang="en-GB"/>
            </a:br>
            <a:r>
              <a:rPr lang="en-GB" err="1"/>
              <a:t>väliotsikkosivu</a:t>
            </a:r>
            <a:r>
              <a:rPr lang="en-GB"/>
              <a:t> </a:t>
            </a:r>
            <a:r>
              <a:rPr lang="en-GB" err="1"/>
              <a:t>esityksen</a:t>
            </a:r>
            <a:r>
              <a:rPr lang="en-GB"/>
              <a:t> </a:t>
            </a:r>
            <a:r>
              <a:rPr lang="en-GB" err="1"/>
              <a:t>jäsentämiseen</a:t>
            </a:r>
            <a:endParaRPr lang="fi-FI"/>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15024806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matchingName="Osan ylätunniste kuva 3" preserve="1" userDrawn="1">
  <p:cSld name="Osan ylätunniste kuva 3">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F4B276F3-D064-4656-A9E4-A4F6D1ABBFC8}"/>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D964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err="1"/>
              <a:t>Kuvallinen</a:t>
            </a:r>
            <a:r>
              <a:rPr lang="en-GB"/>
              <a:t> </a:t>
            </a:r>
            <a:br>
              <a:rPr lang="en-GB"/>
            </a:br>
            <a:r>
              <a:rPr lang="en-GB" err="1"/>
              <a:t>väliotsikkosivu</a:t>
            </a:r>
            <a:r>
              <a:rPr lang="en-GB"/>
              <a:t> </a:t>
            </a:r>
            <a:r>
              <a:rPr lang="en-GB" err="1"/>
              <a:t>esityksen</a:t>
            </a:r>
            <a:r>
              <a:rPr lang="en-GB"/>
              <a:t> </a:t>
            </a:r>
            <a:r>
              <a:rPr lang="en-GB" err="1"/>
              <a:t>jäsentämiseen</a:t>
            </a:r>
            <a:endParaRPr lang="fi-FI"/>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a:t>Lisää kuva napsauttamalla kuvaketta</a:t>
            </a:r>
            <a:br>
              <a:rPr lang="fi-FI"/>
            </a:br>
            <a:r>
              <a:rPr lang="fi-FI"/>
              <a:t>tai valitsemalla Kameleonin Kuvagalleriasta</a:t>
            </a:r>
            <a:br>
              <a:rPr lang="fi-FI"/>
            </a:br>
            <a:br>
              <a:rPr lang="fi-FI"/>
            </a:br>
            <a:r>
              <a:rPr lang="fi-FI"/>
              <a:t>Voit vaihtaa kuvan Kuvagalleriasta</a:t>
            </a:r>
            <a:br>
              <a:rPr lang="fi-FI"/>
            </a:br>
            <a:r>
              <a:rPr lang="fi-FI"/>
              <a:t>tai poistamalla kuvan ja lisäämällä uuden kuvan napsauttamalla kuvaketta</a:t>
            </a:r>
          </a:p>
        </p:txBody>
      </p:sp>
    </p:spTree>
    <p:extLst>
      <p:ext uri="{BB962C8B-B14F-4D97-AF65-F5344CB8AC3E}">
        <p14:creationId xmlns:p14="http://schemas.microsoft.com/office/powerpoint/2010/main" val="30931195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Vain otsikko" preserve="1" userDrawn="1">
  <p:cSld name="Vain otsikko">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4B3679A-A389-400D-A744-C43C22701232}"/>
              </a:ext>
            </a:extLst>
          </p:cNvPr>
          <p:cNvSpPr>
            <a:spLocks noGrp="1"/>
          </p:cNvSpPr>
          <p:nvPr>
            <p:ph type="title"/>
          </p:nvPr>
        </p:nvSpPr>
        <p:spPr/>
        <p:txBody>
          <a:bodyPr/>
          <a:lstStyle/>
          <a:p>
            <a:r>
              <a:rPr lang="fi-FI"/>
              <a:t>Muokkaa ots. perustyyl. napsautt.</a:t>
            </a:r>
          </a:p>
        </p:txBody>
      </p:sp>
      <p:sp>
        <p:nvSpPr>
          <p:cNvPr id="10" name="Dian numeron paikkamerkki 5">
            <a:extLst>
              <a:ext uri="{FF2B5EF4-FFF2-40B4-BE49-F238E27FC236}">
                <a16:creationId xmlns:a16="http://schemas.microsoft.com/office/drawing/2014/main" id="{EF9C706D-5C6A-42FA-B522-02CB8028F45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11" name="Päivämäärän paikkamerkki 3">
            <a:extLst>
              <a:ext uri="{FF2B5EF4-FFF2-40B4-BE49-F238E27FC236}">
                <a16:creationId xmlns:a16="http://schemas.microsoft.com/office/drawing/2014/main" id="{A08CEC9F-7456-473A-8F4A-6918F37BC32E}"/>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2" name="Alatunnisteen paikkamerkki 4">
            <a:extLst>
              <a:ext uri="{FF2B5EF4-FFF2-40B4-BE49-F238E27FC236}">
                <a16:creationId xmlns:a16="http://schemas.microsoft.com/office/drawing/2014/main" id="{9A5411A7-57B3-491D-9820-EBA16DCC412B}"/>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15911152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Tyhjä" type="blank" preserve="1">
  <p:cSld name="Tyhjä">
    <p:spTree>
      <p:nvGrpSpPr>
        <p:cNvPr id="1" name=""/>
        <p:cNvGrpSpPr/>
        <p:nvPr/>
      </p:nvGrpSpPr>
      <p:grpSpPr>
        <a:xfrm>
          <a:off x="0" y="0"/>
          <a:ext cx="0" cy="0"/>
          <a:chOff x="0" y="0"/>
          <a:chExt cx="0" cy="0"/>
        </a:xfrm>
      </p:grpSpPr>
      <p:sp>
        <p:nvSpPr>
          <p:cNvPr id="8" name="Dian numeron paikkamerkki 5">
            <a:extLst>
              <a:ext uri="{FF2B5EF4-FFF2-40B4-BE49-F238E27FC236}">
                <a16:creationId xmlns:a16="http://schemas.microsoft.com/office/drawing/2014/main" id="{CB941E6F-111D-4022-8CFD-1CC1B2ADB7ED}"/>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9" name="Päivämäärän paikkamerkki 3">
            <a:extLst>
              <a:ext uri="{FF2B5EF4-FFF2-40B4-BE49-F238E27FC236}">
                <a16:creationId xmlns:a16="http://schemas.microsoft.com/office/drawing/2014/main" id="{3A4A4694-9735-4EF6-8D9E-9C60AE285363}"/>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10" name="Alatunnisteen paikkamerkki 4">
            <a:extLst>
              <a:ext uri="{FF2B5EF4-FFF2-40B4-BE49-F238E27FC236}">
                <a16:creationId xmlns:a16="http://schemas.microsoft.com/office/drawing/2014/main" id="{78F21DE0-9EC0-4B8E-AE3C-CC8F7C9E3838}"/>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4391515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matchingName="Lopetus" type="title" preserve="1">
  <p:cSld name="Lopetus">
    <p:spTree>
      <p:nvGrpSpPr>
        <p:cNvPr id="1" name=""/>
        <p:cNvGrpSpPr/>
        <p:nvPr/>
      </p:nvGrpSpPr>
      <p:grpSpPr>
        <a:xfrm>
          <a:off x="0" y="0"/>
          <a:ext cx="0" cy="0"/>
          <a:chOff x="0" y="0"/>
          <a:chExt cx="0" cy="0"/>
        </a:xfrm>
      </p:grpSpPr>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9603"/>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 name="connsiteX0" fmla="*/ 32870 w 32870"/>
              <a:gd name="connsiteY0" fmla="*/ 11160 h 13093"/>
              <a:gd name="connsiteX1" fmla="*/ 32870 w 32870"/>
              <a:gd name="connsiteY1" fmla="*/ 0 h 13093"/>
              <a:gd name="connsiteX2" fmla="*/ 11591 w 32870"/>
              <a:gd name="connsiteY2" fmla="*/ 0 h 13093"/>
              <a:gd name="connsiteX3" fmla="*/ 0 w 32870"/>
              <a:gd name="connsiteY3" fmla="*/ 4209 h 13093"/>
              <a:gd name="connsiteX4" fmla="*/ 0 w 32870"/>
              <a:gd name="connsiteY4" fmla="*/ 12864 h 13093"/>
              <a:gd name="connsiteX5" fmla="*/ 32870 w 32870"/>
              <a:gd name="connsiteY5" fmla="*/ 10638 h 13093"/>
              <a:gd name="connsiteX6" fmla="*/ 32870 w 32870"/>
              <a:gd name="connsiteY6" fmla="*/ 11160 h 13093"/>
              <a:gd name="connsiteX0" fmla="*/ 32870 w 32870"/>
              <a:gd name="connsiteY0" fmla="*/ 11160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6" fmla="*/ 32870 w 32870"/>
              <a:gd name="connsiteY6" fmla="*/ 11160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864">
                <a:moveTo>
                  <a:pt x="32870" y="10638"/>
                </a:moveTo>
                <a:lnTo>
                  <a:pt x="32870" y="0"/>
                </a:lnTo>
                <a:lnTo>
                  <a:pt x="11591" y="0"/>
                </a:lnTo>
                <a:cubicBezTo>
                  <a:pt x="10879" y="2578"/>
                  <a:pt x="7831" y="4511"/>
                  <a:pt x="0" y="4209"/>
                </a:cubicBezTo>
                <a:lnTo>
                  <a:pt x="0" y="12864"/>
                </a:lnTo>
                <a:cubicBezTo>
                  <a:pt x="65" y="12881"/>
                  <a:pt x="32861" y="10626"/>
                  <a:pt x="32870" y="10638"/>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4016534"/>
            <a:ext cx="11834341" cy="266146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55647"/>
            <a:ext cx="8193024" cy="1170923"/>
          </a:xfrm>
        </p:spPr>
        <p:txBody>
          <a:bodyPr anchor="b" anchorCtr="0"/>
          <a:lstStyle>
            <a:lvl1pPr algn="r">
              <a:lnSpc>
                <a:spcPct val="95000"/>
              </a:lnSpc>
              <a:defRPr sz="3600">
                <a:solidFill>
                  <a:schemeClr val="bg1"/>
                </a:solidFill>
              </a:defRPr>
            </a:lvl1pPr>
          </a:lstStyle>
          <a:p>
            <a:r>
              <a:rPr lang="en-GB" err="1"/>
              <a:t>Loppunosto</a:t>
            </a:r>
            <a:r>
              <a:rPr lang="en-GB"/>
              <a:t> / </a:t>
            </a:r>
            <a:r>
              <a:rPr lang="en-GB" err="1"/>
              <a:t>kehoitus</a:t>
            </a:r>
            <a:r>
              <a:rPr lang="en-GB"/>
              <a:t> </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4375404"/>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sähköpostiosoite, tasaus oikeaan reunaan</a:t>
            </a:r>
            <a:br>
              <a:rPr lang="fi-FI"/>
            </a:br>
            <a:r>
              <a:rPr lang="fi-FI"/>
              <a:t>Toinen rivi tarvittaessa</a:t>
            </a:r>
            <a:br>
              <a:rPr lang="fi-FI"/>
            </a:br>
            <a:r>
              <a:rPr lang="fi-FI"/>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32282429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matchingName="Lopetus 2" type="title" preserve="1">
  <p:cSld name="Lopetus 2">
    <p:spTree>
      <p:nvGrpSpPr>
        <p:cNvPr id="1" name=""/>
        <p:cNvGrpSpPr/>
        <p:nvPr/>
      </p:nvGrpSpPr>
      <p:grpSpPr>
        <a:xfrm>
          <a:off x="0" y="0"/>
          <a:ext cx="0" cy="0"/>
          <a:chOff x="0" y="0"/>
          <a:chExt cx="0" cy="0"/>
        </a:xfrm>
      </p:grpSpPr>
      <p:sp>
        <p:nvSpPr>
          <p:cNvPr id="14" name="Freeform 7">
            <a:extLst>
              <a:ext uri="{FF2B5EF4-FFF2-40B4-BE49-F238E27FC236}">
                <a16:creationId xmlns:a16="http://schemas.microsoft.com/office/drawing/2014/main" id="{EB983361-D7DC-4F8A-A98B-CCC6C2C2A7A0}"/>
              </a:ext>
              <a:ext uri="{C183D7F6-B498-43B3-948B-1728B52AA6E4}">
                <adec:decorative xmlns:adec="http://schemas.microsoft.com/office/drawing/2017/decorative" val="1"/>
              </a:ext>
            </a:extLst>
          </p:cNvPr>
          <p:cNvSpPr>
            <a:spLocks/>
          </p:cNvSpPr>
          <p:nvPr userDrawn="1"/>
        </p:nvSpPr>
        <p:spPr bwMode="auto">
          <a:xfrm>
            <a:off x="178633" y="180000"/>
            <a:ext cx="11832392"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 name="connsiteX0" fmla="*/ 0 w 32870"/>
              <a:gd name="connsiteY0" fmla="*/ 4209 h 13212"/>
              <a:gd name="connsiteX1" fmla="*/ 0 w 32870"/>
              <a:gd name="connsiteY1" fmla="*/ 12980 h 13212"/>
              <a:gd name="connsiteX2" fmla="*/ 32870 w 32870"/>
              <a:gd name="connsiteY2" fmla="*/ 9751 h 13212"/>
              <a:gd name="connsiteX3" fmla="*/ 32870 w 32870"/>
              <a:gd name="connsiteY3" fmla="*/ 0 h 13212"/>
              <a:gd name="connsiteX4" fmla="*/ 11591 w 32870"/>
              <a:gd name="connsiteY4" fmla="*/ 0 h 13212"/>
              <a:gd name="connsiteX5" fmla="*/ 0 w 32870"/>
              <a:gd name="connsiteY5" fmla="*/ 4209 h 13212"/>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980">
                <a:moveTo>
                  <a:pt x="0" y="4209"/>
                </a:moveTo>
                <a:lnTo>
                  <a:pt x="0" y="12980"/>
                </a:lnTo>
                <a:cubicBezTo>
                  <a:pt x="-29" y="12959"/>
                  <a:pt x="32843" y="9745"/>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425028E-4F6B-423C-8786-AC5A436EB208}"/>
              </a:ext>
              <a:ext uri="{C183D7F6-B498-43B3-948B-1728B52AA6E4}">
                <adec:decorative xmlns:adec="http://schemas.microsoft.com/office/drawing/2017/decorative" val="1"/>
              </a:ext>
            </a:extLst>
          </p:cNvPr>
          <p:cNvSpPr>
            <a:spLocks/>
          </p:cNvSpPr>
          <p:nvPr userDrawn="1"/>
        </p:nvSpPr>
        <p:spPr bwMode="auto">
          <a:xfrm>
            <a:off x="178633" y="3690302"/>
            <a:ext cx="11832392" cy="2987423"/>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Lst>
            <a:ahLst/>
            <a:cxnLst>
              <a:cxn ang="0">
                <a:pos x="T0" y="T1"/>
              </a:cxn>
              <a:cxn ang="0">
                <a:pos x="T2" y="T3"/>
              </a:cxn>
              <a:cxn ang="0">
                <a:pos x="T4" y="T5"/>
              </a:cxn>
              <a:cxn ang="0">
                <a:pos x="T6" y="T7"/>
              </a:cxn>
              <a:cxn ang="0">
                <a:pos x="T8" y="T9"/>
              </a:cxn>
              <a:cxn ang="0">
                <a:pos x="T10" y="T11"/>
              </a:cxn>
              <a:cxn ang="0">
                <a:pos x="T12" y="T13"/>
              </a:cxn>
            </a:cxnLst>
            <a:rect l="0" t="0" r="r" b="b"/>
            <a:pathLst>
              <a:path w="32870" h="8296">
                <a:moveTo>
                  <a:pt x="0" y="3229"/>
                </a:moveTo>
                <a:lnTo>
                  <a:pt x="0" y="8296"/>
                </a:lnTo>
                <a:cubicBezTo>
                  <a:pt x="3928" y="4574"/>
                  <a:pt x="11978" y="4035"/>
                  <a:pt x="16387" y="4042"/>
                </a:cubicBezTo>
                <a:cubicBezTo>
                  <a:pt x="17194" y="4043"/>
                  <a:pt x="24691" y="4041"/>
                  <a:pt x="32870" y="4037"/>
                </a:cubicBezTo>
                <a:lnTo>
                  <a:pt x="32870" y="0"/>
                </a:lnTo>
                <a:cubicBezTo>
                  <a:pt x="24550" y="3"/>
                  <a:pt x="16871" y="7"/>
                  <a:pt x="15744" y="14"/>
                </a:cubicBezTo>
                <a:cubicBezTo>
                  <a:pt x="8177" y="64"/>
                  <a:pt x="3166" y="1290"/>
                  <a:pt x="0" y="3229"/>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26571"/>
            <a:ext cx="8193024" cy="1415461"/>
          </a:xfrm>
        </p:spPr>
        <p:txBody>
          <a:bodyPr anchor="b" anchorCtr="0"/>
          <a:lstStyle>
            <a:lvl1pPr algn="r">
              <a:lnSpc>
                <a:spcPct val="95000"/>
              </a:lnSpc>
              <a:defRPr sz="3600">
                <a:solidFill>
                  <a:schemeClr val="bg1"/>
                </a:solidFill>
              </a:defRPr>
            </a:lvl1pPr>
          </a:lstStyle>
          <a:p>
            <a:r>
              <a:rPr lang="en-GB" err="1"/>
              <a:t>Loppunosto</a:t>
            </a:r>
            <a:r>
              <a:rPr lang="en-GB"/>
              <a:t> / </a:t>
            </a:r>
            <a:r>
              <a:rPr lang="en-GB" err="1"/>
              <a:t>kehoitus</a:t>
            </a:r>
            <a:r>
              <a:rPr lang="en-GB"/>
              <a:t> </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518404"/>
            <a:ext cx="8193024" cy="891540"/>
          </a:xfrm>
        </p:spPr>
        <p:txBody>
          <a:bodyPr anchor="ctr" anchorCtr="0"/>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sähköpostiosoite, tasaus oikeaan reunaan</a:t>
            </a:r>
            <a:br>
              <a:rPr lang="fi-FI"/>
            </a:br>
            <a:r>
              <a:rPr lang="fi-FI"/>
              <a:t>Toinen rivi tarvittaessa</a:t>
            </a:r>
            <a:br>
              <a:rPr lang="fi-FI"/>
            </a:br>
            <a:r>
              <a:rPr lang="fi-FI"/>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25571688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9818749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matchingName="Lopetus 3" type="title" preserve="1">
  <p:cSld name="Lopetus 3">
    <p:spTree>
      <p:nvGrpSpPr>
        <p:cNvPr id="1" name=""/>
        <p:cNvGrpSpPr/>
        <p:nvPr/>
      </p:nvGrpSpPr>
      <p:grpSpPr>
        <a:xfrm>
          <a:off x="0" y="0"/>
          <a:ext cx="0" cy="0"/>
          <a:chOff x="0" y="0"/>
          <a:chExt cx="0" cy="0"/>
        </a:xfrm>
      </p:grpSpPr>
      <p:sp>
        <p:nvSpPr>
          <p:cNvPr id="14" name="Freeform 19">
            <a:extLst>
              <a:ext uri="{FF2B5EF4-FFF2-40B4-BE49-F238E27FC236}">
                <a16:creationId xmlns:a16="http://schemas.microsoft.com/office/drawing/2014/main" id="{2F879CE6-F58E-498F-BFF8-897875D76444}"/>
              </a:ext>
              <a:ext uri="{C183D7F6-B498-43B3-948B-1728B52AA6E4}">
                <adec:decorative xmlns:adec="http://schemas.microsoft.com/office/drawing/2017/decorative" val="1"/>
              </a:ext>
            </a:extLst>
          </p:cNvPr>
          <p:cNvSpPr>
            <a:spLocks/>
          </p:cNvSpPr>
          <p:nvPr userDrawn="1"/>
        </p:nvSpPr>
        <p:spPr bwMode="auto">
          <a:xfrm>
            <a:off x="178632" y="1098364"/>
            <a:ext cx="11832393" cy="4209097"/>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1678">
                <a:moveTo>
                  <a:pt x="0" y="4740"/>
                </a:moveTo>
                <a:lnTo>
                  <a:pt x="0" y="11678"/>
                </a:lnTo>
                <a:cubicBezTo>
                  <a:pt x="-29" y="11700"/>
                  <a:pt x="32880" y="4689"/>
                  <a:pt x="32870" y="4650"/>
                </a:cubicBezTo>
                <a:lnTo>
                  <a:pt x="32870" y="0"/>
                </a:lnTo>
                <a:lnTo>
                  <a:pt x="18389" y="20"/>
                </a:ln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18">
            <a:extLst>
              <a:ext uri="{FF2B5EF4-FFF2-40B4-BE49-F238E27FC236}">
                <a16:creationId xmlns:a16="http://schemas.microsoft.com/office/drawing/2014/main" id="{3308B19E-C811-4A25-A76E-FD76B06EDCE9}"/>
              </a:ext>
              <a:ext uri="{C183D7F6-B498-43B3-948B-1728B52AA6E4}">
                <adec:decorative xmlns:adec="http://schemas.microsoft.com/office/drawing/2017/decorative" val="1"/>
              </a:ext>
            </a:extLst>
          </p:cNvPr>
          <p:cNvSpPr>
            <a:spLocks/>
          </p:cNvSpPr>
          <p:nvPr userDrawn="1"/>
        </p:nvSpPr>
        <p:spPr bwMode="auto">
          <a:xfrm>
            <a:off x="178632" y="1098364"/>
            <a:ext cx="11832393" cy="558818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5500">
                <a:moveTo>
                  <a:pt x="32870" y="15500"/>
                </a:moveTo>
                <a:lnTo>
                  <a:pt x="32870" y="0"/>
                </a:lnTo>
                <a:lnTo>
                  <a:pt x="32870" y="0"/>
                </a:lnTo>
                <a:lnTo>
                  <a:pt x="32870" y="4650"/>
                </a:lnTo>
                <a:cubicBezTo>
                  <a:pt x="28166" y="4655"/>
                  <a:pt x="20406" y="4664"/>
                  <a:pt x="19067" y="4661"/>
                </a:cubicBezTo>
                <a:cubicBezTo>
                  <a:pt x="13563" y="4653"/>
                  <a:pt x="2671" y="5450"/>
                  <a:pt x="0" y="11678"/>
                </a:cubicBezTo>
                <a:lnTo>
                  <a:pt x="0" y="15500"/>
                </a:lnTo>
                <a:lnTo>
                  <a:pt x="32870" y="1550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3428999"/>
            <a:ext cx="8193024" cy="1125203"/>
          </a:xfrm>
        </p:spPr>
        <p:txBody>
          <a:bodyPr anchor="b" anchorCtr="0"/>
          <a:lstStyle>
            <a:lvl1pPr algn="r">
              <a:lnSpc>
                <a:spcPct val="95000"/>
              </a:lnSpc>
              <a:defRPr sz="3600">
                <a:solidFill>
                  <a:schemeClr val="bg1"/>
                </a:solidFill>
              </a:defRPr>
            </a:lvl1pPr>
          </a:lstStyle>
          <a:p>
            <a:r>
              <a:rPr lang="en-GB" err="1"/>
              <a:t>Loppunosto</a:t>
            </a:r>
            <a:r>
              <a:rPr lang="en-GB"/>
              <a:t> / </a:t>
            </a:r>
            <a:r>
              <a:rPr lang="en-GB" err="1"/>
              <a:t>kehoitus</a:t>
            </a:r>
            <a:r>
              <a:rPr lang="en-GB"/>
              <a:t> </a:t>
            </a:r>
            <a:endParaRPr lang="fi-FI"/>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102352"/>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sähköpostiosoite, tasaus oikeaan reunaan</a:t>
            </a:r>
            <a:br>
              <a:rPr lang="fi-FI"/>
            </a:br>
            <a:r>
              <a:rPr lang="fi-FI"/>
              <a:t>Toinen rivi tarvittaessa</a:t>
            </a:r>
            <a:br>
              <a:rPr lang="fi-FI"/>
            </a:br>
            <a:r>
              <a:rPr lang="fi-FI"/>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11792906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Aloitusdia_sininen">
    <p:spTree>
      <p:nvGrpSpPr>
        <p:cNvPr id="1" name=""/>
        <p:cNvGrpSpPr/>
        <p:nvPr/>
      </p:nvGrpSpPr>
      <p:grpSpPr>
        <a:xfrm>
          <a:off x="0" y="0"/>
          <a:ext cx="0" cy="0"/>
          <a:chOff x="0" y="0"/>
          <a:chExt cx="0" cy="0"/>
        </a:xfrm>
      </p:grpSpPr>
      <p:sp>
        <p:nvSpPr>
          <p:cNvPr id="10" name="Rektangel 9"/>
          <p:cNvSpPr/>
          <p:nvPr userDrawn="1"/>
        </p:nvSpPr>
        <p:spPr>
          <a:xfrm>
            <a:off x="0" y="1044463"/>
            <a:ext cx="12203324" cy="5876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sp>
        <p:nvSpPr>
          <p:cNvPr id="6" name="Otsikko 6"/>
          <p:cNvSpPr>
            <a:spLocks noGrp="1"/>
          </p:cNvSpPr>
          <p:nvPr>
            <p:ph type="title" hasCustomPrompt="1"/>
          </p:nvPr>
        </p:nvSpPr>
        <p:spPr>
          <a:xfrm>
            <a:off x="1055440" y="2744924"/>
            <a:ext cx="7200800" cy="1656184"/>
          </a:xfrm>
          <a:prstGeom prst="rect">
            <a:avLst/>
          </a:prstGeom>
        </p:spPr>
        <p:txBody>
          <a:bodyPr/>
          <a:lstStyle>
            <a:lvl1pPr algn="ctr">
              <a:defRPr sz="3600" baseline="0">
                <a:solidFill>
                  <a:schemeClr val="bg1"/>
                </a:solidFill>
              </a:defRPr>
            </a:lvl1pPr>
          </a:lstStyle>
          <a:p>
            <a:r>
              <a:rPr lang="fi-FI" noProof="0"/>
              <a:t>Lisää otsikko</a:t>
            </a:r>
          </a:p>
        </p:txBody>
      </p:sp>
      <p:sp>
        <p:nvSpPr>
          <p:cNvPr id="8" name="Platshållare för datum 3"/>
          <p:cNvSpPr>
            <a:spLocks noGrp="1"/>
          </p:cNvSpPr>
          <p:nvPr>
            <p:ph type="dt" sz="half" idx="13"/>
          </p:nvPr>
        </p:nvSpPr>
        <p:spPr>
          <a:xfrm>
            <a:off x="1055440" y="6417332"/>
            <a:ext cx="7200800" cy="360040"/>
          </a:xfrm>
        </p:spPr>
        <p:txBody>
          <a:bodyPr/>
          <a:lstStyle>
            <a:lvl1pPr algn="ctr">
              <a:defRPr>
                <a:solidFill>
                  <a:schemeClr val="bg1"/>
                </a:solidFill>
              </a:defRPr>
            </a:lvl1pPr>
          </a:lstStyle>
          <a:p>
            <a:r>
              <a:rPr lang="fi-FI"/>
              <a:t>24.9.2021   |   </a:t>
            </a:r>
          </a:p>
        </p:txBody>
      </p:sp>
      <p:sp>
        <p:nvSpPr>
          <p:cNvPr id="9" name="Platshållare för sidfot 4"/>
          <p:cNvSpPr>
            <a:spLocks noGrp="1"/>
          </p:cNvSpPr>
          <p:nvPr>
            <p:ph type="ftr" sz="quarter" idx="14"/>
          </p:nvPr>
        </p:nvSpPr>
        <p:spPr>
          <a:xfrm>
            <a:off x="1055440" y="6057292"/>
            <a:ext cx="7200800" cy="360040"/>
          </a:xfrm>
        </p:spPr>
        <p:txBody>
          <a:bodyPr/>
          <a:lstStyle>
            <a:lvl1pPr algn="ctr">
              <a:defRPr>
                <a:solidFill>
                  <a:schemeClr val="bg1"/>
                </a:solidFill>
              </a:defRPr>
            </a:lvl1pPr>
          </a:lstStyle>
          <a:p>
            <a:r>
              <a:rPr lang="fi-FI"/>
              <a:t>Kalevi Pölönen</a:t>
            </a:r>
          </a:p>
        </p:txBody>
      </p:sp>
      <p:pic>
        <p:nvPicPr>
          <p:cNvPr id="2" name="Kuva 1"/>
          <p:cNvPicPr>
            <a:picLocks noChangeAspect="1"/>
          </p:cNvPicPr>
          <p:nvPr userDrawn="1"/>
        </p:nvPicPr>
        <p:blipFill rotWithShape="1">
          <a:blip r:embed="rId2" cstate="print">
            <a:extLst>
              <a:ext uri="{28A0092B-C50C-407E-A947-70E740481C1C}">
                <a14:useLocalDpi xmlns:a14="http://schemas.microsoft.com/office/drawing/2010/main" val="0"/>
              </a:ext>
            </a:extLst>
          </a:blip>
          <a:srcRect r="38773"/>
          <a:stretch/>
        </p:blipFill>
        <p:spPr>
          <a:xfrm>
            <a:off x="9588388" y="1952836"/>
            <a:ext cx="2628292" cy="4428492"/>
          </a:xfrm>
          <a:prstGeom prst="rect">
            <a:avLst/>
          </a:prstGeom>
        </p:spPr>
      </p:pic>
      <p:sp>
        <p:nvSpPr>
          <p:cNvPr id="11" name="Alaotsikko 2"/>
          <p:cNvSpPr>
            <a:spLocks noGrp="1"/>
          </p:cNvSpPr>
          <p:nvPr>
            <p:ph type="subTitle" idx="1"/>
          </p:nvPr>
        </p:nvSpPr>
        <p:spPr>
          <a:xfrm>
            <a:off x="1054800" y="4582800"/>
            <a:ext cx="7200000" cy="1440000"/>
          </a:xfrm>
          <a:prstGeom prst="rect">
            <a:avLst/>
          </a:prstGeo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1001338638"/>
      </p:ext>
    </p:extLst>
  </p:cSld>
  <p:clrMapOvr>
    <a:masterClrMapping/>
  </p:clrMapOvr>
  <p:hf hdr="0"/>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_Otsikko ja sisältö">
    <p:spTree>
      <p:nvGrpSpPr>
        <p:cNvPr id="1" name=""/>
        <p:cNvGrpSpPr/>
        <p:nvPr/>
      </p:nvGrpSpPr>
      <p:grpSpPr>
        <a:xfrm>
          <a:off x="0" y="0"/>
          <a:ext cx="0" cy="0"/>
          <a:chOff x="0" y="0"/>
          <a:chExt cx="0" cy="0"/>
        </a:xfrm>
      </p:grpSpPr>
      <p:sp>
        <p:nvSpPr>
          <p:cNvPr id="9" name="Platshållare för sidfot 4"/>
          <p:cNvSpPr>
            <a:spLocks noGrp="1"/>
          </p:cNvSpPr>
          <p:nvPr>
            <p:ph type="ftr" sz="quarter" idx="14"/>
          </p:nvPr>
        </p:nvSpPr>
        <p:spPr>
          <a:xfrm>
            <a:off x="1091445" y="6376243"/>
            <a:ext cx="9325036" cy="365125"/>
          </a:xfrm>
        </p:spPr>
        <p:txBody>
          <a:bodyPr/>
          <a:lstStyle/>
          <a:p>
            <a:r>
              <a:rPr lang="fi-FI"/>
              <a:t> </a:t>
            </a:r>
          </a:p>
        </p:txBody>
      </p:sp>
      <p:sp>
        <p:nvSpPr>
          <p:cNvPr id="8"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
        <p:nvSpPr>
          <p:cNvPr id="10" name="Otsikko 6"/>
          <p:cNvSpPr>
            <a:spLocks noGrp="1"/>
          </p:cNvSpPr>
          <p:nvPr>
            <p:ph type="title" hasCustomPrompt="1"/>
          </p:nvPr>
        </p:nvSpPr>
        <p:spPr>
          <a:xfrm>
            <a:off x="1091445" y="1278951"/>
            <a:ext cx="9325036" cy="642942"/>
          </a:xfrm>
          <a:prstGeom prst="rect">
            <a:avLst/>
          </a:prstGeom>
        </p:spPr>
        <p:txBody>
          <a:bodyPr/>
          <a:lstStyle>
            <a:lvl1pPr>
              <a:defRPr lang="fi-FI" sz="3000" dirty="0">
                <a:solidFill>
                  <a:schemeClr val="tx1"/>
                </a:solidFill>
              </a:defRPr>
            </a:lvl1pPr>
          </a:lstStyle>
          <a:p>
            <a:r>
              <a:rPr lang="fi-FI" noProof="0"/>
              <a:t>Lisää otsikko</a:t>
            </a:r>
            <a:endParaRPr lang="fi-FI"/>
          </a:p>
        </p:txBody>
      </p:sp>
      <p:sp>
        <p:nvSpPr>
          <p:cNvPr id="11" name="Tekstin paikkamerkki 16"/>
          <p:cNvSpPr>
            <a:spLocks noGrp="1"/>
          </p:cNvSpPr>
          <p:nvPr>
            <p:ph type="body" sz="quarter" idx="10"/>
          </p:nvPr>
        </p:nvSpPr>
        <p:spPr>
          <a:xfrm>
            <a:off x="1091444" y="2060848"/>
            <a:ext cx="9325037" cy="3937050"/>
          </a:xfrm>
          <a:prstGeom prst="rect">
            <a:avLst/>
          </a:prstGeom>
        </p:spPr>
        <p:txBody>
          <a:bodyPr/>
          <a:lstStyle>
            <a:lvl1pPr>
              <a:buClr>
                <a:schemeClr val="accent1"/>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1"/>
              </a:buClr>
              <a:defRPr/>
            </a:lvl3pPr>
            <a:lvl4pPr marL="1600200" indent="-228600">
              <a:buFont typeface="Arial" panose="020B0604020202020204" pitchFamily="34" charset="0"/>
              <a:buChar char="–"/>
              <a:defRPr/>
            </a:lvl4pPr>
            <a:lvl5pPr>
              <a:buClr>
                <a:schemeClr val="accent1"/>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53867484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4" name="Tekstin paikkamerkki 2">
            <a:extLst>
              <a:ext uri="{FF2B5EF4-FFF2-40B4-BE49-F238E27FC236}">
                <a16:creationId xmlns:a16="http://schemas.microsoft.com/office/drawing/2014/main" id="{1701540E-68D3-7E41-9B5D-4B01472DD849}"/>
              </a:ext>
            </a:extLst>
          </p:cNvPr>
          <p:cNvSpPr>
            <a:spLocks noGrp="1"/>
          </p:cNvSpPr>
          <p:nvPr>
            <p:ph type="body" idx="13"/>
          </p:nvPr>
        </p:nvSpPr>
        <p:spPr>
          <a:xfrm>
            <a:off x="3517107" y="4402697"/>
            <a:ext cx="5157787" cy="823912"/>
          </a:xfrm>
        </p:spPr>
        <p:txBody>
          <a:bodyPr lIns="0" tIns="0" rIns="0" bIns="0" anchor="t" anchorCtr="0">
            <a:norm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5" name="Alaotsikko 2">
            <a:extLst>
              <a:ext uri="{FF2B5EF4-FFF2-40B4-BE49-F238E27FC236}">
                <a16:creationId xmlns:a16="http://schemas.microsoft.com/office/drawing/2014/main" id="{3FEDECA0-05C5-A54B-A7BB-D128637F914C}"/>
              </a:ext>
            </a:extLst>
          </p:cNvPr>
          <p:cNvSpPr>
            <a:spLocks noGrp="1"/>
          </p:cNvSpPr>
          <p:nvPr>
            <p:ph type="subTitle" idx="1"/>
          </p:nvPr>
        </p:nvSpPr>
        <p:spPr>
          <a:xfrm>
            <a:off x="1524000" y="3602038"/>
            <a:ext cx="9144000" cy="78207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215169061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Title Pictur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5126C2F4-CD3E-DE40-B9E4-0D0F09D339C5}"/>
              </a:ext>
            </a:extLst>
          </p:cNvPr>
          <p:cNvSpPr/>
          <p:nvPr userDrawn="1"/>
        </p:nvSpPr>
        <p:spPr>
          <a:xfrm>
            <a:off x="0" y="-1"/>
            <a:ext cx="12192000" cy="5936347"/>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solidFill>
                  <a:schemeClr val="bg1"/>
                </a:solidFill>
              </a:defRPr>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231565858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792000" y="692594"/>
            <a:ext cx="4694400" cy="4784662"/>
          </a:xfrm>
        </p:spPr>
        <p:txBody>
          <a:bodyPr anchor="ctr" anchorCtr="0"/>
          <a:lstStyle>
            <a:lvl1pPr algn="ctr">
              <a:defRPr sz="6000"/>
            </a:lvl1pPr>
          </a:lstStyle>
          <a:p>
            <a:r>
              <a:rPr lang="fi-FI" noProof="0"/>
              <a:t>Muokkaa ots. perustyyl. napsautt.</a:t>
            </a:r>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40747454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2437736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407997370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214699350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2529513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86674485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93264261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92719091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13023107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96296187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solidFill>
                  <a:schemeClr val="bg1"/>
                </a:solidFill>
              </a:defRPr>
            </a:lvl1pPr>
          </a:lstStyle>
          <a:p>
            <a:r>
              <a:rPr lang="fi-FI" noProof="0"/>
              <a:t>Muokkaa ots. perustyyl. napsautt.</a:t>
            </a:r>
          </a:p>
        </p:txBody>
      </p:sp>
      <p:sp>
        <p:nvSpPr>
          <p:cNvPr id="3" name="Text Placeholder 2">
            <a:extLst>
              <a:ext uri="{FF2B5EF4-FFF2-40B4-BE49-F238E27FC236}">
                <a16:creationId xmlns:a16="http://schemas.microsoft.com/office/drawing/2014/main" id="{D7DD99AB-4804-4C60-813F-F39098C3BA1A}"/>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28107BD5-4907-45D0-8AC8-EE00C4E1E83F}"/>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240558208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solidFill>
                  <a:schemeClr val="tx1"/>
                </a:solidFill>
              </a:defRPr>
            </a:lvl1pPr>
          </a:lstStyle>
          <a:p>
            <a:r>
              <a:rPr lang="fi-FI" noProof="0"/>
              <a:t>Muokkaa ots. perustyyl. napsautt.</a:t>
            </a:r>
          </a:p>
        </p:txBody>
      </p:sp>
    </p:spTree>
    <p:extLst>
      <p:ext uri="{BB962C8B-B14F-4D97-AF65-F5344CB8AC3E}">
        <p14:creationId xmlns:p14="http://schemas.microsoft.com/office/powerpoint/2010/main" val="359012575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131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3041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02195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4.png"/><Relationship Id="rId2" Type="http://schemas.openxmlformats.org/officeDocument/2006/relationships/slideLayout" Target="../slideLayouts/slideLayout17.xml"/><Relationship Id="rId16" Type="http://schemas.openxmlformats.org/officeDocument/2006/relationships/image" Target="../media/image1.emf"/><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42.xml"/><Relationship Id="rId18" Type="http://schemas.openxmlformats.org/officeDocument/2006/relationships/slideLayout" Target="../slideLayouts/slideLayout47.xml"/><Relationship Id="rId26" Type="http://schemas.openxmlformats.org/officeDocument/2006/relationships/slideLayout" Target="../slideLayouts/slideLayout55.xml"/><Relationship Id="rId3" Type="http://schemas.openxmlformats.org/officeDocument/2006/relationships/slideLayout" Target="../slideLayouts/slideLayout32.xml"/><Relationship Id="rId21" Type="http://schemas.openxmlformats.org/officeDocument/2006/relationships/slideLayout" Target="../slideLayouts/slideLayout50.xml"/><Relationship Id="rId34" Type="http://schemas.openxmlformats.org/officeDocument/2006/relationships/theme" Target="../theme/theme3.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5" Type="http://schemas.openxmlformats.org/officeDocument/2006/relationships/slideLayout" Target="../slideLayouts/slideLayout54.xml"/><Relationship Id="rId33" Type="http://schemas.openxmlformats.org/officeDocument/2006/relationships/slideLayout" Target="../slideLayouts/slideLayout62.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slideLayout" Target="../slideLayouts/slideLayout49.xml"/><Relationship Id="rId29" Type="http://schemas.openxmlformats.org/officeDocument/2006/relationships/slideLayout" Target="../slideLayouts/slideLayout58.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24" Type="http://schemas.openxmlformats.org/officeDocument/2006/relationships/slideLayout" Target="../slideLayouts/slideLayout53.xml"/><Relationship Id="rId32" Type="http://schemas.openxmlformats.org/officeDocument/2006/relationships/slideLayout" Target="../slideLayouts/slideLayout61.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23" Type="http://schemas.openxmlformats.org/officeDocument/2006/relationships/slideLayout" Target="../slideLayouts/slideLayout52.xml"/><Relationship Id="rId28" Type="http://schemas.openxmlformats.org/officeDocument/2006/relationships/slideLayout" Target="../slideLayouts/slideLayout57.xml"/><Relationship Id="rId10" Type="http://schemas.openxmlformats.org/officeDocument/2006/relationships/slideLayout" Target="../slideLayouts/slideLayout39.xml"/><Relationship Id="rId19" Type="http://schemas.openxmlformats.org/officeDocument/2006/relationships/slideLayout" Target="../slideLayouts/slideLayout48.xml"/><Relationship Id="rId31" Type="http://schemas.openxmlformats.org/officeDocument/2006/relationships/slideLayout" Target="../slideLayouts/slideLayout60.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 Id="rId22" Type="http://schemas.openxmlformats.org/officeDocument/2006/relationships/slideLayout" Target="../slideLayouts/slideLayout51.xml"/><Relationship Id="rId27" Type="http://schemas.openxmlformats.org/officeDocument/2006/relationships/slideLayout" Target="../slideLayouts/slideLayout56.xml"/><Relationship Id="rId30" Type="http://schemas.openxmlformats.org/officeDocument/2006/relationships/slideLayout" Target="../slideLayouts/slideLayout59.xml"/><Relationship Id="rId35" Type="http://schemas.openxmlformats.org/officeDocument/2006/relationships/image" Target="../media/image5.png"/><Relationship Id="rId8"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0.xml"/><Relationship Id="rId13" Type="http://schemas.openxmlformats.org/officeDocument/2006/relationships/slideLayout" Target="../slideLayouts/slideLayout75.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slideLayout" Target="../slideLayouts/slideLayout74.xml"/><Relationship Id="rId17" Type="http://schemas.openxmlformats.org/officeDocument/2006/relationships/image" Target="../media/image8.jpeg"/><Relationship Id="rId2" Type="http://schemas.openxmlformats.org/officeDocument/2006/relationships/slideLayout" Target="../slideLayouts/slideLayout64.xml"/><Relationship Id="rId16" Type="http://schemas.openxmlformats.org/officeDocument/2006/relationships/image" Target="../media/image7.emf"/><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5" Type="http://schemas.openxmlformats.org/officeDocument/2006/relationships/theme" Target="../theme/theme4.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 Id="rId14"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a:t>Muokkaa ots. perustyyl. napsautt.</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892808"/>
            <a:ext cx="10515600" cy="3639312"/>
          </a:xfrm>
          <a:prstGeom prst="rect">
            <a:avLst/>
          </a:prstGeom>
        </p:spPr>
        <p:txBody>
          <a:bodyPr vert="horz" lIns="0" tIns="0" rIns="0" bIns="0" rtlCol="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TextBox 5">
            <a:extLst>
              <a:ext uri="{FF2B5EF4-FFF2-40B4-BE49-F238E27FC236}">
                <a16:creationId xmlns:a16="http://schemas.microsoft.com/office/drawing/2014/main" id="{B0DB7AEB-FC4F-44E0-8373-3FBAF0071727}"/>
              </a:ext>
            </a:extLst>
          </p:cNvPr>
          <p:cNvSpPr txBox="1"/>
          <p:nvPr userDrawn="1"/>
        </p:nvSpPr>
        <p:spPr>
          <a:xfrm>
            <a:off x="2971800" y="6240780"/>
            <a:ext cx="6249924" cy="276999"/>
          </a:xfrm>
          <a:prstGeom prst="rect">
            <a:avLst/>
          </a:prstGeom>
          <a:noFill/>
        </p:spPr>
        <p:txBody>
          <a:bodyPr wrap="square" lIns="0" tIns="0" rIns="0" bIns="0" rtlCol="0" anchor="ctr" anchorCtr="0">
            <a:spAutoFit/>
          </a:bodyPr>
          <a:lstStyle/>
          <a:p>
            <a:pPr algn="ctr"/>
            <a:r>
              <a:rPr lang="fi-FI" noProof="0"/>
              <a:t>Uudistuva ja osaava Suomi 2021–2027</a:t>
            </a:r>
          </a:p>
        </p:txBody>
      </p:sp>
      <p:pic>
        <p:nvPicPr>
          <p:cNvPr id="10" name="Kuva 8">
            <a:extLst>
              <a:ext uri="{FF2B5EF4-FFF2-40B4-BE49-F238E27FC236}">
                <a16:creationId xmlns:a16="http://schemas.microsoft.com/office/drawing/2014/main" id="{52E1622E-5A65-4724-91BA-D79AA8AD7880}"/>
              </a:ext>
              <a:ext uri="{C183D7F6-B498-43B3-948B-1728B52AA6E4}">
                <adec:decorative xmlns:adec="http://schemas.microsoft.com/office/drawing/2017/decorative" val="1"/>
              </a:ext>
            </a:extLst>
          </p:cNvPr>
          <p:cNvPicPr>
            <a:picLocks noChangeAspect="1"/>
          </p:cNvPicPr>
          <p:nvPr userDrawn="1"/>
        </p:nvPicPr>
        <p:blipFill>
          <a:blip r:embed="rId17"/>
          <a:stretch>
            <a:fillRect/>
          </a:stretch>
        </p:blipFill>
        <p:spPr>
          <a:xfrm>
            <a:off x="146219" y="6048766"/>
            <a:ext cx="3153035" cy="661519"/>
          </a:xfrm>
          <a:prstGeom prst="rect">
            <a:avLst/>
          </a:prstGeom>
        </p:spPr>
      </p:pic>
      <p:pic>
        <p:nvPicPr>
          <p:cNvPr id="5" name="Kuva 4">
            <a:extLst>
              <a:ext uri="{FF2B5EF4-FFF2-40B4-BE49-F238E27FC236}">
                <a16:creationId xmlns:a16="http://schemas.microsoft.com/office/drawing/2014/main" id="{8E36BCD2-351E-4146-92AC-C038F550E9A2}"/>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9569188" y="5894173"/>
            <a:ext cx="2476593" cy="868415"/>
          </a:xfrm>
          <a:prstGeom prst="rect">
            <a:avLst/>
          </a:prstGeom>
        </p:spPr>
      </p:pic>
    </p:spTree>
    <p:extLst>
      <p:ext uri="{BB962C8B-B14F-4D97-AF65-F5344CB8AC3E}">
        <p14:creationId xmlns:p14="http://schemas.microsoft.com/office/powerpoint/2010/main" val="420315431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7" r:id="rId3"/>
    <p:sldLayoutId id="2147483650" r:id="rId4"/>
    <p:sldLayoutId id="2147483662" r:id="rId5"/>
    <p:sldLayoutId id="2147483664" r:id="rId6"/>
    <p:sldLayoutId id="2147483665" r:id="rId7"/>
    <p:sldLayoutId id="2147483666" r:id="rId8"/>
    <p:sldLayoutId id="2147483668" r:id="rId9"/>
    <p:sldLayoutId id="2147483669" r:id="rId10"/>
    <p:sldLayoutId id="2147483670" r:id="rId11"/>
    <p:sldLayoutId id="2147483651" r:id="rId12"/>
    <p:sldLayoutId id="2147483654" r:id="rId13"/>
    <p:sldLayoutId id="2147483655" r:id="rId14"/>
    <p:sldLayoutId id="2147483695" r:id="rId15"/>
  </p:sldLayoutIdLst>
  <p:hf sldNum="0" hdr="0" ftr="0" dt="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a:t>Muokkaa ots. perustyyl. napsautt.</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892808"/>
            <a:ext cx="10515600" cy="3639312"/>
          </a:xfrm>
          <a:prstGeom prst="rect">
            <a:avLst/>
          </a:prstGeom>
        </p:spPr>
        <p:txBody>
          <a:bodyPr vert="horz" lIns="0" tIns="0" rIns="0" bIns="0" rtlCol="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TextBox 5">
            <a:extLst>
              <a:ext uri="{FF2B5EF4-FFF2-40B4-BE49-F238E27FC236}">
                <a16:creationId xmlns:a16="http://schemas.microsoft.com/office/drawing/2014/main" id="{B0DB7AEB-FC4F-44E0-8373-3FBAF0071727}"/>
              </a:ext>
            </a:extLst>
          </p:cNvPr>
          <p:cNvSpPr txBox="1"/>
          <p:nvPr userDrawn="1"/>
        </p:nvSpPr>
        <p:spPr>
          <a:xfrm>
            <a:off x="2971800" y="6240780"/>
            <a:ext cx="6249924" cy="276999"/>
          </a:xfrm>
          <a:prstGeom prst="rect">
            <a:avLst/>
          </a:prstGeom>
          <a:noFill/>
        </p:spPr>
        <p:txBody>
          <a:bodyPr wrap="square" lIns="0" tIns="0" rIns="0" bIns="0" rtlCol="0" anchor="ctr" anchorCtr="0">
            <a:spAutoFit/>
          </a:bodyPr>
          <a:lstStyle/>
          <a:p>
            <a:pPr algn="ctr"/>
            <a:r>
              <a:rPr lang="fi-FI" noProof="0"/>
              <a:t>Uudistuva ja osaava Suomi 2021–2027</a:t>
            </a:r>
          </a:p>
        </p:txBody>
      </p:sp>
      <p:pic>
        <p:nvPicPr>
          <p:cNvPr id="10" name="Kuva 8">
            <a:extLst>
              <a:ext uri="{FF2B5EF4-FFF2-40B4-BE49-F238E27FC236}">
                <a16:creationId xmlns:a16="http://schemas.microsoft.com/office/drawing/2014/main" id="{52E1622E-5A65-4724-91BA-D79AA8AD7880}"/>
              </a:ext>
              <a:ext uri="{C183D7F6-B498-43B3-948B-1728B52AA6E4}">
                <adec:decorative xmlns:adec="http://schemas.microsoft.com/office/drawing/2017/decorative" val="1"/>
              </a:ext>
            </a:extLst>
          </p:cNvPr>
          <p:cNvPicPr>
            <a:picLocks noChangeAspect="1"/>
          </p:cNvPicPr>
          <p:nvPr userDrawn="1"/>
        </p:nvPicPr>
        <p:blipFill>
          <a:blip r:embed="rId16"/>
          <a:stretch>
            <a:fillRect/>
          </a:stretch>
        </p:blipFill>
        <p:spPr>
          <a:xfrm>
            <a:off x="146219" y="6048766"/>
            <a:ext cx="3153035" cy="661519"/>
          </a:xfrm>
          <a:prstGeom prst="rect">
            <a:avLst/>
          </a:prstGeom>
        </p:spPr>
      </p:pic>
      <p:pic>
        <p:nvPicPr>
          <p:cNvPr id="5" name="Kuva 4">
            <a:extLst>
              <a:ext uri="{FF2B5EF4-FFF2-40B4-BE49-F238E27FC236}">
                <a16:creationId xmlns:a16="http://schemas.microsoft.com/office/drawing/2014/main" id="{369211BA-280E-4EE7-907A-9C82C229E448}"/>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9546301" y="6084905"/>
            <a:ext cx="2321121" cy="625380"/>
          </a:xfrm>
          <a:prstGeom prst="rect">
            <a:avLst/>
          </a:prstGeom>
        </p:spPr>
      </p:pic>
    </p:spTree>
    <p:extLst>
      <p:ext uri="{BB962C8B-B14F-4D97-AF65-F5344CB8AC3E}">
        <p14:creationId xmlns:p14="http://schemas.microsoft.com/office/powerpoint/2010/main" val="277277765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hf sldNum="0" hdr="0" ftr="0" dt="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D9176E3B-6C79-4FAA-BB36-05A4122C9DCF}"/>
              </a:ext>
            </a:extLst>
          </p:cNvPr>
          <p:cNvPicPr>
            <a:picLocks noChangeAspect="1"/>
          </p:cNvPicPr>
          <p:nvPr userDrawn="1"/>
        </p:nvPicPr>
        <p:blipFill>
          <a:blip r:embed="rId35">
            <a:extLst>
              <a:ext uri="{28A0092B-C50C-407E-A947-70E740481C1C}">
                <a14:useLocalDpi xmlns:a14="http://schemas.microsoft.com/office/drawing/2010/main" val="0"/>
              </a:ext>
            </a:extLst>
          </a:blip>
          <a:stretch>
            <a:fillRect/>
          </a:stretch>
        </p:blipFill>
        <p:spPr>
          <a:xfrm>
            <a:off x="10071100" y="6186237"/>
            <a:ext cx="1487486" cy="382139"/>
          </a:xfrm>
          <a:prstGeom prst="rect">
            <a:avLst/>
          </a:prstGeom>
        </p:spPr>
      </p:pic>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922350" y="470390"/>
            <a:ext cx="10636236" cy="1119501"/>
          </a:xfrm>
          <a:prstGeom prst="rect">
            <a:avLst/>
          </a:prstGeom>
        </p:spPr>
        <p:txBody>
          <a:bodyPr vert="horz" lIns="0" tIns="0" rIns="0" bIns="0" rtlCol="0" anchor="ctr" anchorCtr="0">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922350" y="1856630"/>
            <a:ext cx="10636236" cy="4089200"/>
          </a:xfrm>
          <a:prstGeom prst="rect">
            <a:avLst/>
          </a:prstGeom>
        </p:spPr>
        <p:txBody>
          <a:bodyPr vert="horz" lIns="0" tIns="0" rIns="0" bIns="0" rtlCol="0" anchor="t" anchorCtr="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lgn="l"/>
              <a:t>‹#›</a:t>
            </a:fld>
            <a:endParaRPr lang="fi-FI"/>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24.9.2021  |  </a:t>
            </a:r>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2495272" y="6374625"/>
            <a:ext cx="3600728"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Kalevi Pölönen</a:t>
            </a:r>
          </a:p>
        </p:txBody>
      </p:sp>
    </p:spTree>
    <p:extLst>
      <p:ext uri="{BB962C8B-B14F-4D97-AF65-F5344CB8AC3E}">
        <p14:creationId xmlns:p14="http://schemas.microsoft.com/office/powerpoint/2010/main" val="24939473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 id="2147483717" r:id="rId21"/>
    <p:sldLayoutId id="2147483718" r:id="rId22"/>
    <p:sldLayoutId id="2147483719" r:id="rId23"/>
    <p:sldLayoutId id="2147483720" r:id="rId24"/>
    <p:sldLayoutId id="2147483721" r:id="rId25"/>
    <p:sldLayoutId id="2147483722" r:id="rId26"/>
    <p:sldLayoutId id="2147483723" r:id="rId27"/>
    <p:sldLayoutId id="2147483724" r:id="rId28"/>
    <p:sldLayoutId id="2147483725" r:id="rId29"/>
    <p:sldLayoutId id="2147483726" r:id="rId30"/>
    <p:sldLayoutId id="2147483727" r:id="rId31"/>
    <p:sldLayoutId id="2147483728" r:id="rId32"/>
    <p:sldLayoutId id="2147483729" r:id="rId33"/>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357188" indent="-357188" algn="l" defTabSz="914400" rtl="0" eaLnBrk="1" latinLnBrk="0" hangingPunct="1">
        <a:lnSpc>
          <a:spcPct val="100000"/>
        </a:lnSpc>
        <a:spcBef>
          <a:spcPts val="10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7188" algn="l" defTabSz="914400" rtl="0" eaLnBrk="1" latinLnBrk="0" hangingPunct="1">
        <a:lnSpc>
          <a:spcPct val="100000"/>
        </a:lnSpc>
        <a:spcBef>
          <a:spcPts val="1000"/>
        </a:spcBef>
        <a:buClr>
          <a:schemeClr val="tx2"/>
        </a:buClr>
        <a:buFont typeface="Arial" panose="020B0604020202020204" pitchFamily="34" charset="0"/>
        <a:buChar char="•"/>
        <a:defRPr sz="2200" kern="1200">
          <a:solidFill>
            <a:schemeClr val="tx1"/>
          </a:solidFill>
          <a:latin typeface="+mn-lt"/>
          <a:ea typeface="+mn-ea"/>
          <a:cs typeface="+mn-cs"/>
        </a:defRPr>
      </a:lvl2pPr>
      <a:lvl3pPr marL="1077913" indent="-360363"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3pPr>
      <a:lvl4pPr marL="1435100" indent="-358775"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4pPr>
      <a:lvl5pPr marL="1792288" indent="-357188"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6">
          <p15:clr>
            <a:srgbClr val="F26B43"/>
          </p15:clr>
        </p15:guide>
        <p15:guide id="2" orient="horz" pos="2160">
          <p15:clr>
            <a:srgbClr val="F26B43"/>
          </p15:clr>
        </p15:guide>
        <p15:guide id="3" pos="114">
          <p15:clr>
            <a:srgbClr val="F26B43"/>
          </p15:clr>
        </p15:guide>
        <p15:guide id="4" orient="horz" pos="108">
          <p15:clr>
            <a:srgbClr val="F26B43"/>
          </p15:clr>
        </p15:guide>
        <p15:guide id="5" orient="horz" pos="4212">
          <p15:clr>
            <a:srgbClr val="F26B43"/>
          </p15:clr>
        </p15:guide>
        <p15:guide id="6"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a:t>Muokkaa ots. perustyyl. napsautt.</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892808"/>
            <a:ext cx="10515600" cy="3639312"/>
          </a:xfrm>
          <a:prstGeom prst="rect">
            <a:avLst/>
          </a:prstGeom>
        </p:spPr>
        <p:txBody>
          <a:bodyPr vert="horz" lIns="0" tIns="0" rIns="0" bIns="0" rtlCol="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pic>
        <p:nvPicPr>
          <p:cNvPr id="7" name="Kuva 22">
            <a:extLst>
              <a:ext uri="{FF2B5EF4-FFF2-40B4-BE49-F238E27FC236}">
                <a16:creationId xmlns:a16="http://schemas.microsoft.com/office/drawing/2014/main" id="{1C046967-E22F-D446-AAE0-4AE5894A24C0}"/>
              </a:ext>
            </a:extLst>
          </p:cNvPr>
          <p:cNvPicPr>
            <a:picLocks noChangeAspect="1"/>
          </p:cNvPicPr>
          <p:nvPr userDrawn="1"/>
        </p:nvPicPr>
        <p:blipFill>
          <a:blip r:embed="rId16"/>
          <a:stretch>
            <a:fillRect/>
          </a:stretch>
        </p:blipFill>
        <p:spPr>
          <a:xfrm>
            <a:off x="170934" y="6061887"/>
            <a:ext cx="2720547" cy="620421"/>
          </a:xfrm>
          <a:prstGeom prst="rect">
            <a:avLst/>
          </a:prstGeom>
        </p:spPr>
      </p:pic>
      <p:sp>
        <p:nvSpPr>
          <p:cNvPr id="8" name="Tekstiruutu 18">
            <a:extLst>
              <a:ext uri="{FF2B5EF4-FFF2-40B4-BE49-F238E27FC236}">
                <a16:creationId xmlns:a16="http://schemas.microsoft.com/office/drawing/2014/main" id="{3B4F48B9-42BE-EE4B-AECF-066D7BD77D75}"/>
              </a:ext>
            </a:extLst>
          </p:cNvPr>
          <p:cNvSpPr txBox="1"/>
          <p:nvPr userDrawn="1"/>
        </p:nvSpPr>
        <p:spPr>
          <a:xfrm>
            <a:off x="2753497" y="6191420"/>
            <a:ext cx="6685005" cy="369332"/>
          </a:xfrm>
          <a:prstGeom prst="rect">
            <a:avLst/>
          </a:prstGeom>
          <a:noFill/>
        </p:spPr>
        <p:txBody>
          <a:bodyPr wrap="square" rtlCol="0">
            <a:spAutoFit/>
          </a:bodyPr>
          <a:lstStyle/>
          <a:p>
            <a:pPr algn="ctr"/>
            <a:r>
              <a:rPr lang="fi-FI">
                <a:solidFill>
                  <a:schemeClr val="bg1"/>
                </a:solidFill>
                <a:latin typeface="Tahoma" panose="020B0604030504040204" pitchFamily="34" charset="0"/>
                <a:ea typeface="Tahoma" panose="020B0604030504040204" pitchFamily="34" charset="0"/>
                <a:cs typeface="Tahoma" panose="020B0604030504040204" pitchFamily="34" charset="0"/>
              </a:rPr>
              <a:t>Uudistuva ja osaava Suomi 2021–2027 </a:t>
            </a:r>
          </a:p>
        </p:txBody>
      </p:sp>
      <p:pic>
        <p:nvPicPr>
          <p:cNvPr id="9" name="Kuva 8">
            <a:extLst>
              <a:ext uri="{FF2B5EF4-FFF2-40B4-BE49-F238E27FC236}">
                <a16:creationId xmlns:a16="http://schemas.microsoft.com/office/drawing/2014/main" id="{FF989110-9C17-4453-B09E-1857F5F782C4}"/>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9875520" y="6000824"/>
            <a:ext cx="2145545" cy="753705"/>
          </a:xfrm>
          <a:prstGeom prst="rect">
            <a:avLst/>
          </a:prstGeom>
        </p:spPr>
      </p:pic>
    </p:spTree>
    <p:extLst>
      <p:ext uri="{BB962C8B-B14F-4D97-AF65-F5344CB8AC3E}">
        <p14:creationId xmlns:p14="http://schemas.microsoft.com/office/powerpoint/2010/main" val="377807943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Lst>
  <p:hf sldNum="0" hdr="0" ftr="0" dt="0"/>
  <p:txStyles>
    <p:titleStyle>
      <a:lvl1pPr algn="l" defTabSz="914400" rtl="0" eaLnBrk="1" latinLnBrk="0" hangingPunct="1">
        <a:lnSpc>
          <a:spcPct val="90000"/>
        </a:lnSpc>
        <a:spcBef>
          <a:spcPct val="0"/>
        </a:spcBef>
        <a:buNone/>
        <a:defRPr sz="4000" b="1"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69F52-D099-4F59-B334-EDEB5AD1ACE8}"/>
              </a:ext>
            </a:extLst>
          </p:cNvPr>
          <p:cNvSpPr>
            <a:spLocks noGrp="1"/>
          </p:cNvSpPr>
          <p:nvPr>
            <p:ph type="title"/>
          </p:nvPr>
        </p:nvSpPr>
        <p:spPr>
          <a:xfrm>
            <a:off x="921255" y="676712"/>
            <a:ext cx="10663428" cy="5216087"/>
          </a:xfrm>
        </p:spPr>
        <p:txBody>
          <a:bodyPr/>
          <a:lstStyle/>
          <a:p>
            <a:r>
              <a:rPr lang="fi-FI" sz="4000" b="1">
                <a:solidFill>
                  <a:schemeClr val="bg1"/>
                </a:solidFill>
                <a:effectLst>
                  <a:outerShdw blurRad="50800" dist="38100" dir="5400000" algn="t" rotWithShape="0">
                    <a:prstClr val="black">
                      <a:alpha val="40000"/>
                    </a:prstClr>
                  </a:outerShdw>
                </a:effectLst>
              </a:rPr>
              <a:t> </a:t>
            </a:r>
            <a:br>
              <a:rPr lang="fi-FI" sz="4000" b="1"/>
            </a:br>
            <a:endParaRPr lang="fi-FI" sz="1800"/>
          </a:p>
        </p:txBody>
      </p:sp>
      <p:sp>
        <p:nvSpPr>
          <p:cNvPr id="4" name="Tekstiruutu 3">
            <a:extLst>
              <a:ext uri="{FF2B5EF4-FFF2-40B4-BE49-F238E27FC236}">
                <a16:creationId xmlns:a16="http://schemas.microsoft.com/office/drawing/2014/main" id="{4391491D-4998-47A1-A0B1-A73832FD3438}"/>
              </a:ext>
            </a:extLst>
          </p:cNvPr>
          <p:cNvSpPr txBox="1"/>
          <p:nvPr/>
        </p:nvSpPr>
        <p:spPr>
          <a:xfrm>
            <a:off x="1571348" y="1214595"/>
            <a:ext cx="8369701" cy="4832092"/>
          </a:xfrm>
          <a:prstGeom prst="rect">
            <a:avLst/>
          </a:prstGeom>
          <a:noFill/>
        </p:spPr>
        <p:txBody>
          <a:bodyPr wrap="square" lIns="91440" tIns="45720" rIns="91440" bIns="45720" anchor="t">
            <a:spAutoFit/>
          </a:bodyPr>
          <a:lstStyle/>
          <a:p>
            <a:pPr algn="ctr"/>
            <a:endParaRPr lang="fi-FI"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fi-FI" sz="36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ctr"/>
            <a:r>
              <a:rPr lang="fi-FI" sz="4800" b="1" dirty="0">
                <a:solidFill>
                  <a:srgbClr val="002060"/>
                </a:solidFill>
                <a:effectLst/>
                <a:latin typeface="Calibri"/>
                <a:ea typeface="Calibri" panose="020F0502020204030204" pitchFamily="34" charset="0"/>
                <a:cs typeface="Times New Roman"/>
              </a:rPr>
              <a:t>Ajankohtaiset asiat ELY-keskus</a:t>
            </a:r>
          </a:p>
          <a:p>
            <a:pPr algn="ctr"/>
            <a:endParaRPr lang="fi-FI" sz="48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fi-FI"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fi-FI"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ctr"/>
            <a:r>
              <a:rPr lang="fi-FI" b="1" dirty="0">
                <a:solidFill>
                  <a:srgbClr val="002060"/>
                </a:solidFill>
                <a:latin typeface="Calibri"/>
                <a:ea typeface="Calibri" panose="020F0502020204030204" pitchFamily="34" charset="0"/>
                <a:cs typeface="Times New Roman"/>
              </a:rPr>
              <a:t>Janne Ranta</a:t>
            </a:r>
            <a:endParaRPr lang="fi-FI"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fi-FI" b="1" dirty="0">
                <a:solidFill>
                  <a:srgbClr val="002060"/>
                </a:solidFill>
                <a:latin typeface="Calibri"/>
                <a:ea typeface="Calibri" panose="020F0502020204030204" pitchFamily="34" charset="0"/>
                <a:cs typeface="Times New Roman"/>
              </a:rPr>
              <a:t>Pohjois-Pohjanmaan ELY-keskus</a:t>
            </a:r>
          </a:p>
          <a:p>
            <a:pPr algn="ctr"/>
            <a:r>
              <a:rPr lang="fi-FI" sz="1800" b="1" dirty="0">
                <a:solidFill>
                  <a:srgbClr val="002060"/>
                </a:solidFill>
                <a:effectLst/>
                <a:latin typeface="Calibri"/>
                <a:ea typeface="Calibri" panose="020F0502020204030204" pitchFamily="34" charset="0"/>
                <a:cs typeface="Times New Roman"/>
              </a:rPr>
              <a:t>Rahoitusyksikkö</a:t>
            </a:r>
            <a:endParaRPr lang="fi-FI" sz="1800" dirty="0">
              <a:solidFill>
                <a:srgbClr val="002060"/>
              </a:solidFill>
              <a:effectLst/>
              <a:latin typeface="Calibri"/>
              <a:ea typeface="Calibri" panose="020F0502020204030204" pitchFamily="34" charset="0"/>
              <a:cs typeface="Times New Roman"/>
            </a:endParaRPr>
          </a:p>
          <a:p>
            <a:endParaRPr lang="fi-FI" dirty="0">
              <a:latin typeface="Calibri" panose="020F0502020204030204" pitchFamily="34" charset="0"/>
              <a:cs typeface="Times New Roman" panose="02020603050405020304" pitchFamily="18" charset="0"/>
            </a:endParaRPr>
          </a:p>
          <a:p>
            <a:endParaRPr lang="fi-FI" dirty="0"/>
          </a:p>
        </p:txBody>
      </p:sp>
    </p:spTree>
    <p:extLst>
      <p:ext uri="{BB962C8B-B14F-4D97-AF65-F5344CB8AC3E}">
        <p14:creationId xmlns:p14="http://schemas.microsoft.com/office/powerpoint/2010/main" val="393205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D58DE018-8D6D-4D7F-A0F5-D1713B8B51F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1164" y="1512375"/>
            <a:ext cx="4351116" cy="4351116"/>
          </a:xfrm>
          <a:prstGeom prst="rect">
            <a:avLst/>
          </a:prstGeom>
        </p:spPr>
      </p:pic>
      <p:sp>
        <p:nvSpPr>
          <p:cNvPr id="3" name="Tekstiruutu 2">
            <a:extLst>
              <a:ext uri="{FF2B5EF4-FFF2-40B4-BE49-F238E27FC236}">
                <a16:creationId xmlns:a16="http://schemas.microsoft.com/office/drawing/2014/main" id="{914FFE84-E4EA-4D37-BD59-A9369A6D59C2}"/>
              </a:ext>
            </a:extLst>
          </p:cNvPr>
          <p:cNvSpPr txBox="1"/>
          <p:nvPr/>
        </p:nvSpPr>
        <p:spPr>
          <a:xfrm>
            <a:off x="784823" y="426859"/>
            <a:ext cx="8954219" cy="6018635"/>
          </a:xfrm>
          <a:prstGeom prst="rect">
            <a:avLst/>
          </a:prstGeom>
          <a:noFill/>
        </p:spPr>
        <p:txBody>
          <a:bodyPr wrap="square" lIns="0" tIns="0" rIns="0" bIns="0" rtlCol="0">
            <a:spAutoFit/>
          </a:bodyPr>
          <a:lstStyle/>
          <a:p>
            <a:pPr algn="l">
              <a:lnSpc>
                <a:spcPct val="150000"/>
              </a:lnSpc>
            </a:pPr>
            <a:r>
              <a:rPr lang="fi-FI" sz="2400" b="1" dirty="0"/>
              <a:t>Terminaali-investoinnit</a:t>
            </a:r>
          </a:p>
          <a:p>
            <a:pPr algn="l">
              <a:lnSpc>
                <a:spcPct val="150000"/>
              </a:lnSpc>
            </a:pPr>
            <a:endParaRPr lang="fi-FI" sz="1600" b="1" dirty="0"/>
          </a:p>
          <a:p>
            <a:pPr marL="342900" indent="-342900">
              <a:lnSpc>
                <a:spcPct val="150000"/>
              </a:lnSpc>
              <a:buFont typeface="Arial" panose="020B0604020202020204" pitchFamily="34" charset="0"/>
              <a:buChar char="•"/>
            </a:pPr>
            <a:r>
              <a:rPr lang="fi-FI" sz="2000" dirty="0" err="1"/>
              <a:t>JTFstä</a:t>
            </a:r>
            <a:r>
              <a:rPr lang="fi-FI" sz="2000" dirty="0"/>
              <a:t> voidaan myöntää avustusta </a:t>
            </a:r>
            <a:r>
              <a:rPr lang="fi-FI" sz="2000" b="1" dirty="0"/>
              <a:t>yritysten</a:t>
            </a:r>
            <a:r>
              <a:rPr lang="fi-FI" sz="2000" dirty="0"/>
              <a:t> puu-, bio- ja kiertotalousterminaaleihin</a:t>
            </a:r>
          </a:p>
          <a:p>
            <a:pPr marL="800100" lvl="1" indent="-342900">
              <a:lnSpc>
                <a:spcPct val="150000"/>
              </a:lnSpc>
              <a:buFont typeface="Arial" panose="020B0604020202020204" pitchFamily="34" charset="0"/>
              <a:buChar char="•"/>
            </a:pPr>
            <a:r>
              <a:rPr lang="fi-FI" sz="2000" dirty="0"/>
              <a:t>Harkinnanvarainen avustus</a:t>
            </a:r>
          </a:p>
          <a:p>
            <a:pPr marL="800100" lvl="1" indent="-342900">
              <a:lnSpc>
                <a:spcPct val="150000"/>
              </a:lnSpc>
              <a:buFont typeface="Arial" panose="020B0604020202020204" pitchFamily="34" charset="0"/>
              <a:buChar char="•"/>
            </a:pPr>
            <a:r>
              <a:rPr lang="fi-FI" sz="2000" dirty="0"/>
              <a:t>Terminaalit eivät voi olla pelkkiä raaka-aineen (esim. energiapuun) varastointialueita, vaan niillä tulisi tapahtua raaka-aineen käsittelyä tai jatkojalostusta, eli raaka-aineen arvonnousua</a:t>
            </a:r>
          </a:p>
          <a:p>
            <a:pPr marL="800100" lvl="1" indent="-342900">
              <a:lnSpc>
                <a:spcPct val="150000"/>
              </a:lnSpc>
              <a:buFont typeface="Arial" panose="020B0604020202020204" pitchFamily="34" charset="0"/>
              <a:buChar char="•"/>
            </a:pPr>
            <a:r>
              <a:rPr lang="fi-FI" sz="2000" dirty="0"/>
              <a:t>Lupa toiminnalle oltava kunnossa</a:t>
            </a:r>
          </a:p>
          <a:p>
            <a:pPr marL="800100" lvl="1" indent="-342900">
              <a:lnSpc>
                <a:spcPct val="150000"/>
              </a:lnSpc>
              <a:buFont typeface="Arial" panose="020B0604020202020204" pitchFamily="34" charset="0"/>
              <a:buChar char="•"/>
            </a:pPr>
            <a:r>
              <a:rPr lang="fi-FI" sz="2000" dirty="0"/>
              <a:t>Tukitaso vaihtelee yrityksen koon mukaan (30-40%)</a:t>
            </a:r>
          </a:p>
          <a:p>
            <a:pPr marL="800100" lvl="1" indent="-342900">
              <a:lnSpc>
                <a:spcPct val="150000"/>
              </a:lnSpc>
              <a:buFont typeface="Arial" panose="020B0604020202020204" pitchFamily="34" charset="0"/>
              <a:buChar char="•"/>
            </a:pPr>
            <a:r>
              <a:rPr lang="fi-FI" sz="2000" dirty="0"/>
              <a:t>Suuryritykset eivät ole tukikelpoisia hakijoita JTF-rahoituksessa</a:t>
            </a:r>
          </a:p>
          <a:p>
            <a:pPr marL="800100" lvl="1" indent="-342900">
              <a:lnSpc>
                <a:spcPct val="150000"/>
              </a:lnSpc>
              <a:buFont typeface="Arial" panose="020B0604020202020204" pitchFamily="34" charset="0"/>
              <a:buChar char="•"/>
            </a:pPr>
            <a:r>
              <a:rPr lang="fi-FI" sz="2000" dirty="0"/>
              <a:t>Haku aukeaa arviolta helmi-maaliskuun vaihteessa</a:t>
            </a:r>
          </a:p>
          <a:p>
            <a:pPr>
              <a:lnSpc>
                <a:spcPct val="150000"/>
              </a:lnSpc>
            </a:pPr>
            <a:endParaRPr lang="fi-FI" sz="2400" dirty="0"/>
          </a:p>
        </p:txBody>
      </p:sp>
    </p:spTree>
    <p:extLst>
      <p:ext uri="{BB962C8B-B14F-4D97-AF65-F5344CB8AC3E}">
        <p14:creationId xmlns:p14="http://schemas.microsoft.com/office/powerpoint/2010/main" val="169449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D58DE018-8D6D-4D7F-A0F5-D1713B8B51F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1164" y="1512375"/>
            <a:ext cx="4351116" cy="4351116"/>
          </a:xfrm>
          <a:prstGeom prst="rect">
            <a:avLst/>
          </a:prstGeom>
        </p:spPr>
      </p:pic>
      <p:sp>
        <p:nvSpPr>
          <p:cNvPr id="3" name="Tekstiruutu 2">
            <a:extLst>
              <a:ext uri="{FF2B5EF4-FFF2-40B4-BE49-F238E27FC236}">
                <a16:creationId xmlns:a16="http://schemas.microsoft.com/office/drawing/2014/main" id="{914FFE84-E4EA-4D37-BD59-A9369A6D59C2}"/>
              </a:ext>
            </a:extLst>
          </p:cNvPr>
          <p:cNvSpPr txBox="1"/>
          <p:nvPr/>
        </p:nvSpPr>
        <p:spPr>
          <a:xfrm>
            <a:off x="598390" y="108706"/>
            <a:ext cx="9460009" cy="6203301"/>
          </a:xfrm>
          <a:prstGeom prst="rect">
            <a:avLst/>
          </a:prstGeom>
          <a:noFill/>
        </p:spPr>
        <p:txBody>
          <a:bodyPr wrap="square" lIns="0" tIns="0" rIns="0" bIns="0"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fi-FI" sz="2400" b="1" dirty="0">
                <a:solidFill>
                  <a:srgbClr val="000000"/>
                </a:solidFill>
                <a:latin typeface="Tahoma"/>
              </a:rPr>
              <a:t>Tieinfra</a:t>
            </a:r>
            <a:r>
              <a:rPr kumimoji="0" lang="fi-FI" sz="2400" b="1" i="0" u="none" strike="noStrike" kern="1200" cap="none" spc="0" normalizeH="0" baseline="0" noProof="0" dirty="0">
                <a:ln>
                  <a:noFill/>
                </a:ln>
                <a:solidFill>
                  <a:srgbClr val="000000"/>
                </a:solidFill>
                <a:effectLst/>
                <a:uLnTx/>
                <a:uFillTx/>
                <a:latin typeface="Tahoma"/>
                <a:ea typeface="+mn-ea"/>
                <a:cs typeface="+mn-cs"/>
              </a:rPr>
              <a:t>investoinnit ELY-keskus - EAKR</a:t>
            </a:r>
          </a:p>
          <a:p>
            <a:pPr algn="l" rtl="0" fontAlgn="base"/>
            <a:endParaRPr lang="fi-FI" sz="1600" b="1" i="0" u="none" strike="noStrike" dirty="0">
              <a:solidFill>
                <a:srgbClr val="000000"/>
              </a:solidFill>
              <a:effectLst/>
              <a:latin typeface="Tahoma" panose="020B0604030504040204" pitchFamily="34" charset="0"/>
            </a:endParaRPr>
          </a:p>
          <a:p>
            <a:pPr algn="l" rtl="0" fontAlgn="base"/>
            <a:r>
              <a:rPr lang="fi-FI" sz="1600" b="1" i="0" u="none" strike="noStrike" dirty="0">
                <a:solidFill>
                  <a:srgbClr val="000000"/>
                </a:solidFill>
                <a:effectLst/>
                <a:latin typeface="Tahoma" panose="020B0604030504040204" pitchFamily="34" charset="0"/>
              </a:rPr>
              <a:t>Hakijana ELY-keskukseen osoitettavissa hakemuksissa Väylävirasto</a:t>
            </a:r>
          </a:p>
          <a:p>
            <a:pPr algn="l" rtl="0" fontAlgn="base"/>
            <a:endParaRPr lang="fi-FI" sz="1600" b="1" i="0" u="none" strike="noStrike" dirty="0">
              <a:solidFill>
                <a:srgbClr val="000000"/>
              </a:solidFill>
              <a:effectLst/>
              <a:latin typeface="Tahoma" panose="020B0604030504040204" pitchFamily="34" charset="0"/>
            </a:endParaRPr>
          </a:p>
          <a:p>
            <a:pPr algn="l" rtl="0" fontAlgn="base"/>
            <a:r>
              <a:rPr lang="fi-FI" sz="1600" b="1" i="0" u="none" strike="noStrike" dirty="0">
                <a:solidFill>
                  <a:srgbClr val="000000"/>
                </a:solidFill>
                <a:effectLst/>
                <a:latin typeface="Tahoma" panose="020B0604030504040204" pitchFamily="34" charset="0"/>
              </a:rPr>
              <a:t>Infrahankkeiden tulee olla liikennejärjestelmäsuunnitelman mukaisia ja </a:t>
            </a:r>
            <a:r>
              <a:rPr lang="fi-FI" sz="1600" b="1" i="0" u="none" strike="noStrike" dirty="0" err="1">
                <a:solidFill>
                  <a:srgbClr val="000000"/>
                </a:solidFill>
                <a:effectLst/>
                <a:latin typeface="Tahoma" panose="020B0604030504040204" pitchFamily="34" charset="0"/>
              </a:rPr>
              <a:t>ELY:n</a:t>
            </a:r>
            <a:r>
              <a:rPr lang="fi-FI" sz="1600" b="1" i="0" u="none" strike="noStrike" dirty="0">
                <a:solidFill>
                  <a:srgbClr val="000000"/>
                </a:solidFill>
                <a:effectLst/>
                <a:latin typeface="Tahoma" panose="020B0604030504040204" pitchFamily="34" charset="0"/>
              </a:rPr>
              <a:t> osalta etukäteen listattu:</a:t>
            </a:r>
            <a:r>
              <a:rPr lang="fi-FI" sz="1600" b="0" i="0" dirty="0">
                <a:effectLst/>
                <a:latin typeface="Tahoma" panose="020B0604030504040204" pitchFamily="34" charset="0"/>
              </a:rPr>
              <a:t>​</a:t>
            </a:r>
            <a:endParaRPr lang="fi-FI" sz="1600" b="0" i="0" u="none" strike="noStrike" dirty="0">
              <a:solidFill>
                <a:srgbClr val="000000"/>
              </a:solidFill>
              <a:effectLst/>
              <a:latin typeface="Tahoma" panose="020B0604030504040204" pitchFamily="34" charset="0"/>
            </a:endParaRPr>
          </a:p>
          <a:p>
            <a:pPr algn="l" rtl="0" fontAlgn="base"/>
            <a:r>
              <a:rPr lang="fi-FI" sz="1600" b="0" i="0" u="none" strike="noStrike" dirty="0">
                <a:solidFill>
                  <a:srgbClr val="000000"/>
                </a:solidFill>
                <a:effectLst/>
                <a:latin typeface="Tahoma" panose="020B0604030504040204" pitchFamily="34" charset="0"/>
              </a:rPr>
              <a:t>Rahoitettavien hankkeiden valintaa ohjaavat maakuntien omat </a:t>
            </a:r>
            <a:r>
              <a:rPr lang="fi-FI" sz="1600" b="1" i="0" u="none" strike="noStrike" dirty="0">
                <a:solidFill>
                  <a:srgbClr val="000000"/>
                </a:solidFill>
                <a:effectLst/>
                <a:latin typeface="Tahoma" panose="020B0604030504040204" pitchFamily="34" charset="0"/>
              </a:rPr>
              <a:t>liikennejärjestelmäsuunnitelmat</a:t>
            </a:r>
            <a:r>
              <a:rPr lang="fi-FI" sz="1600" b="0" i="0" u="none" strike="noStrike" dirty="0">
                <a:solidFill>
                  <a:srgbClr val="000000"/>
                </a:solidFill>
                <a:effectLst/>
                <a:latin typeface="Tahoma" panose="020B0604030504040204" pitchFamily="34" charset="0"/>
              </a:rPr>
              <a:t>, joissa kuvataan tulevien vuosien painopisteet ja keskeisimmät kehittämiskohteet vähintään vuoteen 2030 asti, sekä myös </a:t>
            </a:r>
            <a:r>
              <a:rPr lang="fi-FI" sz="1600" b="1" i="0" u="none" strike="noStrike" dirty="0">
                <a:solidFill>
                  <a:srgbClr val="000000"/>
                </a:solidFill>
                <a:effectLst/>
                <a:latin typeface="Tahoma" panose="020B0604030504040204" pitchFamily="34" charset="0"/>
              </a:rPr>
              <a:t>ELY-keskusten hankekortit</a:t>
            </a:r>
            <a:r>
              <a:rPr lang="fi-FI" sz="1600" b="0" i="0" u="none" strike="noStrike" dirty="0">
                <a:solidFill>
                  <a:srgbClr val="000000"/>
                </a:solidFill>
                <a:effectLst/>
                <a:latin typeface="Tahoma" panose="020B0604030504040204" pitchFamily="34" charset="0"/>
              </a:rPr>
              <a:t>, joihin on listattu lähivuosien toteutusta odottavia hankkeita.</a:t>
            </a:r>
            <a:r>
              <a:rPr lang="en-US" sz="1600" b="0" i="0" dirty="0">
                <a:effectLst/>
                <a:latin typeface="Tahoma" panose="020B0604030504040204" pitchFamily="34" charset="0"/>
              </a:rPr>
              <a:t>​</a:t>
            </a:r>
          </a:p>
          <a:p>
            <a:pPr algn="l" rtl="0" fontAlgn="base"/>
            <a:endParaRPr lang="en-US" sz="1600" b="0" i="0" dirty="0">
              <a:effectLst/>
            </a:endParaRPr>
          </a:p>
          <a:p>
            <a:pPr algn="l" rtl="0" fontAlgn="base"/>
            <a:r>
              <a:rPr lang="fi-FI" sz="1600" b="1" i="0" u="none" strike="noStrike" dirty="0">
                <a:solidFill>
                  <a:srgbClr val="000000"/>
                </a:solidFill>
                <a:effectLst/>
                <a:latin typeface="Tahoma" panose="020B0604030504040204" pitchFamily="34" charset="0"/>
              </a:rPr>
              <a:t>Myönnettävissä oleva €-määrä </a:t>
            </a:r>
            <a:r>
              <a:rPr lang="fi-FI" sz="1600" b="0" i="0" u="none" strike="noStrike" dirty="0">
                <a:solidFill>
                  <a:srgbClr val="000000"/>
                </a:solidFill>
                <a:effectLst/>
                <a:latin typeface="Tahoma" panose="020B0604030504040204" pitchFamily="34" charset="0"/>
              </a:rPr>
              <a:t>(2022-2023 määrärahat): 1,1 M€ Pohjois-Pohjanmaa</a:t>
            </a:r>
            <a:r>
              <a:rPr lang="en-US" sz="1600" b="0" i="0" dirty="0">
                <a:effectLst/>
                <a:latin typeface="Tahoma" panose="020B0604030504040204" pitchFamily="34" charset="0"/>
              </a:rPr>
              <a:t>​</a:t>
            </a:r>
            <a:endParaRPr lang="en-US" sz="1600" b="0" i="0" dirty="0">
              <a:effectLst/>
            </a:endParaRPr>
          </a:p>
          <a:p>
            <a:pPr algn="l" rtl="0" fontAlgn="base"/>
            <a:endParaRPr lang="fi-FI" sz="1600" b="1" i="0" u="none" strike="noStrike" dirty="0">
              <a:solidFill>
                <a:srgbClr val="000000"/>
              </a:solidFill>
              <a:effectLst/>
              <a:latin typeface="Tahoma" panose="020B0604030504040204" pitchFamily="34" charset="0"/>
            </a:endParaRPr>
          </a:p>
          <a:p>
            <a:pPr algn="l" rtl="0" fontAlgn="base"/>
            <a:r>
              <a:rPr lang="fi-FI" sz="1600" b="1" i="0" u="none" strike="noStrike" dirty="0">
                <a:solidFill>
                  <a:srgbClr val="000000"/>
                </a:solidFill>
                <a:effectLst/>
                <a:latin typeface="Tahoma" panose="020B0604030504040204" pitchFamily="34" charset="0"/>
              </a:rPr>
              <a:t>Tukitaso</a:t>
            </a:r>
            <a:r>
              <a:rPr lang="fi-FI" sz="1600" b="0" i="0" u="none" strike="noStrike" dirty="0">
                <a:solidFill>
                  <a:srgbClr val="000000"/>
                </a:solidFill>
                <a:effectLst/>
                <a:latin typeface="Tahoma" panose="020B0604030504040204" pitchFamily="34" charset="0"/>
              </a:rPr>
              <a:t> Haettavan tukirahoituksen (EAKR- ja valtio) osuus voi olla </a:t>
            </a:r>
            <a:r>
              <a:rPr lang="fi-FI" sz="1600" b="1" i="0" u="none" strike="noStrike" dirty="0">
                <a:solidFill>
                  <a:srgbClr val="000000"/>
                </a:solidFill>
                <a:effectLst/>
                <a:latin typeface="Tahoma" panose="020B0604030504040204" pitchFamily="34" charset="0"/>
              </a:rPr>
              <a:t>korkeintaan 50 % hankkeen kokonaiskustannuksista. </a:t>
            </a:r>
            <a:r>
              <a:rPr lang="en-US" sz="1600" b="0" i="0" dirty="0">
                <a:effectLst/>
                <a:latin typeface="Tahoma" panose="020B0604030504040204" pitchFamily="34" charset="0"/>
              </a:rPr>
              <a:t>​</a:t>
            </a:r>
            <a:endParaRPr lang="en-US" sz="1600" b="0" i="0" dirty="0">
              <a:effectLst/>
            </a:endParaRPr>
          </a:p>
          <a:p>
            <a:pPr algn="l" rtl="0" fontAlgn="base"/>
            <a:endParaRPr lang="fi-FI" sz="1600" b="1" i="0" u="none" strike="noStrike" dirty="0">
              <a:solidFill>
                <a:srgbClr val="000000"/>
              </a:solidFill>
              <a:effectLst/>
              <a:latin typeface="Tahoma" panose="020B0604030504040204" pitchFamily="34" charset="0"/>
            </a:endParaRPr>
          </a:p>
          <a:p>
            <a:pPr algn="l" rtl="0" fontAlgn="base"/>
            <a:r>
              <a:rPr lang="fi-FI" sz="1600" b="1" i="0" u="none" strike="noStrike" dirty="0">
                <a:solidFill>
                  <a:srgbClr val="000000"/>
                </a:solidFill>
                <a:effectLst/>
                <a:latin typeface="Tahoma" panose="020B0604030504040204" pitchFamily="34" charset="0"/>
              </a:rPr>
              <a:t>Hankkeen muu rahoitus</a:t>
            </a:r>
            <a:r>
              <a:rPr lang="en-US" sz="1600" b="0" i="0" dirty="0">
                <a:effectLst/>
                <a:latin typeface="Tahoma" panose="020B0604030504040204" pitchFamily="34" charset="0"/>
              </a:rPr>
              <a:t>​</a:t>
            </a:r>
            <a:endParaRPr lang="en-US" sz="1600" b="0" i="0" dirty="0">
              <a:effectLst/>
            </a:endParaRPr>
          </a:p>
          <a:p>
            <a:pPr algn="l" rtl="0" fontAlgn="base"/>
            <a:r>
              <a:rPr lang="fi-FI" sz="1600" b="0" i="0" u="none" strike="noStrike" dirty="0">
                <a:solidFill>
                  <a:srgbClr val="000000"/>
                </a:solidFill>
                <a:effectLst/>
                <a:latin typeface="Tahoma" panose="020B0604030504040204" pitchFamily="34" charset="0"/>
              </a:rPr>
              <a:t>Elinkeinolähtöisten infrahankkeiden muun rahoituksen osalta on hankkeessa osoitettava hakijatahon sitoumus rahoittaa budjettivaroistaan hankkeen omarahoitusosuus (kunta ja/tai valtio). </a:t>
            </a:r>
            <a:r>
              <a:rPr lang="en-US" sz="1600" b="0" i="0" dirty="0">
                <a:effectLst/>
                <a:latin typeface="Tahoma" panose="020B0604030504040204" pitchFamily="34" charset="0"/>
              </a:rPr>
              <a:t>​</a:t>
            </a:r>
            <a:endParaRPr lang="en-US" sz="1600" b="0" i="0" dirty="0">
              <a:effectLst/>
            </a:endParaRPr>
          </a:p>
          <a:p>
            <a:pPr algn="l" rtl="0" fontAlgn="base"/>
            <a:endParaRPr lang="fi-FI" sz="1600" b="1" i="0" u="none" strike="noStrike" dirty="0">
              <a:solidFill>
                <a:srgbClr val="000000"/>
              </a:solidFill>
              <a:effectLst/>
              <a:latin typeface="Tahoma" panose="020B0604030504040204" pitchFamily="34" charset="0"/>
            </a:endParaRPr>
          </a:p>
          <a:p>
            <a:pPr algn="l" rtl="0" fontAlgn="base"/>
            <a:r>
              <a:rPr lang="fi-FI" sz="1600" b="1" i="0" u="none" strike="noStrike" dirty="0">
                <a:solidFill>
                  <a:srgbClr val="000000"/>
                </a:solidFill>
                <a:effectLst/>
                <a:latin typeface="Tahoma" panose="020B0604030504040204" pitchFamily="34" charset="0"/>
              </a:rPr>
              <a:t>HAKUAIKA: Määräaikainen haku.  1.2.2023 ja kestää 30.4.2023 saakka. Haku EURA- järjestelmän kautta. Seuraava haku todennäköisesti syksyllä 2023.</a:t>
            </a:r>
            <a:endParaRPr lang="en-US" sz="1600" b="0" i="0" dirty="0">
              <a:effectLst/>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fi-FI" sz="2400" b="1" i="0" u="none" strike="noStrike" kern="1200" cap="none" spc="0" normalizeH="0" baseline="0" noProof="0" dirty="0">
              <a:ln>
                <a:noFill/>
              </a:ln>
              <a:solidFill>
                <a:srgbClr val="000000"/>
              </a:solidFill>
              <a:effectLst/>
              <a:uLnTx/>
              <a:uFillTx/>
              <a:latin typeface="Tahoma"/>
              <a:ea typeface="+mn-ea"/>
              <a:cs typeface="+mn-cs"/>
            </a:endParaRPr>
          </a:p>
        </p:txBody>
      </p:sp>
    </p:spTree>
    <p:extLst>
      <p:ext uri="{BB962C8B-B14F-4D97-AF65-F5344CB8AC3E}">
        <p14:creationId xmlns:p14="http://schemas.microsoft.com/office/powerpoint/2010/main" val="2330443412"/>
      </p:ext>
    </p:extLst>
  </p:cSld>
  <p:clrMapOvr>
    <a:masterClrMapping/>
  </p:clrMapOvr>
</p:sld>
</file>

<file path=ppt/theme/theme1.xml><?xml version="1.0" encoding="utf-8"?>
<a:theme xmlns:a="http://schemas.openxmlformats.org/drawingml/2006/main" name="Office-teema">
  <a:themeElements>
    <a:clrScheme name="TEM 1 cyan 2 vihreä">
      <a:dk1>
        <a:srgbClr val="000000"/>
      </a:dk1>
      <a:lt1>
        <a:srgbClr val="FFFFFF"/>
      </a:lt1>
      <a:dk2>
        <a:srgbClr val="595959"/>
      </a:dk2>
      <a:lt2>
        <a:srgbClr val="E7E6E6"/>
      </a:lt2>
      <a:accent1>
        <a:srgbClr val="31E1E9"/>
      </a:accent1>
      <a:accent2>
        <a:srgbClr val="D1E371"/>
      </a:accent2>
      <a:accent3>
        <a:srgbClr val="767171"/>
      </a:accent3>
      <a:accent4>
        <a:srgbClr val="BFBFBF"/>
      </a:accent4>
      <a:accent5>
        <a:srgbClr val="98F0F4"/>
      </a:accent5>
      <a:accent6>
        <a:srgbClr val="E8F1B8"/>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2" id="{05E16302-CD32-3C42-9A4F-4AAC2D1E4E18}" vid="{99484D1B-D783-9743-BC76-8E3B53A37ADA}"/>
    </a:ext>
  </a:extLst>
</a:theme>
</file>

<file path=ppt/theme/theme2.xml><?xml version="1.0" encoding="utf-8"?>
<a:theme xmlns:a="http://schemas.openxmlformats.org/drawingml/2006/main" name="1_Office-teema">
  <a:themeElements>
    <a:clrScheme name="TEM 1 cyan 2 vihreä">
      <a:dk1>
        <a:srgbClr val="000000"/>
      </a:dk1>
      <a:lt1>
        <a:srgbClr val="FFFFFF"/>
      </a:lt1>
      <a:dk2>
        <a:srgbClr val="595959"/>
      </a:dk2>
      <a:lt2>
        <a:srgbClr val="E7E6E6"/>
      </a:lt2>
      <a:accent1>
        <a:srgbClr val="31E1E9"/>
      </a:accent1>
      <a:accent2>
        <a:srgbClr val="D1E371"/>
      </a:accent2>
      <a:accent3>
        <a:srgbClr val="767171"/>
      </a:accent3>
      <a:accent4>
        <a:srgbClr val="BFBFBF"/>
      </a:accent4>
      <a:accent5>
        <a:srgbClr val="98F0F4"/>
      </a:accent5>
      <a:accent6>
        <a:srgbClr val="E8F1B8"/>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2" id="{05E16302-CD32-3C42-9A4F-4AAC2D1E4E18}" vid="{99484D1B-D783-9743-BC76-8E3B53A37ADA}"/>
    </a:ext>
  </a:extLst>
</a:theme>
</file>

<file path=ppt/theme/theme3.xml><?xml version="1.0" encoding="utf-8"?>
<a:theme xmlns:a="http://schemas.openxmlformats.org/drawingml/2006/main" name="ely_new2021">
  <a:themeElements>
    <a:clrScheme name="ELY 2020">
      <a:dk1>
        <a:sysClr val="windowText" lastClr="000000"/>
      </a:dk1>
      <a:lt1>
        <a:sysClr val="window" lastClr="FFFFFF"/>
      </a:lt1>
      <a:dk2>
        <a:srgbClr val="003883"/>
      </a:dk2>
      <a:lt2>
        <a:srgbClr val="D8D8D8"/>
      </a:lt2>
      <a:accent1>
        <a:srgbClr val="003883"/>
      </a:accent1>
      <a:accent2>
        <a:srgbClr val="D9640C"/>
      </a:accent2>
      <a:accent3>
        <a:srgbClr val="5A8117"/>
      </a:accent3>
      <a:accent4>
        <a:srgbClr val="4460A5"/>
      </a:accent4>
      <a:accent5>
        <a:srgbClr val="623412"/>
      </a:accent5>
      <a:accent6>
        <a:srgbClr val="9E652E"/>
      </a:accent6>
      <a:hlink>
        <a:srgbClr val="0563C1"/>
      </a:hlink>
      <a:folHlink>
        <a:srgbClr val="954F72"/>
      </a:folHlink>
    </a:clrScheme>
    <a:fontScheme name="ELY_fontit_20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ely_uusi_2021.potx" id="{543388CA-4464-4614-A257-6C25AE36A37D}" vid="{A3828C89-02CC-4779-BD92-33970237EB41}"/>
    </a:ext>
  </a:extLst>
</a:theme>
</file>

<file path=ppt/theme/theme4.xml><?xml version="1.0" encoding="utf-8"?>
<a:theme xmlns:a="http://schemas.openxmlformats.org/drawingml/2006/main" name="3_Office-teema">
  <a:themeElements>
    <a:clrScheme name="TEM 1 cyan 2 sininen">
      <a:dk1>
        <a:srgbClr val="000000"/>
      </a:dk1>
      <a:lt1>
        <a:srgbClr val="FFFFFF"/>
      </a:lt1>
      <a:dk2>
        <a:srgbClr val="195C98"/>
      </a:dk2>
      <a:lt2>
        <a:srgbClr val="E7E6E6"/>
      </a:lt2>
      <a:accent1>
        <a:srgbClr val="31E1E9"/>
      </a:accent1>
      <a:accent2>
        <a:srgbClr val="195C98"/>
      </a:accent2>
      <a:accent3>
        <a:srgbClr val="767171"/>
      </a:accent3>
      <a:accent4>
        <a:srgbClr val="BFBFBF"/>
      </a:accent4>
      <a:accent5>
        <a:srgbClr val="98F0F4"/>
      </a:accent5>
      <a:accent6>
        <a:srgbClr val="8CADCC"/>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3" id="{BC01B169-7970-FE42-80E6-3ABAE03B7732}" vid="{612C58FA-BD9D-7448-890B-B679BBAB57E1}"/>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d2c86073-d20c-4242-97f1-555d65605501" ContentTypeId="0x01010040485BB5EA91409BADF540D1B0254D3304" PreviousValue="true"/>
</file>

<file path=customXml/item4.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D749427142BC774684484F95E87D59A6"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9330caa50f17b013b806e406ee5004b0">
  <xsd:schema xmlns:xsd="http://www.w3.org/2001/XMLSchema" xmlns:xs="http://www.w3.org/2001/XMLSchema" xmlns:p="http://schemas.microsoft.com/office/2006/metadata/properties" xmlns:ns2="a90a8554-5475-4609-9feb-2f024996965b" targetNamespace="http://schemas.microsoft.com/office/2006/metadata/properties" ma:root="true" ma:fieldsID="600674fc645fceff5112c9c343cca37c"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dexed="true"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Ehdotus"/>
          <xsd:enumeration value="Esite"/>
          <xsd:enumeration value="Esittely"/>
          <xsd:enumeration value="Esitys"/>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917CFE-7BA8-4B81-AD5A-736460649D65}">
  <ds:schemaRefs>
    <ds:schemaRef ds:uri="a90a8554-5475-4609-9feb-2f024996965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75213A5-6B9E-49F7-807B-A60E0CF4702E}">
  <ds:schemaRefs>
    <ds:schemaRef ds:uri="http://schemas.microsoft.com/sharepoint/v3/contenttype/forms"/>
  </ds:schemaRefs>
</ds:datastoreItem>
</file>

<file path=customXml/itemProps3.xml><?xml version="1.0" encoding="utf-8"?>
<ds:datastoreItem xmlns:ds="http://schemas.openxmlformats.org/officeDocument/2006/customXml" ds:itemID="{814DF355-355A-4297-9FAE-C74713EC6C91}">
  <ds:schemaRefs>
    <ds:schemaRef ds:uri="Microsoft.SharePoint.Taxonomy.ContentTypeSync"/>
  </ds:schemaRefs>
</ds:datastoreItem>
</file>

<file path=customXml/itemProps4.xml><?xml version="1.0" encoding="utf-8"?>
<ds:datastoreItem xmlns:ds="http://schemas.openxmlformats.org/officeDocument/2006/customXml" ds:itemID="{5FEEFC35-7035-471B-9CFD-FE435F134351}">
  <ds:schemaRefs>
    <ds:schemaRef ds:uri="a90a8554-5475-4609-9feb-2f02499696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d95951a6-dfd3-4a74-9abb-f2b2cb89d671}" enabled="0" method="" siteId="{d95951a6-dfd3-4a74-9abb-f2b2cb89d671}" removed="1"/>
</clbl:labelList>
</file>

<file path=docProps/app.xml><?xml version="1.0" encoding="utf-8"?>
<Properties xmlns="http://schemas.openxmlformats.org/officeDocument/2006/extended-properties" xmlns:vt="http://schemas.openxmlformats.org/officeDocument/2006/docPropsVTypes">
  <Template>FI_EU-rahastot_TEM_v2</Template>
  <TotalTime>296</TotalTime>
  <Words>235</Words>
  <Application>Microsoft Office PowerPoint</Application>
  <PresentationFormat>Laajakuva</PresentationFormat>
  <Paragraphs>38</Paragraphs>
  <Slides>3</Slides>
  <Notes>2</Notes>
  <HiddenSlides>0</HiddenSlides>
  <MMClips>0</MMClips>
  <ScaleCrop>false</ScaleCrop>
  <HeadingPairs>
    <vt:vector size="6" baseType="variant">
      <vt:variant>
        <vt:lpstr>Käytetyt fontit</vt:lpstr>
      </vt:variant>
      <vt:variant>
        <vt:i4>6</vt:i4>
      </vt:variant>
      <vt:variant>
        <vt:lpstr>Teema</vt:lpstr>
      </vt:variant>
      <vt:variant>
        <vt:i4>4</vt:i4>
      </vt:variant>
      <vt:variant>
        <vt:lpstr>Dian otsikot</vt:lpstr>
      </vt:variant>
      <vt:variant>
        <vt:i4>3</vt:i4>
      </vt:variant>
    </vt:vector>
  </HeadingPairs>
  <TitlesOfParts>
    <vt:vector size="13" baseType="lpstr">
      <vt:lpstr>Arial</vt:lpstr>
      <vt:lpstr>Calibri</vt:lpstr>
      <vt:lpstr>Courier New</vt:lpstr>
      <vt:lpstr>System Font Regular</vt:lpstr>
      <vt:lpstr>Tahoma</vt:lpstr>
      <vt:lpstr>Wingdings</vt:lpstr>
      <vt:lpstr>Office-teema</vt:lpstr>
      <vt:lpstr>1_Office-teema</vt:lpstr>
      <vt:lpstr>ely_new2021</vt:lpstr>
      <vt:lpstr>3_Office-teema</vt:lpstr>
      <vt:lpstr>  </vt:lpstr>
      <vt:lpstr>PowerPoint-esitys</vt:lpstr>
      <vt:lpstr>PowerPoint-esitys</vt:lpstr>
    </vt:vector>
  </TitlesOfParts>
  <Company>EU-rahastot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Yritystuet 2021+</dc:title>
  <dc:creator>Sonninen Saara (ELY)</dc:creator>
  <cp:lastModifiedBy>Aki Lappalainen</cp:lastModifiedBy>
  <cp:revision>42</cp:revision>
  <dcterms:created xsi:type="dcterms:W3CDTF">2021-11-22T10:03:50Z</dcterms:created>
  <dcterms:modified xsi:type="dcterms:W3CDTF">2023-02-06T07:39:28Z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0x01010040485BB5EA91409BADF540D1B0254D330400D749427142BC774684484F95E87D59A6</vt:lpwstr>
  </property>
  <property fmtid="{D5CDD505-2E9C-101B-9397-08002B2CF9AE}" pid="3" name="Kohdepaikkakunnat">
    <vt:lpwstr/>
  </property>
  <property fmtid="{D5CDD505-2E9C-101B-9397-08002B2CF9AE}" pid="4" name="Laatijaorganisaatio">
    <vt:lpwstr/>
  </property>
  <property fmtid="{D5CDD505-2E9C-101B-9397-08002B2CF9AE}" pid="5" name="Kohdevirastot">
    <vt:lpwstr/>
  </property>
  <property fmtid="{D5CDD505-2E9C-101B-9397-08002B2CF9AE}" pid="6" name="Sisältöaihe">
    <vt:lpwstr/>
  </property>
  <property fmtid="{D5CDD505-2E9C-101B-9397-08002B2CF9AE}" pid="7" name="MediaServiceImageTags">
    <vt:lpwstr/>
  </property>
  <property fmtid="{D5CDD505-2E9C-101B-9397-08002B2CF9AE}" pid="8" name="lcf76f155ced4ddcb4097134ff3c332f">
    <vt:lpwstr/>
  </property>
</Properties>
</file>