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4" r:id="rId6"/>
    <p:sldId id="273" r:id="rId7"/>
    <p:sldId id="276" r:id="rId8"/>
    <p:sldId id="277" r:id="rId9"/>
    <p:sldId id="278" r:id="rId10"/>
    <p:sldId id="279" r:id="rId11"/>
    <p:sldId id="280" r:id="rId12"/>
    <p:sldId id="259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C6E16-577B-4C14-97CB-72CE14A65638}" v="8" dt="2023-10-24T07:21:57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8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16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 Romppainen" userId="900c80f0-6ad5-4b40-9980-e12086988b55" providerId="ADAL" clId="{4C7BC9E3-BF21-4682-9EA0-3653D5DE3FC5}"/>
    <pc:docChg chg="undo custSel addSld delSld modSld">
      <pc:chgData name="Lauri Romppainen" userId="900c80f0-6ad5-4b40-9980-e12086988b55" providerId="ADAL" clId="{4C7BC9E3-BF21-4682-9EA0-3653D5DE3FC5}" dt="2023-09-04T10:51:13.578" v="663" actId="5793"/>
      <pc:docMkLst>
        <pc:docMk/>
      </pc:docMkLst>
      <pc:sldChg chg="modSp mod">
        <pc:chgData name="Lauri Romppainen" userId="900c80f0-6ad5-4b40-9980-e12086988b55" providerId="ADAL" clId="{4C7BC9E3-BF21-4682-9EA0-3653D5DE3FC5}" dt="2023-09-04T07:15:40.109" v="46" actId="20577"/>
        <pc:sldMkLst>
          <pc:docMk/>
          <pc:sldMk cId="1453571067" sldId="256"/>
        </pc:sldMkLst>
        <pc:spChg chg="mod">
          <ac:chgData name="Lauri Romppainen" userId="900c80f0-6ad5-4b40-9980-e12086988b55" providerId="ADAL" clId="{4C7BC9E3-BF21-4682-9EA0-3653D5DE3FC5}" dt="2023-09-04T07:15:40.109" v="46" actId="20577"/>
          <ac:spMkLst>
            <pc:docMk/>
            <pc:sldMk cId="1453571067" sldId="256"/>
            <ac:spMk id="2" creationId="{328CA55C-F832-0E4B-AF08-6595F2EAC4BF}"/>
          </ac:spMkLst>
        </pc:spChg>
        <pc:spChg chg="mod">
          <ac:chgData name="Lauri Romppainen" userId="900c80f0-6ad5-4b40-9980-e12086988b55" providerId="ADAL" clId="{4C7BC9E3-BF21-4682-9EA0-3653D5DE3FC5}" dt="2023-09-04T07:15:20.531" v="6" actId="6549"/>
          <ac:spMkLst>
            <pc:docMk/>
            <pc:sldMk cId="1453571067" sldId="256"/>
            <ac:spMk id="3" creationId="{CF13CB42-33E5-5843-8C61-02A895CD9428}"/>
          </ac:spMkLst>
        </pc:spChg>
      </pc:sldChg>
      <pc:sldChg chg="addSp modSp mod">
        <pc:chgData name="Lauri Romppainen" userId="900c80f0-6ad5-4b40-9980-e12086988b55" providerId="ADAL" clId="{4C7BC9E3-BF21-4682-9EA0-3653D5DE3FC5}" dt="2023-09-04T10:51:13.578" v="663" actId="5793"/>
        <pc:sldMkLst>
          <pc:docMk/>
          <pc:sldMk cId="2777863804" sldId="262"/>
        </pc:sldMkLst>
        <pc:spChg chg="add mod">
          <ac:chgData name="Lauri Romppainen" userId="900c80f0-6ad5-4b40-9980-e12086988b55" providerId="ADAL" clId="{4C7BC9E3-BF21-4682-9EA0-3653D5DE3FC5}" dt="2023-09-04T10:51:13.578" v="663" actId="5793"/>
          <ac:spMkLst>
            <pc:docMk/>
            <pc:sldMk cId="2777863804" sldId="262"/>
            <ac:spMk id="2" creationId="{A357A118-4777-CD8D-D7C1-9E43AD675FCF}"/>
          </ac:spMkLst>
        </pc:spChg>
        <pc:spChg chg="mod">
          <ac:chgData name="Lauri Romppainen" userId="900c80f0-6ad5-4b40-9980-e12086988b55" providerId="ADAL" clId="{4C7BC9E3-BF21-4682-9EA0-3653D5DE3FC5}" dt="2023-09-04T10:48:58.663" v="379" actId="20577"/>
          <ac:spMkLst>
            <pc:docMk/>
            <pc:sldMk cId="2777863804" sldId="262"/>
            <ac:spMk id="3" creationId="{1AE6985D-BD4A-8B4C-9DB0-209C12061682}"/>
          </ac:spMkLst>
        </pc:spChg>
        <pc:spChg chg="mod">
          <ac:chgData name="Lauri Romppainen" userId="900c80f0-6ad5-4b40-9980-e12086988b55" providerId="ADAL" clId="{4C7BC9E3-BF21-4682-9EA0-3653D5DE3FC5}" dt="2023-09-04T10:49:28.529" v="408" actId="12"/>
          <ac:spMkLst>
            <pc:docMk/>
            <pc:sldMk cId="2777863804" sldId="262"/>
            <ac:spMk id="4" creationId="{142C8BDF-00A1-6240-B653-DF4BE80BE86C}"/>
          </ac:spMkLst>
        </pc:spChg>
      </pc:sldChg>
      <pc:sldChg chg="add del">
        <pc:chgData name="Lauri Romppainen" userId="900c80f0-6ad5-4b40-9980-e12086988b55" providerId="ADAL" clId="{4C7BC9E3-BF21-4682-9EA0-3653D5DE3FC5}" dt="2023-09-04T07:14:47.854" v="5" actId="47"/>
        <pc:sldMkLst>
          <pc:docMk/>
          <pc:sldMk cId="3227511331" sldId="264"/>
        </pc:sldMkLst>
      </pc:sldChg>
      <pc:sldChg chg="del">
        <pc:chgData name="Lauri Romppainen" userId="900c80f0-6ad5-4b40-9980-e12086988b55" providerId="ADAL" clId="{4C7BC9E3-BF21-4682-9EA0-3653D5DE3FC5}" dt="2023-09-04T07:14:39.770" v="2" actId="47"/>
        <pc:sldMkLst>
          <pc:docMk/>
          <pc:sldMk cId="155314468" sldId="265"/>
        </pc:sldMkLst>
      </pc:sldChg>
      <pc:sldChg chg="del">
        <pc:chgData name="Lauri Romppainen" userId="900c80f0-6ad5-4b40-9980-e12086988b55" providerId="ADAL" clId="{4C7BC9E3-BF21-4682-9EA0-3653D5DE3FC5}" dt="2023-09-04T07:14:38.277" v="1" actId="47"/>
        <pc:sldMkLst>
          <pc:docMk/>
          <pc:sldMk cId="3875512821" sldId="267"/>
        </pc:sldMkLst>
      </pc:sldChg>
      <pc:sldChg chg="del">
        <pc:chgData name="Lauri Romppainen" userId="900c80f0-6ad5-4b40-9980-e12086988b55" providerId="ADAL" clId="{4C7BC9E3-BF21-4682-9EA0-3653D5DE3FC5}" dt="2023-09-04T07:14:36.706" v="0" actId="47"/>
        <pc:sldMkLst>
          <pc:docMk/>
          <pc:sldMk cId="3376086706" sldId="268"/>
        </pc:sldMkLst>
      </pc:sldChg>
    </pc:docChg>
  </pc:docChgLst>
  <pc:docChgLst>
    <pc:chgData name="Heikki Ojala" userId="b67529b0-0d2a-455d-9f20-e89708770f84" providerId="ADAL" clId="{6CDE5694-DA66-43BD-B031-67F21BC0ED8F}"/>
    <pc:docChg chg="modSld">
      <pc:chgData name="Heikki Ojala" userId="b67529b0-0d2a-455d-9f20-e89708770f84" providerId="ADAL" clId="{6CDE5694-DA66-43BD-B031-67F21BC0ED8F}" dt="2022-09-08T12:12:52.473" v="0" actId="20577"/>
      <pc:docMkLst>
        <pc:docMk/>
      </pc:docMkLst>
      <pc:sldChg chg="modSp mod">
        <pc:chgData name="Heikki Ojala" userId="b67529b0-0d2a-455d-9f20-e89708770f84" providerId="ADAL" clId="{6CDE5694-DA66-43BD-B031-67F21BC0ED8F}" dt="2022-09-08T12:12:52.473" v="0" actId="20577"/>
        <pc:sldMkLst>
          <pc:docMk/>
          <pc:sldMk cId="1453571067" sldId="256"/>
        </pc:sldMkLst>
        <pc:spChg chg="mod">
          <ac:chgData name="Heikki Ojala" userId="b67529b0-0d2a-455d-9f20-e89708770f84" providerId="ADAL" clId="{6CDE5694-DA66-43BD-B031-67F21BC0ED8F}" dt="2022-09-08T12:12:52.473" v="0" actId="20577"/>
          <ac:spMkLst>
            <pc:docMk/>
            <pc:sldMk cId="1453571067" sldId="256"/>
            <ac:spMk id="2" creationId="{328CA55C-F832-0E4B-AF08-6595F2EAC4BF}"/>
          </ac:spMkLst>
        </pc:spChg>
      </pc:sldChg>
    </pc:docChg>
  </pc:docChgLst>
  <pc:docChgLst>
    <pc:chgData name="Lauri Romppainen" userId="900c80f0-6ad5-4b40-9980-e12086988b55" providerId="ADAL" clId="{52CD973B-BE99-4705-A022-7F8FB2DBA76C}"/>
    <pc:docChg chg="undo custSel addSld delSld modSld sldOrd">
      <pc:chgData name="Lauri Romppainen" userId="900c80f0-6ad5-4b40-9980-e12086988b55" providerId="ADAL" clId="{52CD973B-BE99-4705-A022-7F8FB2DBA76C}" dt="2023-10-06T07:31:30.945" v="1653" actId="6549"/>
      <pc:docMkLst>
        <pc:docMk/>
      </pc:docMkLst>
      <pc:sldChg chg="modSp mod">
        <pc:chgData name="Lauri Romppainen" userId="900c80f0-6ad5-4b40-9980-e12086988b55" providerId="ADAL" clId="{52CD973B-BE99-4705-A022-7F8FB2DBA76C}" dt="2023-10-06T06:47:57.204" v="9" actId="20577"/>
        <pc:sldMkLst>
          <pc:docMk/>
          <pc:sldMk cId="1453571067" sldId="256"/>
        </pc:sldMkLst>
        <pc:spChg chg="mod">
          <ac:chgData name="Lauri Romppainen" userId="900c80f0-6ad5-4b40-9980-e12086988b55" providerId="ADAL" clId="{52CD973B-BE99-4705-A022-7F8FB2DBA76C}" dt="2023-10-06T06:47:57.204" v="9" actId="20577"/>
          <ac:spMkLst>
            <pc:docMk/>
            <pc:sldMk cId="1453571067" sldId="256"/>
            <ac:spMk id="2" creationId="{328CA55C-F832-0E4B-AF08-6595F2EAC4BF}"/>
          </ac:spMkLst>
        </pc:spChg>
      </pc:sldChg>
      <pc:sldChg chg="addSp delSp modSp del mod">
        <pc:chgData name="Lauri Romppainen" userId="900c80f0-6ad5-4b40-9980-e12086988b55" providerId="ADAL" clId="{52CD973B-BE99-4705-A022-7F8FB2DBA76C}" dt="2023-10-06T06:59:35.180" v="267" actId="2696"/>
        <pc:sldMkLst>
          <pc:docMk/>
          <pc:sldMk cId="2777863804" sldId="262"/>
        </pc:sldMkLst>
        <pc:spChg chg="mod">
          <ac:chgData name="Lauri Romppainen" userId="900c80f0-6ad5-4b40-9980-e12086988b55" providerId="ADAL" clId="{52CD973B-BE99-4705-A022-7F8FB2DBA76C}" dt="2023-10-06T06:49:35.748" v="196" actId="20577"/>
          <ac:spMkLst>
            <pc:docMk/>
            <pc:sldMk cId="2777863804" sldId="262"/>
            <ac:spMk id="2" creationId="{A357A118-4777-CD8D-D7C1-9E43AD675FCF}"/>
          </ac:spMkLst>
        </pc:spChg>
        <pc:spChg chg="del mod">
          <ac:chgData name="Lauri Romppainen" userId="900c80f0-6ad5-4b40-9980-e12086988b55" providerId="ADAL" clId="{52CD973B-BE99-4705-A022-7F8FB2DBA76C}" dt="2023-10-06T06:59:16.568" v="242" actId="478"/>
          <ac:spMkLst>
            <pc:docMk/>
            <pc:sldMk cId="2777863804" sldId="262"/>
            <ac:spMk id="3" creationId="{1AE6985D-BD4A-8B4C-9DB0-209C12061682}"/>
          </ac:spMkLst>
        </pc:spChg>
        <pc:spChg chg="del mod">
          <ac:chgData name="Lauri Romppainen" userId="900c80f0-6ad5-4b40-9980-e12086988b55" providerId="ADAL" clId="{52CD973B-BE99-4705-A022-7F8FB2DBA76C}" dt="2023-10-06T06:48:30.381" v="35" actId="478"/>
          <ac:spMkLst>
            <pc:docMk/>
            <pc:sldMk cId="2777863804" sldId="262"/>
            <ac:spMk id="4" creationId="{142C8BDF-00A1-6240-B653-DF4BE80BE86C}"/>
          </ac:spMkLst>
        </pc:spChg>
        <pc:spChg chg="add del mod">
          <ac:chgData name="Lauri Romppainen" userId="900c80f0-6ad5-4b40-9980-e12086988b55" providerId="ADAL" clId="{52CD973B-BE99-4705-A022-7F8FB2DBA76C}" dt="2023-10-06T06:48:34.443" v="36" actId="478"/>
          <ac:spMkLst>
            <pc:docMk/>
            <pc:sldMk cId="2777863804" sldId="262"/>
            <ac:spMk id="6" creationId="{997988DD-5036-3110-4B01-9FF98F40CFD1}"/>
          </ac:spMkLst>
        </pc:spChg>
        <pc:spChg chg="add del mod">
          <ac:chgData name="Lauri Romppainen" userId="900c80f0-6ad5-4b40-9980-e12086988b55" providerId="ADAL" clId="{52CD973B-BE99-4705-A022-7F8FB2DBA76C}" dt="2023-10-06T06:59:19.074" v="243" actId="478"/>
          <ac:spMkLst>
            <pc:docMk/>
            <pc:sldMk cId="2777863804" sldId="262"/>
            <ac:spMk id="8" creationId="{434BE1C3-2CDF-67A0-5FAD-345C626E98C3}"/>
          </ac:spMkLst>
        </pc:spChg>
        <pc:spChg chg="add mod">
          <ac:chgData name="Lauri Romppainen" userId="900c80f0-6ad5-4b40-9980-e12086988b55" providerId="ADAL" clId="{52CD973B-BE99-4705-A022-7F8FB2DBA76C}" dt="2023-10-06T06:59:30.434" v="266" actId="20577"/>
          <ac:spMkLst>
            <pc:docMk/>
            <pc:sldMk cId="2777863804" sldId="262"/>
            <ac:spMk id="9" creationId="{EBA92D15-39C6-12C3-8847-9B4914E8E4F9}"/>
          </ac:spMkLst>
        </pc:spChg>
      </pc:sldChg>
      <pc:sldChg chg="del">
        <pc:chgData name="Lauri Romppainen" userId="900c80f0-6ad5-4b40-9980-e12086988b55" providerId="ADAL" clId="{52CD973B-BE99-4705-A022-7F8FB2DBA76C}" dt="2023-10-06T07:06:23.541" v="552" actId="2696"/>
        <pc:sldMkLst>
          <pc:docMk/>
          <pc:sldMk cId="967015589" sldId="263"/>
        </pc:sldMkLst>
      </pc:sldChg>
      <pc:sldChg chg="addSp delSp modSp new mod">
        <pc:chgData name="Lauri Romppainen" userId="900c80f0-6ad5-4b40-9980-e12086988b55" providerId="ADAL" clId="{52CD973B-BE99-4705-A022-7F8FB2DBA76C}" dt="2023-10-06T07:09:23.858" v="843" actId="20577"/>
        <pc:sldMkLst>
          <pc:docMk/>
          <pc:sldMk cId="992192332" sldId="264"/>
        </pc:sldMkLst>
        <pc:spChg chg="del">
          <ac:chgData name="Lauri Romppainen" userId="900c80f0-6ad5-4b40-9980-e12086988b55" providerId="ADAL" clId="{52CD973B-BE99-4705-A022-7F8FB2DBA76C}" dt="2023-10-06T06:58:55.510" v="236" actId="478"/>
          <ac:spMkLst>
            <pc:docMk/>
            <pc:sldMk cId="992192332" sldId="264"/>
            <ac:spMk id="2" creationId="{8363CFFC-A25C-2CB1-35BD-422DCEB493B8}"/>
          </ac:spMkLst>
        </pc:spChg>
        <pc:spChg chg="add del mod">
          <ac:chgData name="Lauri Romppainen" userId="900c80f0-6ad5-4b40-9980-e12086988b55" providerId="ADAL" clId="{52CD973B-BE99-4705-A022-7F8FB2DBA76C}" dt="2023-10-06T06:59:11.802" v="240" actId="478"/>
          <ac:spMkLst>
            <pc:docMk/>
            <pc:sldMk cId="992192332" sldId="264"/>
            <ac:spMk id="3" creationId="{87FB0979-C693-8E77-747E-A8BB792D4F35}"/>
          </ac:spMkLst>
        </pc:spChg>
        <pc:spChg chg="mod">
          <ac:chgData name="Lauri Romppainen" userId="900c80f0-6ad5-4b40-9980-e12086988b55" providerId="ADAL" clId="{52CD973B-BE99-4705-A022-7F8FB2DBA76C}" dt="2023-10-06T07:09:23.858" v="843" actId="20577"/>
          <ac:spMkLst>
            <pc:docMk/>
            <pc:sldMk cId="992192332" sldId="264"/>
            <ac:spMk id="4" creationId="{150346EA-CC51-0EDD-48F1-373C3AA055B0}"/>
          </ac:spMkLst>
        </pc:spChg>
        <pc:spChg chg="add del mod">
          <ac:chgData name="Lauri Romppainen" userId="900c80f0-6ad5-4b40-9980-e12086988b55" providerId="ADAL" clId="{52CD973B-BE99-4705-A022-7F8FB2DBA76C}" dt="2023-10-06T06:59:12.366" v="241"/>
          <ac:spMkLst>
            <pc:docMk/>
            <pc:sldMk cId="992192332" sldId="264"/>
            <ac:spMk id="5" creationId="{BB64497F-2C3E-9A31-D784-67E19B6BBB22}"/>
          </ac:spMkLst>
        </pc:spChg>
        <pc:spChg chg="add del mod">
          <ac:chgData name="Lauri Romppainen" userId="900c80f0-6ad5-4b40-9980-e12086988b55" providerId="ADAL" clId="{52CD973B-BE99-4705-A022-7F8FB2DBA76C}" dt="2023-10-06T06:59:11.802" v="240" actId="478"/>
          <ac:spMkLst>
            <pc:docMk/>
            <pc:sldMk cId="992192332" sldId="264"/>
            <ac:spMk id="7" creationId="{3D067325-CB9D-0D03-4721-3C712EFBFD8E}"/>
          </ac:spMkLst>
        </pc:spChg>
      </pc:sldChg>
      <pc:sldChg chg="modSp add del mod ord">
        <pc:chgData name="Lauri Romppainen" userId="900c80f0-6ad5-4b40-9980-e12086988b55" providerId="ADAL" clId="{52CD973B-BE99-4705-A022-7F8FB2DBA76C}" dt="2023-10-06T07:21:51.130" v="1229" actId="2696"/>
        <pc:sldMkLst>
          <pc:docMk/>
          <pc:sldMk cId="2026701737" sldId="265"/>
        </pc:sldMkLst>
        <pc:spChg chg="mod">
          <ac:chgData name="Lauri Romppainen" userId="900c80f0-6ad5-4b40-9980-e12086988b55" providerId="ADAL" clId="{52CD973B-BE99-4705-A022-7F8FB2DBA76C}" dt="2023-10-06T06:59:44.820" v="294" actId="20577"/>
          <ac:spMkLst>
            <pc:docMk/>
            <pc:sldMk cId="2026701737" sldId="265"/>
            <ac:spMk id="3" creationId="{87FB0979-C693-8E77-747E-A8BB792D4F35}"/>
          </ac:spMkLst>
        </pc:spChg>
      </pc:sldChg>
      <pc:sldChg chg="addSp delSp modSp new mod">
        <pc:chgData name="Lauri Romppainen" userId="900c80f0-6ad5-4b40-9980-e12086988b55" providerId="ADAL" clId="{52CD973B-BE99-4705-A022-7F8FB2DBA76C}" dt="2023-10-06T07:04:29.695" v="474" actId="14100"/>
        <pc:sldMkLst>
          <pc:docMk/>
          <pc:sldMk cId="3522820267" sldId="266"/>
        </pc:sldMkLst>
        <pc:spChg chg="del">
          <ac:chgData name="Lauri Romppainen" userId="900c80f0-6ad5-4b40-9980-e12086988b55" providerId="ADAL" clId="{52CD973B-BE99-4705-A022-7F8FB2DBA76C}" dt="2023-10-06T07:03:59.231" v="465" actId="22"/>
          <ac:spMkLst>
            <pc:docMk/>
            <pc:sldMk cId="3522820267" sldId="266"/>
            <ac:spMk id="2" creationId="{732C5845-4B07-1757-3BE6-C31390F55F33}"/>
          </ac:spMkLst>
        </pc:spChg>
        <pc:spChg chg="del">
          <ac:chgData name="Lauri Romppainen" userId="900c80f0-6ad5-4b40-9980-e12086988b55" providerId="ADAL" clId="{52CD973B-BE99-4705-A022-7F8FB2DBA76C}" dt="2023-10-06T07:04:13.743" v="469" actId="478"/>
          <ac:spMkLst>
            <pc:docMk/>
            <pc:sldMk cId="3522820267" sldId="266"/>
            <ac:spMk id="3" creationId="{3CF09288-0CA1-1B91-09F0-641EDB073B3A}"/>
          </ac:spMkLst>
        </pc:spChg>
        <pc:spChg chg="del">
          <ac:chgData name="Lauri Romppainen" userId="900c80f0-6ad5-4b40-9980-e12086988b55" providerId="ADAL" clId="{52CD973B-BE99-4705-A022-7F8FB2DBA76C}" dt="2023-10-06T07:04:15.763" v="470" actId="478"/>
          <ac:spMkLst>
            <pc:docMk/>
            <pc:sldMk cId="3522820267" sldId="266"/>
            <ac:spMk id="4" creationId="{33CEFE17-DBDF-605F-301E-B3980B8F9A48}"/>
          </ac:spMkLst>
        </pc:spChg>
        <pc:spChg chg="add del mod">
          <ac:chgData name="Lauri Romppainen" userId="900c80f0-6ad5-4b40-9980-e12086988b55" providerId="ADAL" clId="{52CD973B-BE99-4705-A022-7F8FB2DBA76C}" dt="2023-10-06T07:04:11.236" v="468" actId="478"/>
          <ac:spMkLst>
            <pc:docMk/>
            <pc:sldMk cId="3522820267" sldId="266"/>
            <ac:spMk id="8" creationId="{ED018D11-968E-A65D-C88E-E4C77873E81A}"/>
          </ac:spMkLst>
        </pc:spChg>
        <pc:picChg chg="add del mod ord modCrop">
          <ac:chgData name="Lauri Romppainen" userId="900c80f0-6ad5-4b40-9980-e12086988b55" providerId="ADAL" clId="{52CD973B-BE99-4705-A022-7F8FB2DBA76C}" dt="2023-10-06T07:04:03.490" v="467" actId="478"/>
          <ac:picMkLst>
            <pc:docMk/>
            <pc:sldMk cId="3522820267" sldId="266"/>
            <ac:picMk id="6" creationId="{A6399021-D341-D0BD-F0DE-1BFB2786E186}"/>
          </ac:picMkLst>
        </pc:picChg>
        <pc:picChg chg="add mod">
          <ac:chgData name="Lauri Romppainen" userId="900c80f0-6ad5-4b40-9980-e12086988b55" providerId="ADAL" clId="{52CD973B-BE99-4705-A022-7F8FB2DBA76C}" dt="2023-10-06T07:04:29.695" v="474" actId="14100"/>
          <ac:picMkLst>
            <pc:docMk/>
            <pc:sldMk cId="3522820267" sldId="266"/>
            <ac:picMk id="10" creationId="{F614451A-EF55-60F2-6970-CAC867B709E1}"/>
          </ac:picMkLst>
        </pc:picChg>
      </pc:sldChg>
      <pc:sldChg chg="addSp delSp modSp new mod setBg">
        <pc:chgData name="Lauri Romppainen" userId="900c80f0-6ad5-4b40-9980-e12086988b55" providerId="ADAL" clId="{52CD973B-BE99-4705-A022-7F8FB2DBA76C}" dt="2023-10-06T07:05:18.035" v="481" actId="27614"/>
        <pc:sldMkLst>
          <pc:docMk/>
          <pc:sldMk cId="2529115653" sldId="267"/>
        </pc:sldMkLst>
        <pc:spChg chg="del">
          <ac:chgData name="Lauri Romppainen" userId="900c80f0-6ad5-4b40-9980-e12086988b55" providerId="ADAL" clId="{52CD973B-BE99-4705-A022-7F8FB2DBA76C}" dt="2023-10-06T07:05:09.536" v="476" actId="478"/>
          <ac:spMkLst>
            <pc:docMk/>
            <pc:sldMk cId="2529115653" sldId="267"/>
            <ac:spMk id="2" creationId="{5B89DB66-BF46-0F42-3A6F-6C7D127A6331}"/>
          </ac:spMkLst>
        </pc:spChg>
        <pc:spChg chg="del">
          <ac:chgData name="Lauri Romppainen" userId="900c80f0-6ad5-4b40-9980-e12086988b55" providerId="ADAL" clId="{52CD973B-BE99-4705-A022-7F8FB2DBA76C}" dt="2023-10-06T07:05:11.185" v="477" actId="478"/>
          <ac:spMkLst>
            <pc:docMk/>
            <pc:sldMk cId="2529115653" sldId="267"/>
            <ac:spMk id="3" creationId="{F10FCC2C-8F19-880B-D80A-1CDC3DC74713}"/>
          </ac:spMkLst>
        </pc:spChg>
        <pc:spChg chg="del">
          <ac:chgData name="Lauri Romppainen" userId="900c80f0-6ad5-4b40-9980-e12086988b55" providerId="ADAL" clId="{52CD973B-BE99-4705-A022-7F8FB2DBA76C}" dt="2023-10-06T07:05:12.873" v="478" actId="478"/>
          <ac:spMkLst>
            <pc:docMk/>
            <pc:sldMk cId="2529115653" sldId="267"/>
            <ac:spMk id="4" creationId="{F5CF7D58-19DC-6304-DF83-5BF260A03245}"/>
          </ac:spMkLst>
        </pc:spChg>
        <pc:spChg chg="add">
          <ac:chgData name="Lauri Romppainen" userId="900c80f0-6ad5-4b40-9980-e12086988b55" providerId="ADAL" clId="{52CD973B-BE99-4705-A022-7F8FB2DBA76C}" dt="2023-10-06T07:05:15.813" v="480" actId="26606"/>
          <ac:spMkLst>
            <pc:docMk/>
            <pc:sldMk cId="2529115653" sldId="267"/>
            <ac:spMk id="11" creationId="{42A4FC2C-047E-45A5-965D-8E1E3BF09BC6}"/>
          </ac:spMkLst>
        </pc:spChg>
        <pc:picChg chg="add mod">
          <ac:chgData name="Lauri Romppainen" userId="900c80f0-6ad5-4b40-9980-e12086988b55" providerId="ADAL" clId="{52CD973B-BE99-4705-A022-7F8FB2DBA76C}" dt="2023-10-06T07:05:18.035" v="481" actId="27614"/>
          <ac:picMkLst>
            <pc:docMk/>
            <pc:sldMk cId="2529115653" sldId="267"/>
            <ac:picMk id="6" creationId="{FBEF43C0-C09D-7E31-A512-78986C886566}"/>
          </ac:picMkLst>
        </pc:picChg>
      </pc:sldChg>
      <pc:sldChg chg="new del">
        <pc:chgData name="Lauri Romppainen" userId="900c80f0-6ad5-4b40-9980-e12086988b55" providerId="ADAL" clId="{52CD973B-BE99-4705-A022-7F8FB2DBA76C}" dt="2023-10-06T07:07:10.053" v="585" actId="47"/>
        <pc:sldMkLst>
          <pc:docMk/>
          <pc:sldMk cId="251131221" sldId="268"/>
        </pc:sldMkLst>
      </pc:sldChg>
      <pc:sldChg chg="modSp add mod ord">
        <pc:chgData name="Lauri Romppainen" userId="900c80f0-6ad5-4b40-9980-e12086988b55" providerId="ADAL" clId="{52CD973B-BE99-4705-A022-7F8FB2DBA76C}" dt="2023-10-06T07:07:53.374" v="787" actId="20577"/>
        <pc:sldMkLst>
          <pc:docMk/>
          <pc:sldMk cId="1386581474" sldId="269"/>
        </pc:sldMkLst>
        <pc:spChg chg="mod">
          <ac:chgData name="Lauri Romppainen" userId="900c80f0-6ad5-4b40-9980-e12086988b55" providerId="ADAL" clId="{52CD973B-BE99-4705-A022-7F8FB2DBA76C}" dt="2023-10-06T07:07:15.117" v="609" actId="20577"/>
          <ac:spMkLst>
            <pc:docMk/>
            <pc:sldMk cId="1386581474" sldId="269"/>
            <ac:spMk id="3" creationId="{87FB0979-C693-8E77-747E-A8BB792D4F35}"/>
          </ac:spMkLst>
        </pc:spChg>
        <pc:spChg chg="mod">
          <ac:chgData name="Lauri Romppainen" userId="900c80f0-6ad5-4b40-9980-e12086988b55" providerId="ADAL" clId="{52CD973B-BE99-4705-A022-7F8FB2DBA76C}" dt="2023-10-06T07:07:53.374" v="787" actId="20577"/>
          <ac:spMkLst>
            <pc:docMk/>
            <pc:sldMk cId="1386581474" sldId="269"/>
            <ac:spMk id="4" creationId="{150346EA-CC51-0EDD-48F1-373C3AA055B0}"/>
          </ac:spMkLst>
        </pc:spChg>
      </pc:sldChg>
      <pc:sldChg chg="new del">
        <pc:chgData name="Lauri Romppainen" userId="900c80f0-6ad5-4b40-9980-e12086988b55" providerId="ADAL" clId="{52CD973B-BE99-4705-A022-7F8FB2DBA76C}" dt="2023-10-06T07:12:48.899" v="846" actId="47"/>
        <pc:sldMkLst>
          <pc:docMk/>
          <pc:sldMk cId="3468812911" sldId="270"/>
        </pc:sldMkLst>
      </pc:sldChg>
      <pc:sldChg chg="modSp add mod">
        <pc:chgData name="Lauri Romppainen" userId="900c80f0-6ad5-4b40-9980-e12086988b55" providerId="ADAL" clId="{52CD973B-BE99-4705-A022-7F8FB2DBA76C}" dt="2023-10-06T07:19:35.688" v="1228" actId="20577"/>
        <pc:sldMkLst>
          <pc:docMk/>
          <pc:sldMk cId="3880683878" sldId="271"/>
        </pc:sldMkLst>
        <pc:spChg chg="mod">
          <ac:chgData name="Lauri Romppainen" userId="900c80f0-6ad5-4b40-9980-e12086988b55" providerId="ADAL" clId="{52CD973B-BE99-4705-A022-7F8FB2DBA76C}" dt="2023-10-06T07:12:57.434" v="878" actId="20577"/>
          <ac:spMkLst>
            <pc:docMk/>
            <pc:sldMk cId="3880683878" sldId="271"/>
            <ac:spMk id="3" creationId="{87FB0979-C693-8E77-747E-A8BB792D4F35}"/>
          </ac:spMkLst>
        </pc:spChg>
        <pc:spChg chg="mod">
          <ac:chgData name="Lauri Romppainen" userId="900c80f0-6ad5-4b40-9980-e12086988b55" providerId="ADAL" clId="{52CD973B-BE99-4705-A022-7F8FB2DBA76C}" dt="2023-10-06T07:19:35.688" v="1228" actId="20577"/>
          <ac:spMkLst>
            <pc:docMk/>
            <pc:sldMk cId="3880683878" sldId="271"/>
            <ac:spMk id="4" creationId="{150346EA-CC51-0EDD-48F1-373C3AA055B0}"/>
          </ac:spMkLst>
        </pc:spChg>
      </pc:sldChg>
      <pc:sldChg chg="new del">
        <pc:chgData name="Lauri Romppainen" userId="900c80f0-6ad5-4b40-9980-e12086988b55" providerId="ADAL" clId="{52CD973B-BE99-4705-A022-7F8FB2DBA76C}" dt="2023-10-06T07:22:03.312" v="1232" actId="2696"/>
        <pc:sldMkLst>
          <pc:docMk/>
          <pc:sldMk cId="761541025" sldId="272"/>
        </pc:sldMkLst>
      </pc:sldChg>
      <pc:sldChg chg="modSp add mod ord">
        <pc:chgData name="Lauri Romppainen" userId="900c80f0-6ad5-4b40-9980-e12086988b55" providerId="ADAL" clId="{52CD973B-BE99-4705-A022-7F8FB2DBA76C}" dt="2023-10-06T07:29:35.063" v="1598" actId="14"/>
        <pc:sldMkLst>
          <pc:docMk/>
          <pc:sldMk cId="2607387044" sldId="272"/>
        </pc:sldMkLst>
        <pc:spChg chg="mod">
          <ac:chgData name="Lauri Romppainen" userId="900c80f0-6ad5-4b40-9980-e12086988b55" providerId="ADAL" clId="{52CD973B-BE99-4705-A022-7F8FB2DBA76C}" dt="2023-10-06T07:27:35.897" v="1248" actId="20577"/>
          <ac:spMkLst>
            <pc:docMk/>
            <pc:sldMk cId="2607387044" sldId="272"/>
            <ac:spMk id="3" creationId="{87FB0979-C693-8E77-747E-A8BB792D4F35}"/>
          </ac:spMkLst>
        </pc:spChg>
        <pc:spChg chg="mod">
          <ac:chgData name="Lauri Romppainen" userId="900c80f0-6ad5-4b40-9980-e12086988b55" providerId="ADAL" clId="{52CD973B-BE99-4705-A022-7F8FB2DBA76C}" dt="2023-10-06T07:29:35.063" v="1598" actId="14"/>
          <ac:spMkLst>
            <pc:docMk/>
            <pc:sldMk cId="2607387044" sldId="272"/>
            <ac:spMk id="4" creationId="{150346EA-CC51-0EDD-48F1-373C3AA055B0}"/>
          </ac:spMkLst>
        </pc:spChg>
      </pc:sldChg>
      <pc:sldChg chg="new del">
        <pc:chgData name="Lauri Romppainen" userId="900c80f0-6ad5-4b40-9980-e12086988b55" providerId="ADAL" clId="{52CD973B-BE99-4705-A022-7F8FB2DBA76C}" dt="2023-10-06T07:22:05.055" v="1233" actId="2696"/>
        <pc:sldMkLst>
          <pc:docMk/>
          <pc:sldMk cId="138842718" sldId="273"/>
        </pc:sldMkLst>
      </pc:sldChg>
      <pc:sldChg chg="modSp add mod">
        <pc:chgData name="Lauri Romppainen" userId="900c80f0-6ad5-4b40-9980-e12086988b55" providerId="ADAL" clId="{52CD973B-BE99-4705-A022-7F8FB2DBA76C}" dt="2023-10-06T07:31:30.945" v="1653" actId="6549"/>
        <pc:sldMkLst>
          <pc:docMk/>
          <pc:sldMk cId="3628038729" sldId="273"/>
        </pc:sldMkLst>
        <pc:spChg chg="mod">
          <ac:chgData name="Lauri Romppainen" userId="900c80f0-6ad5-4b40-9980-e12086988b55" providerId="ADAL" clId="{52CD973B-BE99-4705-A022-7F8FB2DBA76C}" dt="2023-10-06T07:30:29.586" v="1631" actId="20577"/>
          <ac:spMkLst>
            <pc:docMk/>
            <pc:sldMk cId="3628038729" sldId="273"/>
            <ac:spMk id="3" creationId="{87FB0979-C693-8E77-747E-A8BB792D4F35}"/>
          </ac:spMkLst>
        </pc:spChg>
        <pc:spChg chg="mod">
          <ac:chgData name="Lauri Romppainen" userId="900c80f0-6ad5-4b40-9980-e12086988b55" providerId="ADAL" clId="{52CD973B-BE99-4705-A022-7F8FB2DBA76C}" dt="2023-10-06T07:31:30.945" v="1653" actId="6549"/>
          <ac:spMkLst>
            <pc:docMk/>
            <pc:sldMk cId="3628038729" sldId="273"/>
            <ac:spMk id="4" creationId="{150346EA-CC51-0EDD-48F1-373C3AA055B0}"/>
          </ac:spMkLst>
        </pc:spChg>
      </pc:sldChg>
    </pc:docChg>
  </pc:docChgLst>
  <pc:docChgLst>
    <pc:chgData name="Lauri Romppainen" userId="900c80f0-6ad5-4b40-9980-e12086988b55" providerId="ADAL" clId="{0D0C90F2-4316-4DB5-BE46-7317596BCFE0}"/>
    <pc:docChg chg="undo custSel addSld delSld modSld">
      <pc:chgData name="Lauri Romppainen" userId="900c80f0-6ad5-4b40-9980-e12086988b55" providerId="ADAL" clId="{0D0C90F2-4316-4DB5-BE46-7317596BCFE0}" dt="2022-06-17T09:14:35.694" v="1433" actId="2696"/>
      <pc:docMkLst>
        <pc:docMk/>
      </pc:docMkLst>
      <pc:sldChg chg="modSp mod">
        <pc:chgData name="Lauri Romppainen" userId="900c80f0-6ad5-4b40-9980-e12086988b55" providerId="ADAL" clId="{0D0C90F2-4316-4DB5-BE46-7317596BCFE0}" dt="2022-06-17T09:14:16.525" v="1418" actId="27636"/>
        <pc:sldMkLst>
          <pc:docMk/>
          <pc:sldMk cId="1453571067" sldId="256"/>
        </pc:sldMkLst>
        <pc:spChg chg="mod">
          <ac:chgData name="Lauri Romppainen" userId="900c80f0-6ad5-4b40-9980-e12086988b55" providerId="ADAL" clId="{0D0C90F2-4316-4DB5-BE46-7317596BCFE0}" dt="2022-06-17T09:14:14.089" v="1416" actId="20577"/>
          <ac:spMkLst>
            <pc:docMk/>
            <pc:sldMk cId="1453571067" sldId="256"/>
            <ac:spMk id="2" creationId="{328CA55C-F832-0E4B-AF08-6595F2EAC4BF}"/>
          </ac:spMkLst>
        </pc:spChg>
        <pc:spChg chg="mod">
          <ac:chgData name="Lauri Romppainen" userId="900c80f0-6ad5-4b40-9980-e12086988b55" providerId="ADAL" clId="{0D0C90F2-4316-4DB5-BE46-7317596BCFE0}" dt="2022-06-17T09:14:16.525" v="1418" actId="27636"/>
          <ac:spMkLst>
            <pc:docMk/>
            <pc:sldMk cId="1453571067" sldId="256"/>
            <ac:spMk id="3" creationId="{CF13CB42-33E5-5843-8C61-02A895CD9428}"/>
          </ac:spMkLst>
        </pc:spChg>
      </pc:sldChg>
      <pc:sldChg chg="del">
        <pc:chgData name="Lauri Romppainen" userId="900c80f0-6ad5-4b40-9980-e12086988b55" providerId="ADAL" clId="{0D0C90F2-4316-4DB5-BE46-7317596BCFE0}" dt="2022-06-15T13:26:31.465" v="1296" actId="47"/>
        <pc:sldMkLst>
          <pc:docMk/>
          <pc:sldMk cId="3914257673" sldId="260"/>
        </pc:sldMkLst>
      </pc:sldChg>
      <pc:sldChg chg="addSp delSp modSp del mod setBg">
        <pc:chgData name="Lauri Romppainen" userId="900c80f0-6ad5-4b40-9980-e12086988b55" providerId="ADAL" clId="{0D0C90F2-4316-4DB5-BE46-7317596BCFE0}" dt="2022-06-15T13:18:05.284" v="1192" actId="47"/>
        <pc:sldMkLst>
          <pc:docMk/>
          <pc:sldMk cId="2290618819" sldId="261"/>
        </pc:sldMkLst>
        <pc:spChg chg="mod">
          <ac:chgData name="Lauri Romppainen" userId="900c80f0-6ad5-4b40-9980-e12086988b55" providerId="ADAL" clId="{0D0C90F2-4316-4DB5-BE46-7317596BCFE0}" dt="2022-06-15T12:19:43.980" v="40" actId="20577"/>
          <ac:spMkLst>
            <pc:docMk/>
            <pc:sldMk cId="2290618819" sldId="261"/>
            <ac:spMk id="3" creationId="{1AE6985D-BD4A-8B4C-9DB0-209C12061682}"/>
          </ac:spMkLst>
        </pc:spChg>
        <pc:spChg chg="mod">
          <ac:chgData name="Lauri Romppainen" userId="900c80f0-6ad5-4b40-9980-e12086988b55" providerId="ADAL" clId="{0D0C90F2-4316-4DB5-BE46-7317596BCFE0}" dt="2022-06-15T12:50:24.727" v="889" actId="20577"/>
          <ac:spMkLst>
            <pc:docMk/>
            <pc:sldMk cId="2290618819" sldId="261"/>
            <ac:spMk id="4" creationId="{142C8BDF-00A1-6240-B653-DF4BE80BE86C}"/>
          </ac:spMkLst>
        </pc:spChg>
        <pc:spChg chg="add del mod">
          <ac:chgData name="Lauri Romppainen" userId="900c80f0-6ad5-4b40-9980-e12086988b55" providerId="ADAL" clId="{0D0C90F2-4316-4DB5-BE46-7317596BCFE0}" dt="2022-06-15T12:19:29.526" v="7" actId="26606"/>
          <ac:spMkLst>
            <pc:docMk/>
            <pc:sldMk cId="2290618819" sldId="261"/>
            <ac:spMk id="8" creationId="{F0989C1A-002C-4E19-AF80-48B9A08AC19F}"/>
          </ac:spMkLst>
        </pc:spChg>
        <pc:spChg chg="add mod">
          <ac:chgData name="Lauri Romppainen" userId="900c80f0-6ad5-4b40-9980-e12086988b55" providerId="ADAL" clId="{0D0C90F2-4316-4DB5-BE46-7317596BCFE0}" dt="2022-06-15T12:50:48.929" v="894" actId="113"/>
          <ac:spMkLst>
            <pc:docMk/>
            <pc:sldMk cId="2290618819" sldId="261"/>
            <ac:spMk id="9" creationId="{4F944F6C-CD50-4401-B531-96CDE448D1A9}"/>
          </ac:spMkLst>
        </pc:spChg>
        <pc:spChg chg="add mod">
          <ac:chgData name="Lauri Romppainen" userId="900c80f0-6ad5-4b40-9980-e12086988b55" providerId="ADAL" clId="{0D0C90F2-4316-4DB5-BE46-7317596BCFE0}" dt="2022-06-15T12:50:43.492" v="892" actId="113"/>
          <ac:spMkLst>
            <pc:docMk/>
            <pc:sldMk cId="2290618819" sldId="261"/>
            <ac:spMk id="10" creationId="{41714E3D-381E-434F-9B49-A69F78D9067C}"/>
          </ac:spMkLst>
        </pc:spChg>
        <pc:spChg chg="add mod">
          <ac:chgData name="Lauri Romppainen" userId="900c80f0-6ad5-4b40-9980-e12086988b55" providerId="ADAL" clId="{0D0C90F2-4316-4DB5-BE46-7317596BCFE0}" dt="2022-06-15T12:50:54.717" v="896" actId="113"/>
          <ac:spMkLst>
            <pc:docMk/>
            <pc:sldMk cId="2290618819" sldId="261"/>
            <ac:spMk id="11" creationId="{8C7585DA-9AC5-4852-8EF6-A89390E4BE1F}"/>
          </ac:spMkLst>
        </pc:spChg>
        <pc:spChg chg="add mod">
          <ac:chgData name="Lauri Romppainen" userId="900c80f0-6ad5-4b40-9980-e12086988b55" providerId="ADAL" clId="{0D0C90F2-4316-4DB5-BE46-7317596BCFE0}" dt="2022-06-15T12:50:58.896" v="898" actId="113"/>
          <ac:spMkLst>
            <pc:docMk/>
            <pc:sldMk cId="2290618819" sldId="261"/>
            <ac:spMk id="12" creationId="{DC8DA627-52E3-473F-9D81-741938E86D2F}"/>
          </ac:spMkLst>
        </pc:spChg>
        <pc:spChg chg="add del">
          <ac:chgData name="Lauri Romppainen" userId="900c80f0-6ad5-4b40-9980-e12086988b55" providerId="ADAL" clId="{0D0C90F2-4316-4DB5-BE46-7317596BCFE0}" dt="2022-06-15T12:19:29.520" v="6" actId="26606"/>
          <ac:spMkLst>
            <pc:docMk/>
            <pc:sldMk cId="2290618819" sldId="261"/>
            <ac:spMk id="13" creationId="{D009D6D5-DAC2-4A8B-A17A-E206B9012D09}"/>
          </ac:spMkLst>
        </pc:spChg>
        <pc:spChg chg="add mod">
          <ac:chgData name="Lauri Romppainen" userId="900c80f0-6ad5-4b40-9980-e12086988b55" providerId="ADAL" clId="{0D0C90F2-4316-4DB5-BE46-7317596BCFE0}" dt="2022-06-15T12:51:03.127" v="900" actId="113"/>
          <ac:spMkLst>
            <pc:docMk/>
            <pc:sldMk cId="2290618819" sldId="261"/>
            <ac:spMk id="14" creationId="{CC9694E7-91DE-4065-B7B5-A563F33B5E2D}"/>
          </ac:spMkLst>
        </pc:spChg>
        <pc:spChg chg="add">
          <ac:chgData name="Lauri Romppainen" userId="900c80f0-6ad5-4b40-9980-e12086988b55" providerId="ADAL" clId="{0D0C90F2-4316-4DB5-BE46-7317596BCFE0}" dt="2022-06-15T12:19:34.722" v="9" actId="26606"/>
          <ac:spMkLst>
            <pc:docMk/>
            <pc:sldMk cId="2290618819" sldId="261"/>
            <ac:spMk id="20" creationId="{D1D34770-47A8-402C-AF23-2B653F2D88C1}"/>
          </ac:spMkLst>
        </pc:spChg>
        <pc:picChg chg="add mod">
          <ac:chgData name="Lauri Romppainen" userId="900c80f0-6ad5-4b40-9980-e12086988b55" providerId="ADAL" clId="{0D0C90F2-4316-4DB5-BE46-7317596BCFE0}" dt="2022-06-15T12:22:56.019" v="82" actId="1076"/>
          <ac:picMkLst>
            <pc:docMk/>
            <pc:sldMk cId="2290618819" sldId="261"/>
            <ac:picMk id="5" creationId="{DDB6840A-191D-4770-B1A5-C086BBBD441A}"/>
          </ac:picMkLst>
        </pc:picChg>
        <pc:picChg chg="del">
          <ac:chgData name="Lauri Romppainen" userId="900c80f0-6ad5-4b40-9980-e12086988b55" providerId="ADAL" clId="{0D0C90F2-4316-4DB5-BE46-7317596BCFE0}" dt="2022-06-15T12:19:21.942" v="4" actId="478"/>
          <ac:picMkLst>
            <pc:docMk/>
            <pc:sldMk cId="2290618819" sldId="261"/>
            <ac:picMk id="6" creationId="{1E68A81B-9827-D548-835E-6FDD551B2DB4}"/>
          </ac:picMkLst>
        </pc:picChg>
        <pc:cxnChg chg="add del">
          <ac:chgData name="Lauri Romppainen" userId="900c80f0-6ad5-4b40-9980-e12086988b55" providerId="ADAL" clId="{0D0C90F2-4316-4DB5-BE46-7317596BCFE0}" dt="2022-06-15T12:19:34.722" v="9" actId="26606"/>
          <ac:cxnSpMkLst>
            <pc:docMk/>
            <pc:sldMk cId="2290618819" sldId="261"/>
            <ac:cxnSpMk id="15" creationId="{A7F400EE-A8A5-48AF-B4D6-291B52C6F0B0}"/>
          </ac:cxnSpMkLst>
        </pc:cxnChg>
      </pc:sldChg>
      <pc:sldChg chg="addSp delSp modSp add mod">
        <pc:chgData name="Lauri Romppainen" userId="900c80f0-6ad5-4b40-9980-e12086988b55" providerId="ADAL" clId="{0D0C90F2-4316-4DB5-BE46-7317596BCFE0}" dt="2022-06-17T09:14:31.336" v="1432" actId="478"/>
        <pc:sldMkLst>
          <pc:docMk/>
          <pc:sldMk cId="2777863804" sldId="262"/>
        </pc:sldMkLst>
        <pc:spChg chg="mod">
          <ac:chgData name="Lauri Romppainen" userId="900c80f0-6ad5-4b40-9980-e12086988b55" providerId="ADAL" clId="{0D0C90F2-4316-4DB5-BE46-7317596BCFE0}" dt="2022-06-17T09:14:20.152" v="1423" actId="20577"/>
          <ac:spMkLst>
            <pc:docMk/>
            <pc:sldMk cId="2777863804" sldId="262"/>
            <ac:spMk id="3" creationId="{1AE6985D-BD4A-8B4C-9DB0-209C12061682}"/>
          </ac:spMkLst>
        </pc:spChg>
        <pc:spChg chg="mod">
          <ac:chgData name="Lauri Romppainen" userId="900c80f0-6ad5-4b40-9980-e12086988b55" providerId="ADAL" clId="{0D0C90F2-4316-4DB5-BE46-7317596BCFE0}" dt="2022-06-17T09:14:22.249" v="1425" actId="27636"/>
          <ac:spMkLst>
            <pc:docMk/>
            <pc:sldMk cId="2777863804" sldId="262"/>
            <ac:spMk id="4" creationId="{142C8BDF-00A1-6240-B653-DF4BE80BE86C}"/>
          </ac:spMkLst>
        </pc:spChg>
        <pc:spChg chg="del mod">
          <ac:chgData name="Lauri Romppainen" userId="900c80f0-6ad5-4b40-9980-e12086988b55" providerId="ADAL" clId="{0D0C90F2-4316-4DB5-BE46-7317596BCFE0}" dt="2022-06-15T12:58:28.989" v="912" actId="478"/>
          <ac:spMkLst>
            <pc:docMk/>
            <pc:sldMk cId="2777863804" sldId="262"/>
            <ac:spMk id="9" creationId="{4F944F6C-CD50-4401-B531-96CDE448D1A9}"/>
          </ac:spMkLst>
        </pc:spChg>
        <pc:spChg chg="del">
          <ac:chgData name="Lauri Romppainen" userId="900c80f0-6ad5-4b40-9980-e12086988b55" providerId="ADAL" clId="{0D0C90F2-4316-4DB5-BE46-7317596BCFE0}" dt="2022-06-15T12:58:25.543" v="908" actId="478"/>
          <ac:spMkLst>
            <pc:docMk/>
            <pc:sldMk cId="2777863804" sldId="262"/>
            <ac:spMk id="10" creationId="{41714E3D-381E-434F-9B49-A69F78D9067C}"/>
          </ac:spMkLst>
        </pc:spChg>
        <pc:spChg chg="del">
          <ac:chgData name="Lauri Romppainen" userId="900c80f0-6ad5-4b40-9980-e12086988b55" providerId="ADAL" clId="{0D0C90F2-4316-4DB5-BE46-7317596BCFE0}" dt="2022-06-15T12:58:26.933" v="910" actId="478"/>
          <ac:spMkLst>
            <pc:docMk/>
            <pc:sldMk cId="2777863804" sldId="262"/>
            <ac:spMk id="11" creationId="{8C7585DA-9AC5-4852-8EF6-A89390E4BE1F}"/>
          </ac:spMkLst>
        </pc:spChg>
        <pc:spChg chg="del">
          <ac:chgData name="Lauri Romppainen" userId="900c80f0-6ad5-4b40-9980-e12086988b55" providerId="ADAL" clId="{0D0C90F2-4316-4DB5-BE46-7317596BCFE0}" dt="2022-06-15T12:58:27.804" v="911" actId="478"/>
          <ac:spMkLst>
            <pc:docMk/>
            <pc:sldMk cId="2777863804" sldId="262"/>
            <ac:spMk id="12" creationId="{DC8DA627-52E3-473F-9D81-741938E86D2F}"/>
          </ac:spMkLst>
        </pc:spChg>
        <pc:spChg chg="add del mod">
          <ac:chgData name="Lauri Romppainen" userId="900c80f0-6ad5-4b40-9980-e12086988b55" providerId="ADAL" clId="{0D0C90F2-4316-4DB5-BE46-7317596BCFE0}" dt="2022-06-17T09:14:26.785" v="1428" actId="478"/>
          <ac:spMkLst>
            <pc:docMk/>
            <pc:sldMk cId="2777863804" sldId="262"/>
            <ac:spMk id="13" creationId="{A395AEDF-B641-4B62-974B-C2F0B57C534F}"/>
          </ac:spMkLst>
        </pc:spChg>
        <pc:spChg chg="del">
          <ac:chgData name="Lauri Romppainen" userId="900c80f0-6ad5-4b40-9980-e12086988b55" providerId="ADAL" clId="{0D0C90F2-4316-4DB5-BE46-7317596BCFE0}" dt="2022-06-15T12:58:30.037" v="913" actId="478"/>
          <ac:spMkLst>
            <pc:docMk/>
            <pc:sldMk cId="2777863804" sldId="262"/>
            <ac:spMk id="14" creationId="{CC9694E7-91DE-4065-B7B5-A563F33B5E2D}"/>
          </ac:spMkLst>
        </pc:spChg>
        <pc:spChg chg="add del mod">
          <ac:chgData name="Lauri Romppainen" userId="900c80f0-6ad5-4b40-9980-e12086988b55" providerId="ADAL" clId="{0D0C90F2-4316-4DB5-BE46-7317596BCFE0}" dt="2022-06-17T09:14:26.020" v="1427" actId="478"/>
          <ac:spMkLst>
            <pc:docMk/>
            <pc:sldMk cId="2777863804" sldId="262"/>
            <ac:spMk id="15" creationId="{BEC6DF0B-4F32-4271-B870-E85023C16192}"/>
          </ac:spMkLst>
        </pc:spChg>
        <pc:spChg chg="add del mod">
          <ac:chgData name="Lauri Romppainen" userId="900c80f0-6ad5-4b40-9980-e12086988b55" providerId="ADAL" clId="{0D0C90F2-4316-4DB5-BE46-7317596BCFE0}" dt="2022-06-17T09:14:27.571" v="1429" actId="478"/>
          <ac:spMkLst>
            <pc:docMk/>
            <pc:sldMk cId="2777863804" sldId="262"/>
            <ac:spMk id="16" creationId="{8375258D-3DB1-4D00-B5E7-9F9BDD82D4A4}"/>
          </ac:spMkLst>
        </pc:spChg>
        <pc:spChg chg="add del mod">
          <ac:chgData name="Lauri Romppainen" userId="900c80f0-6ad5-4b40-9980-e12086988b55" providerId="ADAL" clId="{0D0C90F2-4316-4DB5-BE46-7317596BCFE0}" dt="2022-06-17T09:14:29.460" v="1431" actId="478"/>
          <ac:spMkLst>
            <pc:docMk/>
            <pc:sldMk cId="2777863804" sldId="262"/>
            <ac:spMk id="17" creationId="{8675D76F-3FB0-408F-AE2F-DEA252A770E1}"/>
          </ac:spMkLst>
        </pc:spChg>
        <pc:spChg chg="add del mod">
          <ac:chgData name="Lauri Romppainen" userId="900c80f0-6ad5-4b40-9980-e12086988b55" providerId="ADAL" clId="{0D0C90F2-4316-4DB5-BE46-7317596BCFE0}" dt="2022-06-17T09:14:31.336" v="1432" actId="478"/>
          <ac:spMkLst>
            <pc:docMk/>
            <pc:sldMk cId="2777863804" sldId="262"/>
            <ac:spMk id="18" creationId="{36590146-04E2-4812-BA12-2810010FDBEB}"/>
          </ac:spMkLst>
        </pc:spChg>
        <pc:picChg chg="del">
          <ac:chgData name="Lauri Romppainen" userId="900c80f0-6ad5-4b40-9980-e12086988b55" providerId="ADAL" clId="{0D0C90F2-4316-4DB5-BE46-7317596BCFE0}" dt="2022-06-15T12:58:17.269" v="903" actId="478"/>
          <ac:picMkLst>
            <pc:docMk/>
            <pc:sldMk cId="2777863804" sldId="262"/>
            <ac:picMk id="5" creationId="{DDB6840A-191D-4770-B1A5-C086BBBD441A}"/>
          </ac:picMkLst>
        </pc:picChg>
        <pc:picChg chg="add del mod">
          <ac:chgData name="Lauri Romppainen" userId="900c80f0-6ad5-4b40-9980-e12086988b55" providerId="ADAL" clId="{0D0C90F2-4316-4DB5-BE46-7317596BCFE0}" dt="2022-06-15T12:58:37.949" v="916" actId="478"/>
          <ac:picMkLst>
            <pc:docMk/>
            <pc:sldMk cId="2777863804" sldId="262"/>
            <ac:picMk id="6" creationId="{BCC42724-E0E0-4338-A07F-0E352401F05A}"/>
          </ac:picMkLst>
        </pc:picChg>
        <pc:picChg chg="add del mod">
          <ac:chgData name="Lauri Romppainen" userId="900c80f0-6ad5-4b40-9980-e12086988b55" providerId="ADAL" clId="{0D0C90F2-4316-4DB5-BE46-7317596BCFE0}" dt="2022-06-17T09:14:23.448" v="1426" actId="478"/>
          <ac:picMkLst>
            <pc:docMk/>
            <pc:sldMk cId="2777863804" sldId="262"/>
            <ac:picMk id="8" creationId="{890DB522-74C6-4BDA-93FC-3A25191F7BCC}"/>
          </ac:picMkLst>
        </pc:picChg>
      </pc:sldChg>
      <pc:sldChg chg="addSp delSp modSp add del mod">
        <pc:chgData name="Lauri Romppainen" userId="900c80f0-6ad5-4b40-9980-e12086988b55" providerId="ADAL" clId="{0D0C90F2-4316-4DB5-BE46-7317596BCFE0}" dt="2022-06-17T09:14:35.694" v="1433" actId="2696"/>
        <pc:sldMkLst>
          <pc:docMk/>
          <pc:sldMk cId="2846635429" sldId="263"/>
        </pc:sldMkLst>
        <pc:spChg chg="mod">
          <ac:chgData name="Lauri Romppainen" userId="900c80f0-6ad5-4b40-9980-e12086988b55" providerId="ADAL" clId="{0D0C90F2-4316-4DB5-BE46-7317596BCFE0}" dt="2022-06-15T13:18:28.238" v="1275" actId="20577"/>
          <ac:spMkLst>
            <pc:docMk/>
            <pc:sldMk cId="2846635429" sldId="263"/>
            <ac:spMk id="4" creationId="{142C8BDF-00A1-6240-B653-DF4BE80BE86C}"/>
          </ac:spMkLst>
        </pc:spChg>
        <pc:spChg chg="add mod">
          <ac:chgData name="Lauri Romppainen" userId="900c80f0-6ad5-4b40-9980-e12086988b55" providerId="ADAL" clId="{0D0C90F2-4316-4DB5-BE46-7317596BCFE0}" dt="2022-06-15T13:25:52.012" v="1295" actId="1076"/>
          <ac:spMkLst>
            <pc:docMk/>
            <pc:sldMk cId="2846635429" sldId="263"/>
            <ac:spMk id="9" creationId="{C5873CBB-973F-484F-A7F9-6A670C5E1E59}"/>
          </ac:spMkLst>
        </pc:spChg>
        <pc:spChg chg="del">
          <ac:chgData name="Lauri Romppainen" userId="900c80f0-6ad5-4b40-9980-e12086988b55" providerId="ADAL" clId="{0D0C90F2-4316-4DB5-BE46-7317596BCFE0}" dt="2022-06-15T13:18:35.206" v="1277" actId="478"/>
          <ac:spMkLst>
            <pc:docMk/>
            <pc:sldMk cId="2846635429" sldId="263"/>
            <ac:spMk id="13" creationId="{A395AEDF-B641-4B62-974B-C2F0B57C534F}"/>
          </ac:spMkLst>
        </pc:spChg>
        <pc:spChg chg="del">
          <ac:chgData name="Lauri Romppainen" userId="900c80f0-6ad5-4b40-9980-e12086988b55" providerId="ADAL" clId="{0D0C90F2-4316-4DB5-BE46-7317596BCFE0}" dt="2022-06-15T13:18:36.582" v="1278" actId="478"/>
          <ac:spMkLst>
            <pc:docMk/>
            <pc:sldMk cId="2846635429" sldId="263"/>
            <ac:spMk id="15" creationId="{BEC6DF0B-4F32-4271-B870-E85023C16192}"/>
          </ac:spMkLst>
        </pc:spChg>
        <pc:spChg chg="del">
          <ac:chgData name="Lauri Romppainen" userId="900c80f0-6ad5-4b40-9980-e12086988b55" providerId="ADAL" clId="{0D0C90F2-4316-4DB5-BE46-7317596BCFE0}" dt="2022-06-15T13:18:38.133" v="1279" actId="478"/>
          <ac:spMkLst>
            <pc:docMk/>
            <pc:sldMk cId="2846635429" sldId="263"/>
            <ac:spMk id="16" creationId="{8375258D-3DB1-4D00-B5E7-9F9BDD82D4A4}"/>
          </ac:spMkLst>
        </pc:spChg>
        <pc:spChg chg="del">
          <ac:chgData name="Lauri Romppainen" userId="900c80f0-6ad5-4b40-9980-e12086988b55" providerId="ADAL" clId="{0D0C90F2-4316-4DB5-BE46-7317596BCFE0}" dt="2022-06-15T13:18:40.063" v="1280" actId="478"/>
          <ac:spMkLst>
            <pc:docMk/>
            <pc:sldMk cId="2846635429" sldId="263"/>
            <ac:spMk id="17" creationId="{8675D76F-3FB0-408F-AE2F-DEA252A770E1}"/>
          </ac:spMkLst>
        </pc:spChg>
        <pc:spChg chg="del">
          <ac:chgData name="Lauri Romppainen" userId="900c80f0-6ad5-4b40-9980-e12086988b55" providerId="ADAL" clId="{0D0C90F2-4316-4DB5-BE46-7317596BCFE0}" dt="2022-06-15T13:18:41.564" v="1281" actId="478"/>
          <ac:spMkLst>
            <pc:docMk/>
            <pc:sldMk cId="2846635429" sldId="263"/>
            <ac:spMk id="18" creationId="{36590146-04E2-4812-BA12-2810010FDBEB}"/>
          </ac:spMkLst>
        </pc:spChg>
        <pc:picChg chg="add del mod">
          <ac:chgData name="Lauri Romppainen" userId="900c80f0-6ad5-4b40-9980-e12086988b55" providerId="ADAL" clId="{0D0C90F2-4316-4DB5-BE46-7317596BCFE0}" dt="2022-06-15T13:18:49.454" v="1285" actId="478"/>
          <ac:picMkLst>
            <pc:docMk/>
            <pc:sldMk cId="2846635429" sldId="263"/>
            <ac:picMk id="5" creationId="{E255255D-2820-4B72-AE9F-4F18F0E2F5B0}"/>
          </ac:picMkLst>
        </pc:picChg>
        <pc:picChg chg="add mod">
          <ac:chgData name="Lauri Romppainen" userId="900c80f0-6ad5-4b40-9980-e12086988b55" providerId="ADAL" clId="{0D0C90F2-4316-4DB5-BE46-7317596BCFE0}" dt="2022-06-15T13:25:32.840" v="1289" actId="962"/>
          <ac:picMkLst>
            <pc:docMk/>
            <pc:sldMk cId="2846635429" sldId="263"/>
            <ac:picMk id="7" creationId="{EAA7E27C-8251-4FCD-A5E5-3FFA6BAEC7EB}"/>
          </ac:picMkLst>
        </pc:picChg>
        <pc:picChg chg="del">
          <ac:chgData name="Lauri Romppainen" userId="900c80f0-6ad5-4b40-9980-e12086988b55" providerId="ADAL" clId="{0D0C90F2-4316-4DB5-BE46-7317596BCFE0}" dt="2022-06-15T13:18:30.262" v="1276" actId="478"/>
          <ac:picMkLst>
            <pc:docMk/>
            <pc:sldMk cId="2846635429" sldId="263"/>
            <ac:picMk id="8" creationId="{890DB522-74C6-4BDA-93FC-3A25191F7BCC}"/>
          </ac:picMkLst>
        </pc:picChg>
      </pc:sldChg>
    </pc:docChg>
  </pc:docChgLst>
  <pc:docChgLst>
    <pc:chgData name="Lauri Romppainen" userId="900c80f0-6ad5-4b40-9980-e12086988b55" providerId="ADAL" clId="{455B70D0-E4CF-4942-9718-0A06042A5AF1}"/>
    <pc:docChg chg="undo custSel addSld delSld modSld">
      <pc:chgData name="Lauri Romppainen" userId="900c80f0-6ad5-4b40-9980-e12086988b55" providerId="ADAL" clId="{455B70D0-E4CF-4942-9718-0A06042A5AF1}" dt="2022-11-29T12:59:44.263" v="1989" actId="20577"/>
      <pc:docMkLst>
        <pc:docMk/>
      </pc:docMkLst>
      <pc:sldChg chg="modSp mod">
        <pc:chgData name="Lauri Romppainen" userId="900c80f0-6ad5-4b40-9980-e12086988b55" providerId="ADAL" clId="{455B70D0-E4CF-4942-9718-0A06042A5AF1}" dt="2022-11-29T12:21:25.182" v="117" actId="27636"/>
        <pc:sldMkLst>
          <pc:docMk/>
          <pc:sldMk cId="1453571067" sldId="256"/>
        </pc:sldMkLst>
        <pc:spChg chg="mod">
          <ac:chgData name="Lauri Romppainen" userId="900c80f0-6ad5-4b40-9980-e12086988b55" providerId="ADAL" clId="{455B70D0-E4CF-4942-9718-0A06042A5AF1}" dt="2022-11-29T12:21:25.182" v="117" actId="27636"/>
          <ac:spMkLst>
            <pc:docMk/>
            <pc:sldMk cId="1453571067" sldId="256"/>
            <ac:spMk id="2" creationId="{328CA55C-F832-0E4B-AF08-6595F2EAC4BF}"/>
          </ac:spMkLst>
        </pc:spChg>
        <pc:spChg chg="mod">
          <ac:chgData name="Lauri Romppainen" userId="900c80f0-6ad5-4b40-9980-e12086988b55" providerId="ADAL" clId="{455B70D0-E4CF-4942-9718-0A06042A5AF1}" dt="2022-11-29T12:21:17.162" v="115" actId="404"/>
          <ac:spMkLst>
            <pc:docMk/>
            <pc:sldMk cId="1453571067" sldId="256"/>
            <ac:spMk id="3" creationId="{CF13CB42-33E5-5843-8C61-02A895CD9428}"/>
          </ac:spMkLst>
        </pc:spChg>
      </pc:sldChg>
      <pc:sldChg chg="addSp delSp modSp mod">
        <pc:chgData name="Lauri Romppainen" userId="900c80f0-6ad5-4b40-9980-e12086988b55" providerId="ADAL" clId="{455B70D0-E4CF-4942-9718-0A06042A5AF1}" dt="2022-11-29T12:31:22.208" v="335" actId="21"/>
        <pc:sldMkLst>
          <pc:docMk/>
          <pc:sldMk cId="2777863804" sldId="262"/>
        </pc:sldMkLst>
        <pc:spChg chg="mod">
          <ac:chgData name="Lauri Romppainen" userId="900c80f0-6ad5-4b40-9980-e12086988b55" providerId="ADAL" clId="{455B70D0-E4CF-4942-9718-0A06042A5AF1}" dt="2022-11-29T12:29:12.469" v="331" actId="26606"/>
          <ac:spMkLst>
            <pc:docMk/>
            <pc:sldMk cId="2777863804" sldId="262"/>
            <ac:spMk id="3" creationId="{1AE6985D-BD4A-8B4C-9DB0-209C12061682}"/>
          </ac:spMkLst>
        </pc:spChg>
        <pc:spChg chg="mod ord">
          <ac:chgData name="Lauri Romppainen" userId="900c80f0-6ad5-4b40-9980-e12086988b55" providerId="ADAL" clId="{455B70D0-E4CF-4942-9718-0A06042A5AF1}" dt="2022-11-29T12:29:12.469" v="331" actId="26606"/>
          <ac:spMkLst>
            <pc:docMk/>
            <pc:sldMk cId="2777863804" sldId="262"/>
            <ac:spMk id="4" creationId="{142C8BDF-00A1-6240-B653-DF4BE80BE86C}"/>
          </ac:spMkLst>
        </pc:spChg>
        <pc:spChg chg="add del">
          <ac:chgData name="Lauri Romppainen" userId="900c80f0-6ad5-4b40-9980-e12086988b55" providerId="ADAL" clId="{455B70D0-E4CF-4942-9718-0A06042A5AF1}" dt="2022-11-29T12:28:41.033" v="327" actId="26606"/>
          <ac:spMkLst>
            <pc:docMk/>
            <pc:sldMk cId="2777863804" sldId="262"/>
            <ac:spMk id="20" creationId="{D1D34770-47A8-402C-AF23-2B653F2D88C1}"/>
          </ac:spMkLst>
        </pc:spChg>
        <pc:spChg chg="add del">
          <ac:chgData name="Lauri Romppainen" userId="900c80f0-6ad5-4b40-9980-e12086988b55" providerId="ADAL" clId="{455B70D0-E4CF-4942-9718-0A06042A5AF1}" dt="2022-11-29T12:28:37.648" v="322" actId="26606"/>
          <ac:spMkLst>
            <pc:docMk/>
            <pc:sldMk cId="2777863804" sldId="262"/>
            <ac:spMk id="1031" creationId="{5E39A796-BE83-48B1-B33F-35C4A32AAB57}"/>
          </ac:spMkLst>
        </pc:spChg>
        <pc:spChg chg="add del">
          <ac:chgData name="Lauri Romppainen" userId="900c80f0-6ad5-4b40-9980-e12086988b55" providerId="ADAL" clId="{455B70D0-E4CF-4942-9718-0A06042A5AF1}" dt="2022-11-29T12:28:37.648" v="322" actId="26606"/>
          <ac:spMkLst>
            <pc:docMk/>
            <pc:sldMk cId="2777863804" sldId="262"/>
            <ac:spMk id="1033" creationId="{72F84B47-E267-4194-8194-831DB7B5547F}"/>
          </ac:spMkLst>
        </pc:spChg>
        <pc:spChg chg="add del">
          <ac:chgData name="Lauri Romppainen" userId="900c80f0-6ad5-4b40-9980-e12086988b55" providerId="ADAL" clId="{455B70D0-E4CF-4942-9718-0A06042A5AF1}" dt="2022-11-29T12:28:39.613" v="324" actId="26606"/>
          <ac:spMkLst>
            <pc:docMk/>
            <pc:sldMk cId="2777863804" sldId="262"/>
            <ac:spMk id="1035" creationId="{04812C46-200A-4DEB-A05E-3ED6C68C2387}"/>
          </ac:spMkLst>
        </pc:spChg>
        <pc:spChg chg="add del">
          <ac:chgData name="Lauri Romppainen" userId="900c80f0-6ad5-4b40-9980-e12086988b55" providerId="ADAL" clId="{455B70D0-E4CF-4942-9718-0A06042A5AF1}" dt="2022-11-29T12:28:39.613" v="324" actId="26606"/>
          <ac:spMkLst>
            <pc:docMk/>
            <pc:sldMk cId="2777863804" sldId="262"/>
            <ac:spMk id="1036" creationId="{D1EA859B-E555-4109-94F3-6700E046E008}"/>
          </ac:spMkLst>
        </pc:spChg>
        <pc:spChg chg="add del">
          <ac:chgData name="Lauri Romppainen" userId="900c80f0-6ad5-4b40-9980-e12086988b55" providerId="ADAL" clId="{455B70D0-E4CF-4942-9718-0A06042A5AF1}" dt="2022-11-29T12:28:41.025" v="326" actId="26606"/>
          <ac:spMkLst>
            <pc:docMk/>
            <pc:sldMk cId="2777863804" sldId="262"/>
            <ac:spMk id="1040" creationId="{2B566528-1B12-4246-9431-5C2D7D081168}"/>
          </ac:spMkLst>
        </pc:spChg>
        <pc:spChg chg="add del">
          <ac:chgData name="Lauri Romppainen" userId="900c80f0-6ad5-4b40-9980-e12086988b55" providerId="ADAL" clId="{455B70D0-E4CF-4942-9718-0A06042A5AF1}" dt="2022-11-29T12:29:02.151" v="330" actId="26606"/>
          <ac:spMkLst>
            <pc:docMk/>
            <pc:sldMk cId="2777863804" sldId="262"/>
            <ac:spMk id="1044" creationId="{F13C74B1-5B17-4795-BED0-7140497B445A}"/>
          </ac:spMkLst>
        </pc:spChg>
        <pc:spChg chg="add del">
          <ac:chgData name="Lauri Romppainen" userId="900c80f0-6ad5-4b40-9980-e12086988b55" providerId="ADAL" clId="{455B70D0-E4CF-4942-9718-0A06042A5AF1}" dt="2022-11-29T12:29:02.151" v="330" actId="26606"/>
          <ac:spMkLst>
            <pc:docMk/>
            <pc:sldMk cId="2777863804" sldId="262"/>
            <ac:spMk id="1045" creationId="{D4974D33-8DC5-464E-8C6D-BE58F0669C17}"/>
          </ac:spMkLst>
        </pc:spChg>
        <pc:spChg chg="add del">
          <ac:chgData name="Lauri Romppainen" userId="900c80f0-6ad5-4b40-9980-e12086988b55" providerId="ADAL" clId="{455B70D0-E4CF-4942-9718-0A06042A5AF1}" dt="2022-11-29T12:29:12.469" v="331" actId="26606"/>
          <ac:spMkLst>
            <pc:docMk/>
            <pc:sldMk cId="2777863804" sldId="262"/>
            <ac:spMk id="1050" creationId="{F13C74B1-5B17-4795-BED0-7140497B445A}"/>
          </ac:spMkLst>
        </pc:spChg>
        <pc:spChg chg="add del">
          <ac:chgData name="Lauri Romppainen" userId="900c80f0-6ad5-4b40-9980-e12086988b55" providerId="ADAL" clId="{455B70D0-E4CF-4942-9718-0A06042A5AF1}" dt="2022-11-29T12:29:12.469" v="331" actId="26606"/>
          <ac:spMkLst>
            <pc:docMk/>
            <pc:sldMk cId="2777863804" sldId="262"/>
            <ac:spMk id="1052" creationId="{D4974D33-8DC5-464E-8C6D-BE58F0669C17}"/>
          </ac:spMkLst>
        </pc:spChg>
        <pc:spChg chg="add">
          <ac:chgData name="Lauri Romppainen" userId="900c80f0-6ad5-4b40-9980-e12086988b55" providerId="ADAL" clId="{455B70D0-E4CF-4942-9718-0A06042A5AF1}" dt="2022-11-29T12:29:12.469" v="331" actId="26606"/>
          <ac:spMkLst>
            <pc:docMk/>
            <pc:sldMk cId="2777863804" sldId="262"/>
            <ac:spMk id="1057" creationId="{3EEB8ED6-9142-4A11-B029-18DDE98C4952}"/>
          </ac:spMkLst>
        </pc:spChg>
        <pc:grpChg chg="add del">
          <ac:chgData name="Lauri Romppainen" userId="900c80f0-6ad5-4b40-9980-e12086988b55" providerId="ADAL" clId="{455B70D0-E4CF-4942-9718-0A06042A5AF1}" dt="2022-11-29T12:28:41.025" v="326" actId="26606"/>
          <ac:grpSpMkLst>
            <pc:docMk/>
            <pc:sldMk cId="2777863804" sldId="262"/>
            <ac:grpSpMk id="1037" creationId="{5995D10D-E9C9-47DB-AE7E-801FEF38F5C9}"/>
          </ac:grpSpMkLst>
        </pc:grpChg>
        <pc:grpChg chg="add del">
          <ac:chgData name="Lauri Romppainen" userId="900c80f0-6ad5-4b40-9980-e12086988b55" providerId="ADAL" clId="{455B70D0-E4CF-4942-9718-0A06042A5AF1}" dt="2022-11-29T12:28:41.025" v="326" actId="26606"/>
          <ac:grpSpMkLst>
            <pc:docMk/>
            <pc:sldMk cId="2777863804" sldId="262"/>
            <ac:grpSpMk id="1041" creationId="{828A5161-06F1-46CF-8AD7-844680A59E13}"/>
          </ac:grpSpMkLst>
        </pc:grpChg>
        <pc:picChg chg="add del mod ord">
          <ac:chgData name="Lauri Romppainen" userId="900c80f0-6ad5-4b40-9980-e12086988b55" providerId="ADAL" clId="{455B70D0-E4CF-4942-9718-0A06042A5AF1}" dt="2022-11-29T12:31:22.208" v="335" actId="21"/>
          <ac:picMkLst>
            <pc:docMk/>
            <pc:sldMk cId="2777863804" sldId="262"/>
            <ac:picMk id="1026" creationId="{E71727DC-AB6F-414A-BE82-8BBC530AEAD6}"/>
          </ac:picMkLst>
        </pc:picChg>
      </pc:sldChg>
      <pc:sldChg chg="addSp delSp modSp new mod">
        <pc:chgData name="Lauri Romppainen" userId="900c80f0-6ad5-4b40-9980-e12086988b55" providerId="ADAL" clId="{455B70D0-E4CF-4942-9718-0A06042A5AF1}" dt="2022-11-29T12:37:28.970" v="356" actId="20577"/>
        <pc:sldMkLst>
          <pc:docMk/>
          <pc:sldMk cId="967015589" sldId="263"/>
        </pc:sldMkLst>
        <pc:spChg chg="del">
          <ac:chgData name="Lauri Romppainen" userId="900c80f0-6ad5-4b40-9980-e12086988b55" providerId="ADAL" clId="{455B70D0-E4CF-4942-9718-0A06042A5AF1}" dt="2022-11-29T12:31:23.907" v="336"/>
          <ac:spMkLst>
            <pc:docMk/>
            <pc:sldMk cId="967015589" sldId="263"/>
            <ac:spMk id="2" creationId="{6F2E22A9-3DAF-42AE-A9FD-0F4766DC31AC}"/>
          </ac:spMkLst>
        </pc:spChg>
        <pc:spChg chg="mod">
          <ac:chgData name="Lauri Romppainen" userId="900c80f0-6ad5-4b40-9980-e12086988b55" providerId="ADAL" clId="{455B70D0-E4CF-4942-9718-0A06042A5AF1}" dt="2022-11-29T12:37:28.970" v="356" actId="20577"/>
          <ac:spMkLst>
            <pc:docMk/>
            <pc:sldMk cId="967015589" sldId="263"/>
            <ac:spMk id="3" creationId="{7264A050-BAE6-45F5-9325-2C0ACAB380EB}"/>
          </ac:spMkLst>
        </pc:spChg>
        <pc:spChg chg="add del mod">
          <ac:chgData name="Lauri Romppainen" userId="900c80f0-6ad5-4b40-9980-e12086988b55" providerId="ADAL" clId="{455B70D0-E4CF-4942-9718-0A06042A5AF1}" dt="2022-11-29T12:34:15.154" v="338"/>
          <ac:spMkLst>
            <pc:docMk/>
            <pc:sldMk cId="967015589" sldId="263"/>
            <ac:spMk id="6" creationId="{76DD5E23-DEDB-4E29-BAC5-AEB79E142181}"/>
          </ac:spMkLst>
        </pc:spChg>
        <pc:picChg chg="add del mod">
          <ac:chgData name="Lauri Romppainen" userId="900c80f0-6ad5-4b40-9980-e12086988b55" providerId="ADAL" clId="{455B70D0-E4CF-4942-9718-0A06042A5AF1}" dt="2022-11-29T12:34:06.825" v="337" actId="478"/>
          <ac:picMkLst>
            <pc:docMk/>
            <pc:sldMk cId="967015589" sldId="263"/>
            <ac:picMk id="5" creationId="{693DA2A2-F9E1-45E2-AF27-EC52FDC6BCC4}"/>
          </ac:picMkLst>
        </pc:picChg>
        <pc:picChg chg="add mod">
          <ac:chgData name="Lauri Romppainen" userId="900c80f0-6ad5-4b40-9980-e12086988b55" providerId="ADAL" clId="{455B70D0-E4CF-4942-9718-0A06042A5AF1}" dt="2022-11-29T12:34:16.149" v="340" actId="962"/>
          <ac:picMkLst>
            <pc:docMk/>
            <pc:sldMk cId="967015589" sldId="263"/>
            <ac:picMk id="8" creationId="{314E3AC8-E394-4ACF-9582-D2C357B5E7D6}"/>
          </ac:picMkLst>
        </pc:picChg>
      </pc:sldChg>
      <pc:sldChg chg="addSp delSp modSp new mod">
        <pc:chgData name="Lauri Romppainen" userId="900c80f0-6ad5-4b40-9980-e12086988b55" providerId="ADAL" clId="{455B70D0-E4CF-4942-9718-0A06042A5AF1}" dt="2022-11-29T12:37:42.608" v="404" actId="20577"/>
        <pc:sldMkLst>
          <pc:docMk/>
          <pc:sldMk cId="3227511331" sldId="264"/>
        </pc:sldMkLst>
        <pc:spChg chg="del">
          <ac:chgData name="Lauri Romppainen" userId="900c80f0-6ad5-4b40-9980-e12086988b55" providerId="ADAL" clId="{455B70D0-E4CF-4942-9718-0A06042A5AF1}" dt="2022-11-29T12:37:35.092" v="358"/>
          <ac:spMkLst>
            <pc:docMk/>
            <pc:sldMk cId="3227511331" sldId="264"/>
            <ac:spMk id="2" creationId="{204C471C-88E2-47F9-AD02-44680D6F4A82}"/>
          </ac:spMkLst>
        </pc:spChg>
        <pc:spChg chg="mod">
          <ac:chgData name="Lauri Romppainen" userId="900c80f0-6ad5-4b40-9980-e12086988b55" providerId="ADAL" clId="{455B70D0-E4CF-4942-9718-0A06042A5AF1}" dt="2022-11-29T12:37:42.608" v="404" actId="20577"/>
          <ac:spMkLst>
            <pc:docMk/>
            <pc:sldMk cId="3227511331" sldId="264"/>
            <ac:spMk id="3" creationId="{C61095D8-5C0F-4212-AFF8-13BA724A6129}"/>
          </ac:spMkLst>
        </pc:spChg>
        <pc:picChg chg="add mod">
          <ac:chgData name="Lauri Romppainen" userId="900c80f0-6ad5-4b40-9980-e12086988b55" providerId="ADAL" clId="{455B70D0-E4CF-4942-9718-0A06042A5AF1}" dt="2022-11-29T12:37:36.175" v="359" actId="27614"/>
          <ac:picMkLst>
            <pc:docMk/>
            <pc:sldMk cId="3227511331" sldId="264"/>
            <ac:picMk id="6" creationId="{B5ABEB3C-179E-483C-8C25-48A3AA88F43D}"/>
          </ac:picMkLst>
        </pc:picChg>
      </pc:sldChg>
      <pc:sldChg chg="delSp modSp new mod">
        <pc:chgData name="Lauri Romppainen" userId="900c80f0-6ad5-4b40-9980-e12086988b55" providerId="ADAL" clId="{455B70D0-E4CF-4942-9718-0A06042A5AF1}" dt="2022-11-29T12:48:13.737" v="1008" actId="20577"/>
        <pc:sldMkLst>
          <pc:docMk/>
          <pc:sldMk cId="155314468" sldId="265"/>
        </pc:sldMkLst>
        <pc:spChg chg="del">
          <ac:chgData name="Lauri Romppainen" userId="900c80f0-6ad5-4b40-9980-e12086988b55" providerId="ADAL" clId="{455B70D0-E4CF-4942-9718-0A06042A5AF1}" dt="2022-11-29T12:41:13.551" v="406" actId="478"/>
          <ac:spMkLst>
            <pc:docMk/>
            <pc:sldMk cId="155314468" sldId="265"/>
            <ac:spMk id="2" creationId="{49FF40E4-7701-44EE-BDAA-83E99601C658}"/>
          </ac:spMkLst>
        </pc:spChg>
        <pc:spChg chg="mod">
          <ac:chgData name="Lauri Romppainen" userId="900c80f0-6ad5-4b40-9980-e12086988b55" providerId="ADAL" clId="{455B70D0-E4CF-4942-9718-0A06042A5AF1}" dt="2022-11-29T12:41:33.714" v="452" actId="20577"/>
          <ac:spMkLst>
            <pc:docMk/>
            <pc:sldMk cId="155314468" sldId="265"/>
            <ac:spMk id="3" creationId="{CAA085E0-E6F1-4CC3-8A42-749CA13E0B00}"/>
          </ac:spMkLst>
        </pc:spChg>
        <pc:spChg chg="mod">
          <ac:chgData name="Lauri Romppainen" userId="900c80f0-6ad5-4b40-9980-e12086988b55" providerId="ADAL" clId="{455B70D0-E4CF-4942-9718-0A06042A5AF1}" dt="2022-11-29T12:48:13.737" v="1008" actId="20577"/>
          <ac:spMkLst>
            <pc:docMk/>
            <pc:sldMk cId="155314468" sldId="265"/>
            <ac:spMk id="4" creationId="{6F88F6D4-CB99-46A0-A004-07013F10E631}"/>
          </ac:spMkLst>
        </pc:spChg>
      </pc:sldChg>
      <pc:sldChg chg="delSp new del mod">
        <pc:chgData name="Lauri Romppainen" userId="900c80f0-6ad5-4b40-9980-e12086988b55" providerId="ADAL" clId="{455B70D0-E4CF-4942-9718-0A06042A5AF1}" dt="2022-11-29T12:48:55.254" v="1012" actId="47"/>
        <pc:sldMkLst>
          <pc:docMk/>
          <pc:sldMk cId="410622440" sldId="266"/>
        </pc:sldMkLst>
        <pc:spChg chg="del">
          <ac:chgData name="Lauri Romppainen" userId="900c80f0-6ad5-4b40-9980-e12086988b55" providerId="ADAL" clId="{455B70D0-E4CF-4942-9718-0A06042A5AF1}" dt="2022-11-29T12:48:45.410" v="1010" actId="478"/>
          <ac:spMkLst>
            <pc:docMk/>
            <pc:sldMk cId="410622440" sldId="266"/>
            <ac:spMk id="2" creationId="{FF69D35D-42E2-47EE-B260-7F5F9D2CA46E}"/>
          </ac:spMkLst>
        </pc:spChg>
      </pc:sldChg>
      <pc:sldChg chg="modSp add mod">
        <pc:chgData name="Lauri Romppainen" userId="900c80f0-6ad5-4b40-9980-e12086988b55" providerId="ADAL" clId="{455B70D0-E4CF-4942-9718-0A06042A5AF1}" dt="2022-11-29T12:54:00.071" v="1382" actId="20577"/>
        <pc:sldMkLst>
          <pc:docMk/>
          <pc:sldMk cId="3875512821" sldId="267"/>
        </pc:sldMkLst>
        <pc:spChg chg="mod">
          <ac:chgData name="Lauri Romppainen" userId="900c80f0-6ad5-4b40-9980-e12086988b55" providerId="ADAL" clId="{455B70D0-E4CF-4942-9718-0A06042A5AF1}" dt="2022-11-29T12:49:01.930" v="1029" actId="20577"/>
          <ac:spMkLst>
            <pc:docMk/>
            <pc:sldMk cId="3875512821" sldId="267"/>
            <ac:spMk id="3" creationId="{CAA085E0-E6F1-4CC3-8A42-749CA13E0B00}"/>
          </ac:spMkLst>
        </pc:spChg>
        <pc:spChg chg="mod">
          <ac:chgData name="Lauri Romppainen" userId="900c80f0-6ad5-4b40-9980-e12086988b55" providerId="ADAL" clId="{455B70D0-E4CF-4942-9718-0A06042A5AF1}" dt="2022-11-29T12:54:00.071" v="1382" actId="20577"/>
          <ac:spMkLst>
            <pc:docMk/>
            <pc:sldMk cId="3875512821" sldId="267"/>
            <ac:spMk id="4" creationId="{6F88F6D4-CB99-46A0-A004-07013F10E631}"/>
          </ac:spMkLst>
        </pc:spChg>
      </pc:sldChg>
      <pc:sldChg chg="delSp modSp new del mod">
        <pc:chgData name="Lauri Romppainen" userId="900c80f0-6ad5-4b40-9980-e12086988b55" providerId="ADAL" clId="{455B70D0-E4CF-4942-9718-0A06042A5AF1}" dt="2022-11-29T12:56:03.643" v="1386" actId="47"/>
        <pc:sldMkLst>
          <pc:docMk/>
          <pc:sldMk cId="1072172488" sldId="268"/>
        </pc:sldMkLst>
        <pc:spChg chg="del">
          <ac:chgData name="Lauri Romppainen" userId="900c80f0-6ad5-4b40-9980-e12086988b55" providerId="ADAL" clId="{455B70D0-E4CF-4942-9718-0A06042A5AF1}" dt="2022-11-29T12:55:56.156" v="1384" actId="478"/>
          <ac:spMkLst>
            <pc:docMk/>
            <pc:sldMk cId="1072172488" sldId="268"/>
            <ac:spMk id="2" creationId="{ECC9BCD5-7354-4800-A26F-478D03E3E36A}"/>
          </ac:spMkLst>
        </pc:spChg>
        <pc:spChg chg="mod">
          <ac:chgData name="Lauri Romppainen" userId="900c80f0-6ad5-4b40-9980-e12086988b55" providerId="ADAL" clId="{455B70D0-E4CF-4942-9718-0A06042A5AF1}" dt="2022-11-29T12:55:59.319" v="1385" actId="14100"/>
          <ac:spMkLst>
            <pc:docMk/>
            <pc:sldMk cId="1072172488" sldId="268"/>
            <ac:spMk id="3" creationId="{80837D24-56AA-40F4-BFAD-EC80B367CF9C}"/>
          </ac:spMkLst>
        </pc:spChg>
      </pc:sldChg>
      <pc:sldChg chg="modSp add mod">
        <pc:chgData name="Lauri Romppainen" userId="900c80f0-6ad5-4b40-9980-e12086988b55" providerId="ADAL" clId="{455B70D0-E4CF-4942-9718-0A06042A5AF1}" dt="2022-11-29T12:59:44.263" v="1989" actId="20577"/>
        <pc:sldMkLst>
          <pc:docMk/>
          <pc:sldMk cId="3376086706" sldId="268"/>
        </pc:sldMkLst>
        <pc:spChg chg="mod">
          <ac:chgData name="Lauri Romppainen" userId="900c80f0-6ad5-4b40-9980-e12086988b55" providerId="ADAL" clId="{455B70D0-E4CF-4942-9718-0A06042A5AF1}" dt="2022-11-29T12:56:17.447" v="1434" actId="20577"/>
          <ac:spMkLst>
            <pc:docMk/>
            <pc:sldMk cId="3376086706" sldId="268"/>
            <ac:spMk id="3" creationId="{CAA085E0-E6F1-4CC3-8A42-749CA13E0B00}"/>
          </ac:spMkLst>
        </pc:spChg>
        <pc:spChg chg="mod">
          <ac:chgData name="Lauri Romppainen" userId="900c80f0-6ad5-4b40-9980-e12086988b55" providerId="ADAL" clId="{455B70D0-E4CF-4942-9718-0A06042A5AF1}" dt="2022-11-29T12:59:44.263" v="1989" actId="20577"/>
          <ac:spMkLst>
            <pc:docMk/>
            <pc:sldMk cId="3376086706" sldId="268"/>
            <ac:spMk id="4" creationId="{6F88F6D4-CB99-46A0-A004-07013F10E631}"/>
          </ac:spMkLst>
        </pc:spChg>
      </pc:sldChg>
    </pc:docChg>
  </pc:docChgLst>
  <pc:docChgLst>
    <pc:chgData name="Lauri Romppainen" userId="900c80f0-6ad5-4b40-9980-e12086988b55" providerId="ADAL" clId="{34BC6E16-577B-4C14-97CB-72CE14A65638}"/>
    <pc:docChg chg="undo redo custSel addSld delSld modSld">
      <pc:chgData name="Lauri Romppainen" userId="900c80f0-6ad5-4b40-9980-e12086988b55" providerId="ADAL" clId="{34BC6E16-577B-4C14-97CB-72CE14A65638}" dt="2023-11-03T11:40:56.662" v="5879" actId="20577"/>
      <pc:docMkLst>
        <pc:docMk/>
      </pc:docMkLst>
      <pc:sldChg chg="modSp mod">
        <pc:chgData name="Lauri Romppainen" userId="900c80f0-6ad5-4b40-9980-e12086988b55" providerId="ADAL" clId="{34BC6E16-577B-4C14-97CB-72CE14A65638}" dt="2023-10-30T07:43:59.249" v="5350" actId="20577"/>
        <pc:sldMkLst>
          <pc:docMk/>
          <pc:sldMk cId="1453571067" sldId="256"/>
        </pc:sldMkLst>
        <pc:spChg chg="mod">
          <ac:chgData name="Lauri Romppainen" userId="900c80f0-6ad5-4b40-9980-e12086988b55" providerId="ADAL" clId="{34BC6E16-577B-4C14-97CB-72CE14A65638}" dt="2023-10-30T07:43:59.249" v="5350" actId="20577"/>
          <ac:spMkLst>
            <pc:docMk/>
            <pc:sldMk cId="1453571067" sldId="256"/>
            <ac:spMk id="2" creationId="{328CA55C-F832-0E4B-AF08-6595F2EAC4BF}"/>
          </ac:spMkLst>
        </pc:spChg>
        <pc:spChg chg="mod">
          <ac:chgData name="Lauri Romppainen" userId="900c80f0-6ad5-4b40-9980-e12086988b55" providerId="ADAL" clId="{34BC6E16-577B-4C14-97CB-72CE14A65638}" dt="2023-10-24T07:08:56.202" v="127" actId="20577"/>
          <ac:spMkLst>
            <pc:docMk/>
            <pc:sldMk cId="1453571067" sldId="256"/>
            <ac:spMk id="3" creationId="{CF13CB42-33E5-5843-8C61-02A895CD9428}"/>
          </ac:spMkLst>
        </pc:spChg>
      </pc:sldChg>
      <pc:sldChg chg="del">
        <pc:chgData name="Lauri Romppainen" userId="900c80f0-6ad5-4b40-9980-e12086988b55" providerId="ADAL" clId="{34BC6E16-577B-4C14-97CB-72CE14A65638}" dt="2023-10-24T07:26:12.477" v="807" actId="47"/>
        <pc:sldMkLst>
          <pc:docMk/>
          <pc:sldMk cId="992192332" sldId="264"/>
        </pc:sldMkLst>
      </pc:sldChg>
      <pc:sldChg chg="del">
        <pc:chgData name="Lauri Romppainen" userId="900c80f0-6ad5-4b40-9980-e12086988b55" providerId="ADAL" clId="{34BC6E16-577B-4C14-97CB-72CE14A65638}" dt="2023-10-24T07:26:04.583" v="803" actId="47"/>
        <pc:sldMkLst>
          <pc:docMk/>
          <pc:sldMk cId="3522820267" sldId="266"/>
        </pc:sldMkLst>
      </pc:sldChg>
      <pc:sldChg chg="del">
        <pc:chgData name="Lauri Romppainen" userId="900c80f0-6ad5-4b40-9980-e12086988b55" providerId="ADAL" clId="{34BC6E16-577B-4C14-97CB-72CE14A65638}" dt="2023-10-24T07:26:05.432" v="804" actId="47"/>
        <pc:sldMkLst>
          <pc:docMk/>
          <pc:sldMk cId="2529115653" sldId="267"/>
        </pc:sldMkLst>
      </pc:sldChg>
      <pc:sldChg chg="del">
        <pc:chgData name="Lauri Romppainen" userId="900c80f0-6ad5-4b40-9980-e12086988b55" providerId="ADAL" clId="{34BC6E16-577B-4C14-97CB-72CE14A65638}" dt="2023-10-24T07:26:06.175" v="805" actId="47"/>
        <pc:sldMkLst>
          <pc:docMk/>
          <pc:sldMk cId="1386581474" sldId="269"/>
        </pc:sldMkLst>
      </pc:sldChg>
      <pc:sldChg chg="del">
        <pc:chgData name="Lauri Romppainen" userId="900c80f0-6ad5-4b40-9980-e12086988b55" providerId="ADAL" clId="{34BC6E16-577B-4C14-97CB-72CE14A65638}" dt="2023-10-24T07:26:07.062" v="806" actId="47"/>
        <pc:sldMkLst>
          <pc:docMk/>
          <pc:sldMk cId="3880683878" sldId="271"/>
        </pc:sldMkLst>
      </pc:sldChg>
      <pc:sldChg chg="addSp delSp modSp del mod setBg addAnim delAnim">
        <pc:chgData name="Lauri Romppainen" userId="900c80f0-6ad5-4b40-9980-e12086988b55" providerId="ADAL" clId="{34BC6E16-577B-4C14-97CB-72CE14A65638}" dt="2023-10-24T07:21:55.239" v="290" actId="47"/>
        <pc:sldMkLst>
          <pc:docMk/>
          <pc:sldMk cId="2607387044" sldId="272"/>
        </pc:sldMkLst>
        <pc:spChg chg="mod">
          <ac:chgData name="Lauri Romppainen" userId="900c80f0-6ad5-4b40-9980-e12086988b55" providerId="ADAL" clId="{34BC6E16-577B-4C14-97CB-72CE14A65638}" dt="2023-10-24T07:21:48.207" v="289" actId="26606"/>
          <ac:spMkLst>
            <pc:docMk/>
            <pc:sldMk cId="2607387044" sldId="272"/>
            <ac:spMk id="3" creationId="{87FB0979-C693-8E77-747E-A8BB792D4F35}"/>
          </ac:spMkLst>
        </pc:spChg>
        <pc:spChg chg="mod">
          <ac:chgData name="Lauri Romppainen" userId="900c80f0-6ad5-4b40-9980-e12086988b55" providerId="ADAL" clId="{34BC6E16-577B-4C14-97CB-72CE14A65638}" dt="2023-10-24T07:21:48.207" v="289" actId="26606"/>
          <ac:spMkLst>
            <pc:docMk/>
            <pc:sldMk cId="2607387044" sldId="272"/>
            <ac:spMk id="4" creationId="{150346EA-CC51-0EDD-48F1-373C3AA055B0}"/>
          </ac:spMkLst>
        </pc:spChg>
        <pc:spChg chg="add del">
          <ac:chgData name="Lauri Romppainen" userId="900c80f0-6ad5-4b40-9980-e12086988b55" providerId="ADAL" clId="{34BC6E16-577B-4C14-97CB-72CE14A65638}" dt="2023-10-24T07:20:04.879" v="265" actId="26606"/>
          <ac:spMkLst>
            <pc:docMk/>
            <pc:sldMk cId="2607387044" sldId="272"/>
            <ac:spMk id="1031" creationId="{68AF5748-FED8-45BA-8631-26D1D10F3246}"/>
          </ac:spMkLst>
        </pc:spChg>
        <pc:spChg chg="add del">
          <ac:chgData name="Lauri Romppainen" userId="900c80f0-6ad5-4b40-9980-e12086988b55" providerId="ADAL" clId="{34BC6E16-577B-4C14-97CB-72CE14A65638}" dt="2023-10-24T07:20:04.879" v="265" actId="26606"/>
          <ac:spMkLst>
            <pc:docMk/>
            <pc:sldMk cId="2607387044" sldId="272"/>
            <ac:spMk id="1033" creationId="{AF2F604E-43BE-4DC3-B983-E071523364F8}"/>
          </ac:spMkLst>
        </pc:spChg>
        <pc:spChg chg="add del">
          <ac:chgData name="Lauri Romppainen" userId="900c80f0-6ad5-4b40-9980-e12086988b55" providerId="ADAL" clId="{34BC6E16-577B-4C14-97CB-72CE14A65638}" dt="2023-10-24T07:20:04.879" v="265" actId="26606"/>
          <ac:spMkLst>
            <pc:docMk/>
            <pc:sldMk cId="2607387044" sldId="272"/>
            <ac:spMk id="1035" creationId="{08C9B587-E65E-4B52-B37C-ABEBB6E87928}"/>
          </ac:spMkLst>
        </pc:spChg>
        <pc:spChg chg="add del">
          <ac:chgData name="Lauri Romppainen" userId="900c80f0-6ad5-4b40-9980-e12086988b55" providerId="ADAL" clId="{34BC6E16-577B-4C14-97CB-72CE14A65638}" dt="2023-10-24T07:20:02.247" v="261" actId="26606"/>
          <ac:spMkLst>
            <pc:docMk/>
            <pc:sldMk cId="2607387044" sldId="272"/>
            <ac:spMk id="1040" creationId="{68AF5748-FED8-45BA-8631-26D1D10F3246}"/>
          </ac:spMkLst>
        </pc:spChg>
        <pc:spChg chg="add del">
          <ac:chgData name="Lauri Romppainen" userId="900c80f0-6ad5-4b40-9980-e12086988b55" providerId="ADAL" clId="{34BC6E16-577B-4C14-97CB-72CE14A65638}" dt="2023-10-24T07:20:02.247" v="261" actId="26606"/>
          <ac:spMkLst>
            <pc:docMk/>
            <pc:sldMk cId="2607387044" sldId="272"/>
            <ac:spMk id="1042" creationId="{AF2F604E-43BE-4DC3-B983-E071523364F8}"/>
          </ac:spMkLst>
        </pc:spChg>
        <pc:spChg chg="add del">
          <ac:chgData name="Lauri Romppainen" userId="900c80f0-6ad5-4b40-9980-e12086988b55" providerId="ADAL" clId="{34BC6E16-577B-4C14-97CB-72CE14A65638}" dt="2023-10-24T07:20:02.247" v="261" actId="26606"/>
          <ac:spMkLst>
            <pc:docMk/>
            <pc:sldMk cId="2607387044" sldId="272"/>
            <ac:spMk id="1044" creationId="{08C9B587-E65E-4B52-B37C-ABEBB6E87928}"/>
          </ac:spMkLst>
        </pc:spChg>
        <pc:spChg chg="add del">
          <ac:chgData name="Lauri Romppainen" userId="900c80f0-6ad5-4b40-9980-e12086988b55" providerId="ADAL" clId="{34BC6E16-577B-4C14-97CB-72CE14A65638}" dt="2023-10-24T07:20:04.873" v="264" actId="26606"/>
          <ac:spMkLst>
            <pc:docMk/>
            <pc:sldMk cId="2607387044" sldId="272"/>
            <ac:spMk id="1046" creationId="{9B7AD9F6-8CE7-4299-8FC6-328F4DCD3FF9}"/>
          </ac:spMkLst>
        </pc:spChg>
        <pc:spChg chg="add del">
          <ac:chgData name="Lauri Romppainen" userId="900c80f0-6ad5-4b40-9980-e12086988b55" providerId="ADAL" clId="{34BC6E16-577B-4C14-97CB-72CE14A65638}" dt="2023-10-24T07:20:04.873" v="264" actId="26606"/>
          <ac:spMkLst>
            <pc:docMk/>
            <pc:sldMk cId="2607387044" sldId="272"/>
            <ac:spMk id="1047" creationId="{F49775AF-8896-43EE-92C6-83497D6DC56F}"/>
          </ac:spMkLst>
        </pc:spChg>
        <pc:spChg chg="add del">
          <ac:chgData name="Lauri Romppainen" userId="900c80f0-6ad5-4b40-9980-e12086988b55" providerId="ADAL" clId="{34BC6E16-577B-4C14-97CB-72CE14A65638}" dt="2023-10-24T07:21:48.207" v="289" actId="26606"/>
          <ac:spMkLst>
            <pc:docMk/>
            <pc:sldMk cId="2607387044" sldId="272"/>
            <ac:spMk id="1049" creationId="{68AF5748-FED8-45BA-8631-26D1D10F3246}"/>
          </ac:spMkLst>
        </pc:spChg>
        <pc:spChg chg="add del">
          <ac:chgData name="Lauri Romppainen" userId="900c80f0-6ad5-4b40-9980-e12086988b55" providerId="ADAL" clId="{34BC6E16-577B-4C14-97CB-72CE14A65638}" dt="2023-10-24T07:21:48.207" v="289" actId="26606"/>
          <ac:spMkLst>
            <pc:docMk/>
            <pc:sldMk cId="2607387044" sldId="272"/>
            <ac:spMk id="1050" creationId="{AF2F604E-43BE-4DC3-B983-E071523364F8}"/>
          </ac:spMkLst>
        </pc:spChg>
        <pc:spChg chg="add del">
          <ac:chgData name="Lauri Romppainen" userId="900c80f0-6ad5-4b40-9980-e12086988b55" providerId="ADAL" clId="{34BC6E16-577B-4C14-97CB-72CE14A65638}" dt="2023-10-24T07:21:48.207" v="289" actId="26606"/>
          <ac:spMkLst>
            <pc:docMk/>
            <pc:sldMk cId="2607387044" sldId="272"/>
            <ac:spMk id="1051" creationId="{08C9B587-E65E-4B52-B37C-ABEBB6E87928}"/>
          </ac:spMkLst>
        </pc:spChg>
        <pc:spChg chg="add del">
          <ac:chgData name="Lauri Romppainen" userId="900c80f0-6ad5-4b40-9980-e12086988b55" providerId="ADAL" clId="{34BC6E16-577B-4C14-97CB-72CE14A65638}" dt="2023-10-24T07:21:44.328" v="284" actId="26606"/>
          <ac:spMkLst>
            <pc:docMk/>
            <pc:sldMk cId="2607387044" sldId="272"/>
            <ac:spMk id="1056" creationId="{55666830-9A19-4E01-8505-D6C7F9AC5665}"/>
          </ac:spMkLst>
        </pc:spChg>
        <pc:spChg chg="add del">
          <ac:chgData name="Lauri Romppainen" userId="900c80f0-6ad5-4b40-9980-e12086988b55" providerId="ADAL" clId="{34BC6E16-577B-4C14-97CB-72CE14A65638}" dt="2023-10-24T07:21:44.328" v="284" actId="26606"/>
          <ac:spMkLst>
            <pc:docMk/>
            <pc:sldMk cId="2607387044" sldId="272"/>
            <ac:spMk id="1058" creationId="{AE9FC877-7FB6-4D22-9988-35420644E202}"/>
          </ac:spMkLst>
        </pc:spChg>
        <pc:spChg chg="add del">
          <ac:chgData name="Lauri Romppainen" userId="900c80f0-6ad5-4b40-9980-e12086988b55" providerId="ADAL" clId="{34BC6E16-577B-4C14-97CB-72CE14A65638}" dt="2023-10-24T07:21:44.328" v="284" actId="26606"/>
          <ac:spMkLst>
            <pc:docMk/>
            <pc:sldMk cId="2607387044" sldId="272"/>
            <ac:spMk id="1060" creationId="{E41809D1-F12E-46BB-B804-5F209D325E8B}"/>
          </ac:spMkLst>
        </pc:spChg>
        <pc:spChg chg="add del">
          <ac:chgData name="Lauri Romppainen" userId="900c80f0-6ad5-4b40-9980-e12086988b55" providerId="ADAL" clId="{34BC6E16-577B-4C14-97CB-72CE14A65638}" dt="2023-10-24T07:21:44.328" v="284" actId="26606"/>
          <ac:spMkLst>
            <pc:docMk/>
            <pc:sldMk cId="2607387044" sldId="272"/>
            <ac:spMk id="1062" creationId="{AF2F604E-43BE-4DC3-B983-E071523364F8}"/>
          </ac:spMkLst>
        </pc:spChg>
        <pc:spChg chg="add del">
          <ac:chgData name="Lauri Romppainen" userId="900c80f0-6ad5-4b40-9980-e12086988b55" providerId="ADAL" clId="{34BC6E16-577B-4C14-97CB-72CE14A65638}" dt="2023-10-24T07:21:44.328" v="284" actId="26606"/>
          <ac:spMkLst>
            <pc:docMk/>
            <pc:sldMk cId="2607387044" sldId="272"/>
            <ac:spMk id="1064" creationId="{08C9B587-E65E-4B52-B37C-ABEBB6E87928}"/>
          </ac:spMkLst>
        </pc:spChg>
        <pc:spChg chg="add del">
          <ac:chgData name="Lauri Romppainen" userId="900c80f0-6ad5-4b40-9980-e12086988b55" providerId="ADAL" clId="{34BC6E16-577B-4C14-97CB-72CE14A65638}" dt="2023-10-24T07:21:46.059" v="286" actId="26606"/>
          <ac:spMkLst>
            <pc:docMk/>
            <pc:sldMk cId="2607387044" sldId="272"/>
            <ac:spMk id="1066" creationId="{91DC6ABD-215C-4EA8-A483-CEF5B99AB385}"/>
          </ac:spMkLst>
        </pc:spChg>
        <pc:spChg chg="add del">
          <ac:chgData name="Lauri Romppainen" userId="900c80f0-6ad5-4b40-9980-e12086988b55" providerId="ADAL" clId="{34BC6E16-577B-4C14-97CB-72CE14A65638}" dt="2023-10-24T07:21:46.059" v="286" actId="26606"/>
          <ac:spMkLst>
            <pc:docMk/>
            <pc:sldMk cId="2607387044" sldId="272"/>
            <ac:spMk id="1069" creationId="{04357C93-F0CB-4A1C-8F77-4E9063789819}"/>
          </ac:spMkLst>
        </pc:spChg>
        <pc:spChg chg="add del">
          <ac:chgData name="Lauri Romppainen" userId="900c80f0-6ad5-4b40-9980-e12086988b55" providerId="ADAL" clId="{34BC6E16-577B-4C14-97CB-72CE14A65638}" dt="2023-10-24T07:21:48.187" v="288" actId="26606"/>
          <ac:spMkLst>
            <pc:docMk/>
            <pc:sldMk cId="2607387044" sldId="272"/>
            <ac:spMk id="1071" creationId="{3C54F4CE-85F0-46ED-80DA-9518C9251AD1}"/>
          </ac:spMkLst>
        </pc:spChg>
        <pc:spChg chg="add del">
          <ac:chgData name="Lauri Romppainen" userId="900c80f0-6ad5-4b40-9980-e12086988b55" providerId="ADAL" clId="{34BC6E16-577B-4C14-97CB-72CE14A65638}" dt="2023-10-24T07:21:48.187" v="288" actId="26606"/>
          <ac:spMkLst>
            <pc:docMk/>
            <pc:sldMk cId="2607387044" sldId="272"/>
            <ac:spMk id="1072" creationId="{DADD1FCA-8ACB-4958-81DD-4CDD6D3E1921}"/>
          </ac:spMkLst>
        </pc:spChg>
        <pc:spChg chg="add">
          <ac:chgData name="Lauri Romppainen" userId="900c80f0-6ad5-4b40-9980-e12086988b55" providerId="ADAL" clId="{34BC6E16-577B-4C14-97CB-72CE14A65638}" dt="2023-10-24T07:21:48.207" v="289" actId="26606"/>
          <ac:spMkLst>
            <pc:docMk/>
            <pc:sldMk cId="2607387044" sldId="272"/>
            <ac:spMk id="1074" creationId="{16F48AD3-C8B3-4F74-B546-F12937F7DD9F}"/>
          </ac:spMkLst>
        </pc:spChg>
        <pc:spChg chg="add">
          <ac:chgData name="Lauri Romppainen" userId="900c80f0-6ad5-4b40-9980-e12086988b55" providerId="ADAL" clId="{34BC6E16-577B-4C14-97CB-72CE14A65638}" dt="2023-10-24T07:21:48.207" v="289" actId="26606"/>
          <ac:spMkLst>
            <pc:docMk/>
            <pc:sldMk cId="2607387044" sldId="272"/>
            <ac:spMk id="1075" creationId="{AF2F604E-43BE-4DC3-B983-E071523364F8}"/>
          </ac:spMkLst>
        </pc:spChg>
        <pc:spChg chg="add">
          <ac:chgData name="Lauri Romppainen" userId="900c80f0-6ad5-4b40-9980-e12086988b55" providerId="ADAL" clId="{34BC6E16-577B-4C14-97CB-72CE14A65638}" dt="2023-10-24T07:21:48.207" v="289" actId="26606"/>
          <ac:spMkLst>
            <pc:docMk/>
            <pc:sldMk cId="2607387044" sldId="272"/>
            <ac:spMk id="1076" creationId="{08C9B587-E65E-4B52-B37C-ABEBB6E87928}"/>
          </ac:spMkLst>
        </pc:spChg>
        <pc:grpChg chg="add del">
          <ac:chgData name="Lauri Romppainen" userId="900c80f0-6ad5-4b40-9980-e12086988b55" providerId="ADAL" clId="{34BC6E16-577B-4C14-97CB-72CE14A65638}" dt="2023-10-24T07:21:46.059" v="286" actId="26606"/>
          <ac:grpSpMkLst>
            <pc:docMk/>
            <pc:sldMk cId="2607387044" sldId="272"/>
            <ac:grpSpMk id="1067" creationId="{3AF6A671-C637-4547-85F4-51B6D1881399}"/>
          </ac:grpSpMkLst>
        </pc:grpChg>
        <pc:picChg chg="add del mod">
          <ac:chgData name="Lauri Romppainen" userId="900c80f0-6ad5-4b40-9980-e12086988b55" providerId="ADAL" clId="{34BC6E16-577B-4C14-97CB-72CE14A65638}" dt="2023-10-24T07:15:40.139" v="257" actId="21"/>
          <ac:picMkLst>
            <pc:docMk/>
            <pc:sldMk cId="2607387044" sldId="272"/>
            <ac:picMk id="5" creationId="{F3E20A10-F099-9A64-71BE-3E88AD9B88D8}"/>
          </ac:picMkLst>
        </pc:picChg>
        <pc:picChg chg="add del mod">
          <ac:chgData name="Lauri Romppainen" userId="900c80f0-6ad5-4b40-9980-e12086988b55" providerId="ADAL" clId="{34BC6E16-577B-4C14-97CB-72CE14A65638}" dt="2023-10-24T07:21:36.787" v="280" actId="21"/>
          <ac:picMkLst>
            <pc:docMk/>
            <pc:sldMk cId="2607387044" sldId="272"/>
            <ac:picMk id="7" creationId="{F85AF17A-57D7-C45C-5260-50839D9D1B2D}"/>
          </ac:picMkLst>
        </pc:picChg>
        <pc:picChg chg="add mod ord">
          <ac:chgData name="Lauri Romppainen" userId="900c80f0-6ad5-4b40-9980-e12086988b55" providerId="ADAL" clId="{34BC6E16-577B-4C14-97CB-72CE14A65638}" dt="2023-10-24T07:21:48.207" v="289" actId="26606"/>
          <ac:picMkLst>
            <pc:docMk/>
            <pc:sldMk cId="2607387044" sldId="272"/>
            <ac:picMk id="8" creationId="{57DA9338-0BDD-4B4A-9631-7E5B64163AD4}"/>
          </ac:picMkLst>
        </pc:picChg>
        <pc:picChg chg="add del mod">
          <ac:chgData name="Lauri Romppainen" userId="900c80f0-6ad5-4b40-9980-e12086988b55" providerId="ADAL" clId="{34BC6E16-577B-4C14-97CB-72CE14A65638}" dt="2023-10-24T07:15:33.026" v="254" actId="478"/>
          <ac:picMkLst>
            <pc:docMk/>
            <pc:sldMk cId="2607387044" sldId="272"/>
            <ac:picMk id="1026" creationId="{A3242ED8-76F4-D2A6-E59C-CC5D83D264DE}"/>
          </ac:picMkLst>
        </pc:picChg>
      </pc:sldChg>
      <pc:sldChg chg="addSp delSp modSp add del mod setBg">
        <pc:chgData name="Lauri Romppainen" userId="900c80f0-6ad5-4b40-9980-e12086988b55" providerId="ADAL" clId="{34BC6E16-577B-4C14-97CB-72CE14A65638}" dt="2023-11-03T10:37:48.207" v="5750" actId="1076"/>
        <pc:sldMkLst>
          <pc:docMk/>
          <pc:sldMk cId="3628038729" sldId="273"/>
        </pc:sldMkLst>
        <pc:spChg chg="mod">
          <ac:chgData name="Lauri Romppainen" userId="900c80f0-6ad5-4b40-9980-e12086988b55" providerId="ADAL" clId="{34BC6E16-577B-4C14-97CB-72CE14A65638}" dt="2023-11-03T10:37:13.834" v="5745" actId="26606"/>
          <ac:spMkLst>
            <pc:docMk/>
            <pc:sldMk cId="3628038729" sldId="273"/>
            <ac:spMk id="3" creationId="{87FB0979-C693-8E77-747E-A8BB792D4F35}"/>
          </ac:spMkLst>
        </pc:spChg>
        <pc:spChg chg="mod">
          <ac:chgData name="Lauri Romppainen" userId="900c80f0-6ad5-4b40-9980-e12086988b55" providerId="ADAL" clId="{34BC6E16-577B-4C14-97CB-72CE14A65638}" dt="2023-11-03T10:37:13.834" v="5745" actId="26606"/>
          <ac:spMkLst>
            <pc:docMk/>
            <pc:sldMk cId="3628038729" sldId="273"/>
            <ac:spMk id="4" creationId="{150346EA-CC51-0EDD-48F1-373C3AA055B0}"/>
          </ac:spMkLst>
        </pc:spChg>
        <pc:spChg chg="add del">
          <ac:chgData name="Lauri Romppainen" userId="900c80f0-6ad5-4b40-9980-e12086988b55" providerId="ADAL" clId="{34BC6E16-577B-4C14-97CB-72CE14A65638}" dt="2023-11-03T10:37:13.834" v="5745" actId="26606"/>
          <ac:spMkLst>
            <pc:docMk/>
            <pc:sldMk cId="3628038729" sldId="273"/>
            <ac:spMk id="10" creationId="{F13C74B1-5B17-4795-BED0-7140497B445A}"/>
          </ac:spMkLst>
        </pc:spChg>
        <pc:spChg chg="add del">
          <ac:chgData name="Lauri Romppainen" userId="900c80f0-6ad5-4b40-9980-e12086988b55" providerId="ADAL" clId="{34BC6E16-577B-4C14-97CB-72CE14A65638}" dt="2023-11-03T10:37:13.834" v="5745" actId="26606"/>
          <ac:spMkLst>
            <pc:docMk/>
            <pc:sldMk cId="3628038729" sldId="273"/>
            <ac:spMk id="12" creationId="{D4974D33-8DC5-464E-8C6D-BE58F0669C17}"/>
          </ac:spMkLst>
        </pc:spChg>
        <pc:spChg chg="add">
          <ac:chgData name="Lauri Romppainen" userId="900c80f0-6ad5-4b40-9980-e12086988b55" providerId="ADAL" clId="{34BC6E16-577B-4C14-97CB-72CE14A65638}" dt="2023-11-03T10:37:13.834" v="5745" actId="26606"/>
          <ac:spMkLst>
            <pc:docMk/>
            <pc:sldMk cId="3628038729" sldId="273"/>
            <ac:spMk id="1031" creationId="{8F7AFB9A-7364-478C-B48B-8523CDD9AE8D}"/>
          </ac:spMkLst>
        </pc:spChg>
        <pc:spChg chg="add">
          <ac:chgData name="Lauri Romppainen" userId="900c80f0-6ad5-4b40-9980-e12086988b55" providerId="ADAL" clId="{34BC6E16-577B-4C14-97CB-72CE14A65638}" dt="2023-11-03T10:37:13.834" v="5745" actId="26606"/>
          <ac:spMkLst>
            <pc:docMk/>
            <pc:sldMk cId="3628038729" sldId="273"/>
            <ac:spMk id="1033" creationId="{36678033-86B6-40E6-BE90-78D8ED4E3A31}"/>
          </ac:spMkLst>
        </pc:spChg>
        <pc:spChg chg="add">
          <ac:chgData name="Lauri Romppainen" userId="900c80f0-6ad5-4b40-9980-e12086988b55" providerId="ADAL" clId="{34BC6E16-577B-4C14-97CB-72CE14A65638}" dt="2023-11-03T10:37:13.834" v="5745" actId="26606"/>
          <ac:spMkLst>
            <pc:docMk/>
            <pc:sldMk cId="3628038729" sldId="273"/>
            <ac:spMk id="1035" creationId="{D2542E1A-076E-4A34-BB67-2BF961754E0C}"/>
          </ac:spMkLst>
        </pc:spChg>
        <pc:spChg chg="add">
          <ac:chgData name="Lauri Romppainen" userId="900c80f0-6ad5-4b40-9980-e12086988b55" providerId="ADAL" clId="{34BC6E16-577B-4C14-97CB-72CE14A65638}" dt="2023-11-03T10:37:13.834" v="5745" actId="26606"/>
          <ac:spMkLst>
            <pc:docMk/>
            <pc:sldMk cId="3628038729" sldId="273"/>
            <ac:spMk id="1037" creationId="{75C56826-D4E5-42ED-8529-079651CB3005}"/>
          </ac:spMkLst>
        </pc:spChg>
        <pc:spChg chg="add">
          <ac:chgData name="Lauri Romppainen" userId="900c80f0-6ad5-4b40-9980-e12086988b55" providerId="ADAL" clId="{34BC6E16-577B-4C14-97CB-72CE14A65638}" dt="2023-11-03T10:37:13.834" v="5745" actId="26606"/>
          <ac:spMkLst>
            <pc:docMk/>
            <pc:sldMk cId="3628038729" sldId="273"/>
            <ac:spMk id="1039" creationId="{82095FCE-EF05-4443-B97A-85DEE3A5CA17}"/>
          </ac:spMkLst>
        </pc:spChg>
        <pc:picChg chg="add mod">
          <ac:chgData name="Lauri Romppainen" userId="900c80f0-6ad5-4b40-9980-e12086988b55" providerId="ADAL" clId="{34BC6E16-577B-4C14-97CB-72CE14A65638}" dt="2023-11-03T10:37:48.207" v="5750" actId="1076"/>
          <ac:picMkLst>
            <pc:docMk/>
            <pc:sldMk cId="3628038729" sldId="273"/>
            <ac:picMk id="5" creationId="{CC518452-2D2E-179A-B7CD-FE6F5BE3B759}"/>
          </ac:picMkLst>
        </pc:picChg>
        <pc:picChg chg="add mod">
          <ac:chgData name="Lauri Romppainen" userId="900c80f0-6ad5-4b40-9980-e12086988b55" providerId="ADAL" clId="{34BC6E16-577B-4C14-97CB-72CE14A65638}" dt="2023-11-03T10:37:35.351" v="5747" actId="1076"/>
          <ac:picMkLst>
            <pc:docMk/>
            <pc:sldMk cId="3628038729" sldId="273"/>
            <ac:picMk id="1026" creationId="{46FD3520-E0B0-22F6-8F1C-785FCFDEA9B1}"/>
          </ac:picMkLst>
        </pc:picChg>
      </pc:sldChg>
      <pc:sldChg chg="addSp delSp modSp new mod setBg">
        <pc:chgData name="Lauri Romppainen" userId="900c80f0-6ad5-4b40-9980-e12086988b55" providerId="ADAL" clId="{34BC6E16-577B-4C14-97CB-72CE14A65638}" dt="2023-11-03T10:33:28.679" v="5735" actId="20577"/>
        <pc:sldMkLst>
          <pc:docMk/>
          <pc:sldMk cId="4209045353" sldId="274"/>
        </pc:sldMkLst>
        <pc:spChg chg="del">
          <ac:chgData name="Lauri Romppainen" userId="900c80f0-6ad5-4b40-9980-e12086988b55" providerId="ADAL" clId="{34BC6E16-577B-4C14-97CB-72CE14A65638}" dt="2023-10-24T07:22:04.664" v="294" actId="478"/>
          <ac:spMkLst>
            <pc:docMk/>
            <pc:sldMk cId="4209045353" sldId="274"/>
            <ac:spMk id="2" creationId="{68EA5974-2800-04F4-2F42-1EEEC03BFB15}"/>
          </ac:spMkLst>
        </pc:spChg>
        <pc:spChg chg="mod">
          <ac:chgData name="Lauri Romppainen" userId="900c80f0-6ad5-4b40-9980-e12086988b55" providerId="ADAL" clId="{34BC6E16-577B-4C14-97CB-72CE14A65638}" dt="2023-10-30T07:06:17.193" v="5320" actId="26606"/>
          <ac:spMkLst>
            <pc:docMk/>
            <pc:sldMk cId="4209045353" sldId="274"/>
            <ac:spMk id="3" creationId="{87514F44-B712-7F85-1807-808481DB2972}"/>
          </ac:spMkLst>
        </pc:spChg>
        <pc:spChg chg="add del mod ord">
          <ac:chgData name="Lauri Romppainen" userId="900c80f0-6ad5-4b40-9980-e12086988b55" providerId="ADAL" clId="{34BC6E16-577B-4C14-97CB-72CE14A65638}" dt="2023-11-03T10:33:28.679" v="5735" actId="20577"/>
          <ac:spMkLst>
            <pc:docMk/>
            <pc:sldMk cId="4209045353" sldId="274"/>
            <ac:spMk id="4" creationId="{2F106032-A7FA-0316-0BCA-79FCFEAA8F5B}"/>
          </ac:spMkLst>
        </pc:spChg>
        <pc:spChg chg="add del">
          <ac:chgData name="Lauri Romppainen" userId="900c80f0-6ad5-4b40-9980-e12086988b55" providerId="ADAL" clId="{34BC6E16-577B-4C14-97CB-72CE14A65638}" dt="2023-10-24T07:23:10.962" v="333" actId="26606"/>
          <ac:spMkLst>
            <pc:docMk/>
            <pc:sldMk cId="4209045353" sldId="274"/>
            <ac:spMk id="10" creationId="{F94AA2BD-2E3F-4B1D-8127-5744B8115311}"/>
          </ac:spMkLst>
        </pc:spChg>
        <pc:spChg chg="add del">
          <ac:chgData name="Lauri Romppainen" userId="900c80f0-6ad5-4b40-9980-e12086988b55" providerId="ADAL" clId="{34BC6E16-577B-4C14-97CB-72CE14A65638}" dt="2023-10-24T07:23:10.962" v="333" actId="26606"/>
          <ac:spMkLst>
            <pc:docMk/>
            <pc:sldMk cId="4209045353" sldId="274"/>
            <ac:spMk id="12" creationId="{4BD02261-2DC8-4AA8-9E16-7751AE892445}"/>
          </ac:spMkLst>
        </pc:spChg>
        <pc:spChg chg="add del">
          <ac:chgData name="Lauri Romppainen" userId="900c80f0-6ad5-4b40-9980-e12086988b55" providerId="ADAL" clId="{34BC6E16-577B-4C14-97CB-72CE14A65638}" dt="2023-10-24T07:23:10.962" v="333" actId="26606"/>
          <ac:spMkLst>
            <pc:docMk/>
            <pc:sldMk cId="4209045353" sldId="274"/>
            <ac:spMk id="14" creationId="{3D752CF2-2291-40B5-B462-C17B174C10BC}"/>
          </ac:spMkLst>
        </pc:spChg>
        <pc:spChg chg="add del">
          <ac:chgData name="Lauri Romppainen" userId="900c80f0-6ad5-4b40-9980-e12086988b55" providerId="ADAL" clId="{34BC6E16-577B-4C14-97CB-72CE14A65638}" dt="2023-10-24T07:23:16.807" v="335" actId="26606"/>
          <ac:spMkLst>
            <pc:docMk/>
            <pc:sldMk cId="4209045353" sldId="274"/>
            <ac:spMk id="17" creationId="{DF8BC164-E230-753F-2C7E-B4EE7BA77CF1}"/>
          </ac:spMkLst>
        </pc:spChg>
        <pc:spChg chg="add del">
          <ac:chgData name="Lauri Romppainen" userId="900c80f0-6ad5-4b40-9980-e12086988b55" providerId="ADAL" clId="{34BC6E16-577B-4C14-97CB-72CE14A65638}" dt="2023-10-24T07:23:21.742" v="337" actId="26606"/>
          <ac:spMkLst>
            <pc:docMk/>
            <pc:sldMk cId="4209045353" sldId="274"/>
            <ac:spMk id="19" creationId="{92468898-5A6E-4D55-85EC-308E785EE06C}"/>
          </ac:spMkLst>
        </pc:spChg>
        <pc:spChg chg="add del">
          <ac:chgData name="Lauri Romppainen" userId="900c80f0-6ad5-4b40-9980-e12086988b55" providerId="ADAL" clId="{34BC6E16-577B-4C14-97CB-72CE14A65638}" dt="2023-10-24T07:23:21.742" v="337" actId="26606"/>
          <ac:spMkLst>
            <pc:docMk/>
            <pc:sldMk cId="4209045353" sldId="274"/>
            <ac:spMk id="20" creationId="{3E23A947-2D45-4208-AE2B-64948C87A3EB}"/>
          </ac:spMkLst>
        </pc:spChg>
        <pc:spChg chg="add del">
          <ac:chgData name="Lauri Romppainen" userId="900c80f0-6ad5-4b40-9980-e12086988b55" providerId="ADAL" clId="{34BC6E16-577B-4C14-97CB-72CE14A65638}" dt="2023-10-24T07:23:21.742" v="337" actId="26606"/>
          <ac:spMkLst>
            <pc:docMk/>
            <pc:sldMk cId="4209045353" sldId="274"/>
            <ac:spMk id="21" creationId="{E5BBB0F9-6A59-4D02-A9C7-A2D6516684CE}"/>
          </ac:spMkLst>
        </pc:spChg>
        <pc:spChg chg="add del">
          <ac:chgData name="Lauri Romppainen" userId="900c80f0-6ad5-4b40-9980-e12086988b55" providerId="ADAL" clId="{34BC6E16-577B-4C14-97CB-72CE14A65638}" dt="2023-10-24T07:23:42.314" v="346" actId="26606"/>
          <ac:spMkLst>
            <pc:docMk/>
            <pc:sldMk cId="4209045353" sldId="274"/>
            <ac:spMk id="23" creationId="{665DBBEF-238B-476B-96AB-8AAC3224ECEA}"/>
          </ac:spMkLst>
        </pc:spChg>
        <pc:spChg chg="add del">
          <ac:chgData name="Lauri Romppainen" userId="900c80f0-6ad5-4b40-9980-e12086988b55" providerId="ADAL" clId="{34BC6E16-577B-4C14-97CB-72CE14A65638}" dt="2023-10-24T07:23:42.314" v="346" actId="26606"/>
          <ac:spMkLst>
            <pc:docMk/>
            <pc:sldMk cId="4209045353" sldId="274"/>
            <ac:spMk id="24" creationId="{3FCFB1DE-0B7E-48CC-BA90-B2AB0889F9D6}"/>
          </ac:spMkLst>
        </pc:spChg>
        <pc:spChg chg="add del">
          <ac:chgData name="Lauri Romppainen" userId="900c80f0-6ad5-4b40-9980-e12086988b55" providerId="ADAL" clId="{34BC6E16-577B-4C14-97CB-72CE14A65638}" dt="2023-10-24T07:25:54.187" v="792" actId="26606"/>
          <ac:spMkLst>
            <pc:docMk/>
            <pc:sldMk cId="4209045353" sldId="274"/>
            <ac:spMk id="29" creationId="{2C61293E-6EBE-43EF-A52C-9BEBFD7679D4}"/>
          </ac:spMkLst>
        </pc:spChg>
        <pc:spChg chg="add del">
          <ac:chgData name="Lauri Romppainen" userId="900c80f0-6ad5-4b40-9980-e12086988b55" providerId="ADAL" clId="{34BC6E16-577B-4C14-97CB-72CE14A65638}" dt="2023-10-24T07:25:54.187" v="792" actId="26606"/>
          <ac:spMkLst>
            <pc:docMk/>
            <pc:sldMk cId="4209045353" sldId="274"/>
            <ac:spMk id="31" creationId="{21540236-BFD5-4A9D-8840-4703E7F76825}"/>
          </ac:spMkLst>
        </pc:spChg>
        <pc:spChg chg="add del">
          <ac:chgData name="Lauri Romppainen" userId="900c80f0-6ad5-4b40-9980-e12086988b55" providerId="ADAL" clId="{34BC6E16-577B-4C14-97CB-72CE14A65638}" dt="2023-10-30T07:06:17.193" v="5320" actId="26606"/>
          <ac:spMkLst>
            <pc:docMk/>
            <pc:sldMk cId="4209045353" sldId="274"/>
            <ac:spMk id="36" creationId="{2C61293E-6EBE-43EF-A52C-9BEBFD7679D4}"/>
          </ac:spMkLst>
        </pc:spChg>
        <pc:spChg chg="add del">
          <ac:chgData name="Lauri Romppainen" userId="900c80f0-6ad5-4b40-9980-e12086988b55" providerId="ADAL" clId="{34BC6E16-577B-4C14-97CB-72CE14A65638}" dt="2023-10-30T07:06:17.193" v="5320" actId="26606"/>
          <ac:spMkLst>
            <pc:docMk/>
            <pc:sldMk cId="4209045353" sldId="274"/>
            <ac:spMk id="38" creationId="{21540236-BFD5-4A9D-8840-4703E7F76825}"/>
          </ac:spMkLst>
        </pc:spChg>
        <pc:spChg chg="add del">
          <ac:chgData name="Lauri Romppainen" userId="900c80f0-6ad5-4b40-9980-e12086988b55" providerId="ADAL" clId="{34BC6E16-577B-4C14-97CB-72CE14A65638}" dt="2023-10-30T07:06:17.193" v="5320" actId="26606"/>
          <ac:spMkLst>
            <pc:docMk/>
            <pc:sldMk cId="4209045353" sldId="274"/>
            <ac:spMk id="51" creationId="{DF8BC164-E230-753F-2C7E-B4EE7BA77CF1}"/>
          </ac:spMkLst>
        </pc:spChg>
        <pc:grpChg chg="add del">
          <ac:chgData name="Lauri Romppainen" userId="900c80f0-6ad5-4b40-9980-e12086988b55" providerId="ADAL" clId="{34BC6E16-577B-4C14-97CB-72CE14A65638}" dt="2023-10-30T07:06:11.723" v="5318" actId="26606"/>
          <ac:grpSpMkLst>
            <pc:docMk/>
            <pc:sldMk cId="4209045353" sldId="274"/>
            <ac:grpSpMk id="43" creationId="{9B991AFC-21D0-28BD-C527-F66B1B56F841}"/>
          </ac:grpSpMkLst>
        </pc:grpChg>
        <pc:picChg chg="add del mod">
          <ac:chgData name="Lauri Romppainen" userId="900c80f0-6ad5-4b40-9980-e12086988b55" providerId="ADAL" clId="{34BC6E16-577B-4C14-97CB-72CE14A65638}" dt="2023-10-30T07:05:50.457" v="5314" actId="21"/>
          <ac:picMkLst>
            <pc:docMk/>
            <pc:sldMk cId="4209045353" sldId="274"/>
            <ac:picMk id="5" creationId="{757A8858-3D8D-B6EF-F62B-B976470EE7DB}"/>
          </ac:picMkLst>
        </pc:picChg>
        <pc:picChg chg="add mod">
          <ac:chgData name="Lauri Romppainen" userId="900c80f0-6ad5-4b40-9980-e12086988b55" providerId="ADAL" clId="{34BC6E16-577B-4C14-97CB-72CE14A65638}" dt="2023-10-30T07:06:20.515" v="5321" actId="1076"/>
          <ac:picMkLst>
            <pc:docMk/>
            <pc:sldMk cId="4209045353" sldId="274"/>
            <ac:picMk id="6" creationId="{DE088317-6D4B-54BB-ED01-45E53D8A2182}"/>
          </ac:picMkLst>
        </pc:picChg>
        <pc:cxnChg chg="add del">
          <ac:chgData name="Lauri Romppainen" userId="900c80f0-6ad5-4b40-9980-e12086988b55" providerId="ADAL" clId="{34BC6E16-577B-4C14-97CB-72CE14A65638}" dt="2023-10-24T07:23:16.807" v="335" actId="26606"/>
          <ac:cxnSpMkLst>
            <pc:docMk/>
            <pc:sldMk cId="4209045353" sldId="274"/>
            <ac:cxnSpMk id="16" creationId="{FC23E3B9-5ABF-58B3-E2B0-E9A5DAA90037}"/>
          </ac:cxnSpMkLst>
        </pc:cxnChg>
        <pc:cxnChg chg="add del">
          <ac:chgData name="Lauri Romppainen" userId="900c80f0-6ad5-4b40-9980-e12086988b55" providerId="ADAL" clId="{34BC6E16-577B-4C14-97CB-72CE14A65638}" dt="2023-10-30T07:06:17.193" v="5320" actId="26606"/>
          <ac:cxnSpMkLst>
            <pc:docMk/>
            <pc:sldMk cId="4209045353" sldId="274"/>
            <ac:cxnSpMk id="50" creationId="{FC23E3B9-5ABF-58B3-E2B0-E9A5DAA90037}"/>
          </ac:cxnSpMkLst>
        </pc:cxnChg>
      </pc:sldChg>
      <pc:sldChg chg="new del">
        <pc:chgData name="Lauri Romppainen" userId="900c80f0-6ad5-4b40-9980-e12086988b55" providerId="ADAL" clId="{34BC6E16-577B-4C14-97CB-72CE14A65638}" dt="2023-10-24T07:35:08.300" v="1544" actId="47"/>
        <pc:sldMkLst>
          <pc:docMk/>
          <pc:sldMk cId="3237399575" sldId="275"/>
        </pc:sldMkLst>
      </pc:sldChg>
      <pc:sldChg chg="modSp add mod">
        <pc:chgData name="Lauri Romppainen" userId="900c80f0-6ad5-4b40-9980-e12086988b55" providerId="ADAL" clId="{34BC6E16-577B-4C14-97CB-72CE14A65638}" dt="2023-11-01T13:38:48.596" v="5570" actId="20577"/>
        <pc:sldMkLst>
          <pc:docMk/>
          <pc:sldMk cId="2921313035" sldId="276"/>
        </pc:sldMkLst>
        <pc:spChg chg="mod">
          <ac:chgData name="Lauri Romppainen" userId="900c80f0-6ad5-4b40-9980-e12086988b55" providerId="ADAL" clId="{34BC6E16-577B-4C14-97CB-72CE14A65638}" dt="2023-10-24T07:41:35.185" v="1782" actId="20577"/>
          <ac:spMkLst>
            <pc:docMk/>
            <pc:sldMk cId="2921313035" sldId="276"/>
            <ac:spMk id="3" creationId="{87FB0979-C693-8E77-747E-A8BB792D4F35}"/>
          </ac:spMkLst>
        </pc:spChg>
        <pc:spChg chg="mod">
          <ac:chgData name="Lauri Romppainen" userId="900c80f0-6ad5-4b40-9980-e12086988b55" providerId="ADAL" clId="{34BC6E16-577B-4C14-97CB-72CE14A65638}" dt="2023-11-01T13:38:48.596" v="5570" actId="20577"/>
          <ac:spMkLst>
            <pc:docMk/>
            <pc:sldMk cId="2921313035" sldId="276"/>
            <ac:spMk id="4" creationId="{150346EA-CC51-0EDD-48F1-373C3AA055B0}"/>
          </ac:spMkLst>
        </pc:spChg>
      </pc:sldChg>
      <pc:sldChg chg="modSp add mod">
        <pc:chgData name="Lauri Romppainen" userId="900c80f0-6ad5-4b40-9980-e12086988b55" providerId="ADAL" clId="{34BC6E16-577B-4C14-97CB-72CE14A65638}" dt="2023-11-02T07:50:57.788" v="5584" actId="20577"/>
        <pc:sldMkLst>
          <pc:docMk/>
          <pc:sldMk cId="533407704" sldId="277"/>
        </pc:sldMkLst>
        <pc:spChg chg="mod">
          <ac:chgData name="Lauri Romppainen" userId="900c80f0-6ad5-4b40-9980-e12086988b55" providerId="ADAL" clId="{34BC6E16-577B-4C14-97CB-72CE14A65638}" dt="2023-10-24T07:47:34.305" v="2420" actId="20577"/>
          <ac:spMkLst>
            <pc:docMk/>
            <pc:sldMk cId="533407704" sldId="277"/>
            <ac:spMk id="3" creationId="{87FB0979-C693-8E77-747E-A8BB792D4F35}"/>
          </ac:spMkLst>
        </pc:spChg>
        <pc:spChg chg="mod">
          <ac:chgData name="Lauri Romppainen" userId="900c80f0-6ad5-4b40-9980-e12086988b55" providerId="ADAL" clId="{34BC6E16-577B-4C14-97CB-72CE14A65638}" dt="2023-11-02T07:50:57.788" v="5584" actId="20577"/>
          <ac:spMkLst>
            <pc:docMk/>
            <pc:sldMk cId="533407704" sldId="277"/>
            <ac:spMk id="4" creationId="{150346EA-CC51-0EDD-48F1-373C3AA055B0}"/>
          </ac:spMkLst>
        </pc:spChg>
      </pc:sldChg>
      <pc:sldChg chg="modSp add mod">
        <pc:chgData name="Lauri Romppainen" userId="900c80f0-6ad5-4b40-9980-e12086988b55" providerId="ADAL" clId="{34BC6E16-577B-4C14-97CB-72CE14A65638}" dt="2023-11-02T07:56:28.481" v="5723" actId="6549"/>
        <pc:sldMkLst>
          <pc:docMk/>
          <pc:sldMk cId="3374493624" sldId="278"/>
        </pc:sldMkLst>
        <pc:spChg chg="mod">
          <ac:chgData name="Lauri Romppainen" userId="900c80f0-6ad5-4b40-9980-e12086988b55" providerId="ADAL" clId="{34BC6E16-577B-4C14-97CB-72CE14A65638}" dt="2023-10-24T07:47:55.960" v="2465" actId="20577"/>
          <ac:spMkLst>
            <pc:docMk/>
            <pc:sldMk cId="3374493624" sldId="278"/>
            <ac:spMk id="3" creationId="{87FB0979-C693-8E77-747E-A8BB792D4F35}"/>
          </ac:spMkLst>
        </pc:spChg>
        <pc:spChg chg="mod">
          <ac:chgData name="Lauri Romppainen" userId="900c80f0-6ad5-4b40-9980-e12086988b55" providerId="ADAL" clId="{34BC6E16-577B-4C14-97CB-72CE14A65638}" dt="2023-11-02T07:56:28.481" v="5723" actId="6549"/>
          <ac:spMkLst>
            <pc:docMk/>
            <pc:sldMk cId="3374493624" sldId="278"/>
            <ac:spMk id="4" creationId="{150346EA-CC51-0EDD-48F1-373C3AA055B0}"/>
          </ac:spMkLst>
        </pc:spChg>
      </pc:sldChg>
      <pc:sldChg chg="modSp add mod">
        <pc:chgData name="Lauri Romppainen" userId="900c80f0-6ad5-4b40-9980-e12086988b55" providerId="ADAL" clId="{34BC6E16-577B-4C14-97CB-72CE14A65638}" dt="2023-11-01T07:42:22.230" v="5479" actId="5793"/>
        <pc:sldMkLst>
          <pc:docMk/>
          <pc:sldMk cId="56942065" sldId="279"/>
        </pc:sldMkLst>
        <pc:spChg chg="mod">
          <ac:chgData name="Lauri Romppainen" userId="900c80f0-6ad5-4b40-9980-e12086988b55" providerId="ADAL" clId="{34BC6E16-577B-4C14-97CB-72CE14A65638}" dt="2023-10-24T07:48:23.112" v="2505" actId="20577"/>
          <ac:spMkLst>
            <pc:docMk/>
            <pc:sldMk cId="56942065" sldId="279"/>
            <ac:spMk id="3" creationId="{87FB0979-C693-8E77-747E-A8BB792D4F35}"/>
          </ac:spMkLst>
        </pc:spChg>
        <pc:spChg chg="mod">
          <ac:chgData name="Lauri Romppainen" userId="900c80f0-6ad5-4b40-9980-e12086988b55" providerId="ADAL" clId="{34BC6E16-577B-4C14-97CB-72CE14A65638}" dt="2023-11-01T07:42:22.230" v="5479" actId="5793"/>
          <ac:spMkLst>
            <pc:docMk/>
            <pc:sldMk cId="56942065" sldId="279"/>
            <ac:spMk id="4" creationId="{150346EA-CC51-0EDD-48F1-373C3AA055B0}"/>
          </ac:spMkLst>
        </pc:spChg>
      </pc:sldChg>
      <pc:sldChg chg="delSp modSp new del mod">
        <pc:chgData name="Lauri Romppainen" userId="900c80f0-6ad5-4b40-9980-e12086988b55" providerId="ADAL" clId="{34BC6E16-577B-4C14-97CB-72CE14A65638}" dt="2023-11-03T10:48:19.780" v="5754" actId="47"/>
        <pc:sldMkLst>
          <pc:docMk/>
          <pc:sldMk cId="300401676" sldId="280"/>
        </pc:sldMkLst>
        <pc:spChg chg="del">
          <ac:chgData name="Lauri Romppainen" userId="900c80f0-6ad5-4b40-9980-e12086988b55" providerId="ADAL" clId="{34BC6E16-577B-4C14-97CB-72CE14A65638}" dt="2023-11-03T10:48:11.310" v="5752" actId="478"/>
          <ac:spMkLst>
            <pc:docMk/>
            <pc:sldMk cId="300401676" sldId="280"/>
            <ac:spMk id="2" creationId="{7AE5625D-DAD4-0032-6CFA-BF51DBBF99F1}"/>
          </ac:spMkLst>
        </pc:spChg>
        <pc:spChg chg="mod">
          <ac:chgData name="Lauri Romppainen" userId="900c80f0-6ad5-4b40-9980-e12086988b55" providerId="ADAL" clId="{34BC6E16-577B-4C14-97CB-72CE14A65638}" dt="2023-11-03T10:48:13.761" v="5753" actId="14100"/>
          <ac:spMkLst>
            <pc:docMk/>
            <pc:sldMk cId="300401676" sldId="280"/>
            <ac:spMk id="3" creationId="{C2011984-866B-99C7-540E-DF1188BBF952}"/>
          </ac:spMkLst>
        </pc:spChg>
      </pc:sldChg>
      <pc:sldChg chg="modSp add mod">
        <pc:chgData name="Lauri Romppainen" userId="900c80f0-6ad5-4b40-9980-e12086988b55" providerId="ADAL" clId="{34BC6E16-577B-4C14-97CB-72CE14A65638}" dt="2023-11-03T11:40:56.662" v="5879" actId="20577"/>
        <pc:sldMkLst>
          <pc:docMk/>
          <pc:sldMk cId="1844892826" sldId="280"/>
        </pc:sldMkLst>
        <pc:spChg chg="mod">
          <ac:chgData name="Lauri Romppainen" userId="900c80f0-6ad5-4b40-9980-e12086988b55" providerId="ADAL" clId="{34BC6E16-577B-4C14-97CB-72CE14A65638}" dt="2023-11-03T10:53:35.163" v="5789" actId="21"/>
          <ac:spMkLst>
            <pc:docMk/>
            <pc:sldMk cId="1844892826" sldId="280"/>
            <ac:spMk id="3" creationId="{87FB0979-C693-8E77-747E-A8BB792D4F35}"/>
          </ac:spMkLst>
        </pc:spChg>
        <pc:spChg chg="mod">
          <ac:chgData name="Lauri Romppainen" userId="900c80f0-6ad5-4b40-9980-e12086988b55" providerId="ADAL" clId="{34BC6E16-577B-4C14-97CB-72CE14A65638}" dt="2023-11-03T11:40:56.662" v="5879" actId="20577"/>
          <ac:spMkLst>
            <pc:docMk/>
            <pc:sldMk cId="1844892826" sldId="280"/>
            <ac:spMk id="4" creationId="{150346EA-CC51-0EDD-48F1-373C3AA055B0}"/>
          </ac:spMkLst>
        </pc:spChg>
      </pc:sldChg>
      <pc:sldChg chg="addSp delSp modSp new del">
        <pc:chgData name="Lauri Romppainen" userId="900c80f0-6ad5-4b40-9980-e12086988b55" providerId="ADAL" clId="{34BC6E16-577B-4C14-97CB-72CE14A65638}" dt="2023-10-30T07:06:46.718" v="5322" actId="47"/>
        <pc:sldMkLst>
          <pc:docMk/>
          <pc:sldMk cId="1847253997" sldId="280"/>
        </pc:sldMkLst>
        <pc:spChg chg="del">
          <ac:chgData name="Lauri Romppainen" userId="900c80f0-6ad5-4b40-9980-e12086988b55" providerId="ADAL" clId="{34BC6E16-577B-4C14-97CB-72CE14A65638}" dt="2023-10-30T07:05:53.498" v="5315"/>
          <ac:spMkLst>
            <pc:docMk/>
            <pc:sldMk cId="1847253997" sldId="280"/>
            <ac:spMk id="2" creationId="{04AD4823-AD3F-BC4F-AE06-4D517C22DAE2}"/>
          </ac:spMkLst>
        </pc:spChg>
        <pc:picChg chg="add mod">
          <ac:chgData name="Lauri Romppainen" userId="900c80f0-6ad5-4b40-9980-e12086988b55" providerId="ADAL" clId="{34BC6E16-577B-4C14-97CB-72CE14A65638}" dt="2023-10-30T07:05:53.498" v="5315"/>
          <ac:picMkLst>
            <pc:docMk/>
            <pc:sldMk cId="1847253997" sldId="280"/>
            <ac:picMk id="5" creationId="{3EEBBD97-8C14-6780-4539-5D0F9427E2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61807D97-1253-5B4F-9152-D29E17D7B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6575" y="0"/>
            <a:ext cx="7695425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90794C-1516-AC4A-AC0F-D4C5C7ABF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540" y="816417"/>
            <a:ext cx="8606764" cy="2341223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6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71F0DBC-1518-9140-A418-D09B34219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541" y="3275314"/>
            <a:ext cx="6238532" cy="1007973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C573D0E-17D3-8D4B-82FF-71629AD429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541" y="4972312"/>
            <a:ext cx="1535240" cy="130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7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BB938FE7-672C-684A-8943-EC4AF0E45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306" y="6089561"/>
            <a:ext cx="11761694" cy="61836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3F0904D-D062-444D-9A6D-1A517348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639"/>
            <a:ext cx="10515600" cy="11243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08A07A-70D8-FF43-876B-061469CC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718"/>
            <a:ext cx="10515600" cy="392644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2AF548E-6765-5A48-B9FC-093B96600EB1}"/>
              </a:ext>
            </a:extLst>
          </p:cNvPr>
          <p:cNvSpPr txBox="1"/>
          <p:nvPr userDrawn="1"/>
        </p:nvSpPr>
        <p:spPr>
          <a:xfrm>
            <a:off x="9655834" y="6224684"/>
            <a:ext cx="2386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+mj-lt"/>
              </a:rPr>
              <a:t>www.pohjois-pohjanmaa.fi</a:t>
            </a:r>
          </a:p>
        </p:txBody>
      </p:sp>
    </p:spTree>
    <p:extLst>
      <p:ext uri="{BB962C8B-B14F-4D97-AF65-F5344CB8AC3E}">
        <p14:creationId xmlns:p14="http://schemas.microsoft.com/office/powerpoint/2010/main" val="51102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A1066EB-65D1-1742-81C0-6046BD8C2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521570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91D49AF-7450-7444-AE71-D816869D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577" y="363897"/>
            <a:ext cx="4244046" cy="1406106"/>
          </a:xfrm>
        </p:spPr>
        <p:txBody>
          <a:bodyPr anchor="ctr" anchorCtr="0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D60730-8861-8A4A-9788-5D314C199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71577" y="1930879"/>
            <a:ext cx="4244046" cy="39301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5148294-1BC0-8D4F-9C23-253BC209B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306" y="6089561"/>
            <a:ext cx="11761694" cy="618366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A0532BE6-3FEC-A548-9EB9-27580CD7F670}"/>
              </a:ext>
            </a:extLst>
          </p:cNvPr>
          <p:cNvSpPr txBox="1"/>
          <p:nvPr userDrawn="1"/>
        </p:nvSpPr>
        <p:spPr>
          <a:xfrm>
            <a:off x="9655834" y="6224684"/>
            <a:ext cx="2386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+mj-lt"/>
              </a:rPr>
              <a:t>www.pohjois-pohjanmaa.fi</a:t>
            </a:r>
          </a:p>
        </p:txBody>
      </p:sp>
    </p:spTree>
    <p:extLst>
      <p:ext uri="{BB962C8B-B14F-4D97-AF65-F5344CB8AC3E}">
        <p14:creationId xmlns:p14="http://schemas.microsoft.com/office/powerpoint/2010/main" val="108477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33DA3E6-7CFE-BC4A-AA4F-A96FE2FBA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90794C-1516-AC4A-AC0F-D4C5C7ABF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943" y="1081261"/>
            <a:ext cx="6968736" cy="2707907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ots. perustyyl.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2070146-F794-814F-99B1-65955B389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943" y="4870429"/>
            <a:ext cx="1371027" cy="11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1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46FFC8-8768-B546-961B-BF345B7F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A0F64B-E3F8-AD4F-843D-E860D8B6D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0CC69C-9DE9-0648-803F-0FB2BEADE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C12F-8F22-FD43-A8AB-EFC3B41BAE20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9C6FD9-F413-034C-B3E4-512322F25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EF138D-2D88-8A43-8D72-B68075525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98717-ADE9-624E-A7FD-5E7C9F567C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1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8CA55C-F832-0E4B-AF08-6595F2EAC4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5400" dirty="0">
                <a:solidFill>
                  <a:schemeClr val="tx2"/>
                </a:solidFill>
              </a:rPr>
              <a:t>Barentsin alueen yhteistyö ja New North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13CB42-33E5-5843-8C61-02A895CD9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Lauri Romppainen</a:t>
            </a:r>
          </a:p>
          <a:p>
            <a:r>
              <a:rPr lang="fi-FI" sz="1400" dirty="0"/>
              <a:t>Maakuntainsinööri</a:t>
            </a:r>
          </a:p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Pohjois-Pohjanmaan liikennefoorumi 3.11.2023</a:t>
            </a:r>
          </a:p>
        </p:txBody>
      </p:sp>
    </p:spTree>
    <p:extLst>
      <p:ext uri="{BB962C8B-B14F-4D97-AF65-F5344CB8AC3E}">
        <p14:creationId xmlns:p14="http://schemas.microsoft.com/office/powerpoint/2010/main" val="145357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7514F44-B712-7F85-1807-808481DB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  <a:latin typeface="+mj-lt"/>
                <a:cs typeface="+mj-cs"/>
              </a:rPr>
              <a:t>Barentsin alueen yhteistyö</a:t>
            </a: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F106032-A7FA-0316-0BCA-79FCFEA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3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valtion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 ja 8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alueen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välistä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yhteistyötä</a:t>
            </a: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Tarkoituksena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vahvistaa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yhteistyötä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tehokkaan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liikennejärjestelmän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luomiseksi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Barentsin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alueella</a:t>
            </a: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Yhteistyöryhmän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kokoonpano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uudistunut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muuttuneessa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tilanteessa</a:t>
            </a: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E088317-6D4B-54BB-ED01-45E53D8A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86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4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7FB0979-C693-8E77-747E-A8BB792D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tx1"/>
                </a:solidFill>
                <a:latin typeface="+mj-lt"/>
                <a:cs typeface="+mj-cs"/>
              </a:rPr>
              <a:t>New North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0346EA-CC51-0EDD-48F1-373C3AA05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912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  <a:cs typeface="+mn-cs"/>
              </a:rPr>
              <a:t>EU:n osarahoittama hanke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  <a:cs typeface="+mn-cs"/>
              </a:rPr>
              <a:t>Hankkeen pääasiallisena tavoitteena: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800"/>
              <a:t>Vahvistaa rajat ylittävää yhteistyötä,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800"/>
              <a:t>Tuottaa tietoa ja ratkaisuja saavutettavuuden parantamiseen liittyviin toimenpiteisiin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800"/>
              <a:t>Selventää uusia teknologisia ratkaisuja saavutettavuuteen, kuljetusketjujen pullonkauloihin sekä päästöjen vähentämiseen liittyvissä kysymyksissä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  <a:cs typeface="+mn-cs"/>
              </a:rPr>
              <a:t>Hanke kestää syksyyn 2026 saakka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  <a:cs typeface="+mn-cs"/>
              </a:rPr>
              <a:t>Neljä työpakettia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C518452-2D2E-179A-B7CD-FE6F5BE3B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51" r="2" b="20814"/>
          <a:stretch/>
        </p:blipFill>
        <p:spPr>
          <a:xfrm>
            <a:off x="7122017" y="0"/>
            <a:ext cx="4494727" cy="44811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6FD3520-E0B0-22F6-8F1C-785FCFDEA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7369" y="4636245"/>
            <a:ext cx="5135719" cy="1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3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7FB0979-C693-8E77-747E-A8BB792D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363897"/>
            <a:ext cx="11100313" cy="1406106"/>
          </a:xfrm>
        </p:spPr>
        <p:txBody>
          <a:bodyPr/>
          <a:lstStyle/>
          <a:p>
            <a:r>
              <a:rPr lang="fi-FI" dirty="0"/>
              <a:t>Työpaketti 1: Tulevaisuuden saumattomat kuljetusketjut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0346EA-CC51-0EDD-48F1-373C3AA05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966" y="1930879"/>
            <a:ext cx="10942657" cy="39301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Tavoitteena kehittää tulevaisuuteen suuntautuneita ja kestäviä rajat ylittäviä tavaraliikenteen ratkaisuja maanteillä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Tuottaa uutta tietoa, analyyseja ja suosituksia jotka toimii pohjana jatkotyölle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Alueet ja tieviranomaiset tuottavat paketissa perusteellista tietoa helpottamaan kuljetusketjujen kehittämistä Suomessa, Ruotsissa ja Norjassa</a:t>
            </a:r>
          </a:p>
        </p:txBody>
      </p:sp>
    </p:spTree>
    <p:extLst>
      <p:ext uri="{BB962C8B-B14F-4D97-AF65-F5344CB8AC3E}">
        <p14:creationId xmlns:p14="http://schemas.microsoft.com/office/powerpoint/2010/main" val="292131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7FB0979-C693-8E77-747E-A8BB792D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363897"/>
            <a:ext cx="11100313" cy="1406106"/>
          </a:xfrm>
        </p:spPr>
        <p:txBody>
          <a:bodyPr/>
          <a:lstStyle/>
          <a:p>
            <a:r>
              <a:rPr lang="fi-FI" dirty="0"/>
              <a:t>Työpaketti 2: Huoltovarmuus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0346EA-CC51-0EDD-48F1-373C3AA05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966" y="1930879"/>
            <a:ext cx="10942657" cy="39301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Laaditaan huoltovarmuuden kannalta merkittävän liikenneinfrastruktuurin analyysi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Skenaariotarkasteluilla selvitetään kehitettävät kuljetuskäytävät sekä infrastruktuurin kehittämistarpeet erilaisten logististen häiriöiden varalta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Tavoitteena kriittisten pullonkaulojen tunnistaminen sekä niiden poistamiseen tähtäävien toimenpiteiden kustannus- ja aikataulutarpeiden arviointi</a:t>
            </a:r>
          </a:p>
        </p:txBody>
      </p:sp>
    </p:spTree>
    <p:extLst>
      <p:ext uri="{BB962C8B-B14F-4D97-AF65-F5344CB8AC3E}">
        <p14:creationId xmlns:p14="http://schemas.microsoft.com/office/powerpoint/2010/main" val="53340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7FB0979-C693-8E77-747E-A8BB792D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363897"/>
            <a:ext cx="11100313" cy="1406106"/>
          </a:xfrm>
        </p:spPr>
        <p:txBody>
          <a:bodyPr/>
          <a:lstStyle/>
          <a:p>
            <a:r>
              <a:rPr lang="fi-FI" dirty="0"/>
              <a:t>Työpaketti 3: Sähköinen lentoliikenne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0346EA-CC51-0EDD-48F1-373C3AA05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966" y="1930879"/>
            <a:ext cx="10942657" cy="39301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Yhteinen visio kestävästä alueellisesta lentoliikenteestä hankealueella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Tunnistetaan mahdollisia alueellisen lentoliikenteen reittejä ja laaditaan tekninen yleisraportti kestävän lentämisen teknologioiden sopivuudesta niille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Analysoidaan kuinka erilaiset kestävän lentoliikenteen teknologiat sopivat alueiden tarpeisiin, lisätään sidosryhmien tietämystä kestävästä ilmailusta, sekä laaditaan käytännön toimenpide-ehdotuksia alueen sidosryhmille.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Kootaan yhteiseen osaamisverkostoon alueelliset sidosryhmät.</a:t>
            </a:r>
          </a:p>
        </p:txBody>
      </p:sp>
    </p:spTree>
    <p:extLst>
      <p:ext uri="{BB962C8B-B14F-4D97-AF65-F5344CB8AC3E}">
        <p14:creationId xmlns:p14="http://schemas.microsoft.com/office/powerpoint/2010/main" val="337449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7FB0979-C693-8E77-747E-A8BB792D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363897"/>
            <a:ext cx="11100313" cy="1406106"/>
          </a:xfrm>
        </p:spPr>
        <p:txBody>
          <a:bodyPr/>
          <a:lstStyle/>
          <a:p>
            <a:r>
              <a:rPr lang="fi-FI" dirty="0"/>
              <a:t>Työpaketti 4: Vihreät kuljetuskäytävät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0346EA-CC51-0EDD-48F1-373C3AA05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966" y="1930879"/>
            <a:ext cx="10942657" cy="39301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Analysoidaan rautatieliikenteen kuljetuskäytävien ominaisuuksia, toimivuutta sekä tulevaisuuden mahdollisuuksia läntisen Barentsin alueella.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Lisäksi tarkastellaan muita maaliikenneyhteyksiä Eurooppaan.</a:t>
            </a:r>
          </a:p>
          <a:p>
            <a:pPr lvl="1"/>
            <a:r>
              <a:rPr lang="fi-FI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Työpaketissa laaditaan raportti pohjoisten rautatieliikennevirtojen tilasta sekä yksityiskohtaisempi analyysi rautatieliikenteen infrastruktuurista hankealueella. </a:t>
            </a:r>
          </a:p>
        </p:txBody>
      </p:sp>
    </p:spTree>
    <p:extLst>
      <p:ext uri="{BB962C8B-B14F-4D97-AF65-F5344CB8AC3E}">
        <p14:creationId xmlns:p14="http://schemas.microsoft.com/office/powerpoint/2010/main" val="5694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7FB0979-C693-8E77-747E-A8BB792D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363897"/>
            <a:ext cx="11100313" cy="140610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0346EA-CC51-0EDD-48F1-373C3AA05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966" y="1930879"/>
            <a:ext cx="10942657" cy="39301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New </a:t>
            </a:r>
            <a:r>
              <a:rPr lang="fi-FI"/>
              <a:t>North- aloitusseminaari </a:t>
            </a:r>
            <a:r>
              <a:rPr lang="fi-FI" dirty="0"/>
              <a:t>Rovaniemellä 8.-9.11.2023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Ilmoittautuminen ja ohjelma Lapin liiton sivuilla </a:t>
            </a:r>
          </a:p>
        </p:txBody>
      </p:sp>
    </p:spTree>
    <p:extLst>
      <p:ext uri="{BB962C8B-B14F-4D97-AF65-F5344CB8AC3E}">
        <p14:creationId xmlns:p14="http://schemas.microsoft.com/office/powerpoint/2010/main" val="184489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65B0D6-5CAF-EE40-83CA-FE5C24B26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599880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PPL">
      <a:dk1>
        <a:srgbClr val="000000"/>
      </a:dk1>
      <a:lt1>
        <a:srgbClr val="FFFFFF"/>
      </a:lt1>
      <a:dk2>
        <a:srgbClr val="3C3875"/>
      </a:dk2>
      <a:lt2>
        <a:srgbClr val="E7E6E6"/>
      </a:lt2>
      <a:accent1>
        <a:srgbClr val="3C3875"/>
      </a:accent1>
      <a:accent2>
        <a:srgbClr val="8EB050"/>
      </a:accent2>
      <a:accent3>
        <a:srgbClr val="626362"/>
      </a:accent3>
      <a:accent4>
        <a:srgbClr val="EDD23C"/>
      </a:accent4>
      <a:accent5>
        <a:srgbClr val="D38624"/>
      </a:accent5>
      <a:accent6>
        <a:srgbClr val="B3272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10dd4b-c745-4c0e-a377-2cd9136e82f9" xsi:nil="true"/>
    <lcf76f155ced4ddcb4097134ff3c332f xmlns="0929b81d-90ff-4bfe-8277-4b539db2659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4E20709800C8A449CCE4F30EB5A984A" ma:contentTypeVersion="14" ma:contentTypeDescription="Luo uusi asiakirja." ma:contentTypeScope="" ma:versionID="5a49945990bd82486175f2e8a7774b54">
  <xsd:schema xmlns:xsd="http://www.w3.org/2001/XMLSchema" xmlns:xs="http://www.w3.org/2001/XMLSchema" xmlns:p="http://schemas.microsoft.com/office/2006/metadata/properties" xmlns:ns2="0929b81d-90ff-4bfe-8277-4b539db26595" xmlns:ns3="8a10dd4b-c745-4c0e-a377-2cd9136e82f9" targetNamespace="http://schemas.microsoft.com/office/2006/metadata/properties" ma:root="true" ma:fieldsID="496848970014b7ec66ff6e6e2a40404f" ns2:_="" ns3:_="">
    <xsd:import namespace="0929b81d-90ff-4bfe-8277-4b539db26595"/>
    <xsd:import namespace="8a10dd4b-c745-4c0e-a377-2cd9136e82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9b81d-90ff-4bfe-8277-4b539db26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545a4f05-0ed0-4c49-93ba-c53a187e78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0dd4b-c745-4c0e-a377-2cd9136e82f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09171b0-8076-46ea-8863-50528c8dbba3}" ma:internalName="TaxCatchAll" ma:showField="CatchAllData" ma:web="8a10dd4b-c745-4c0e-a377-2cd9136e8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A29F0C-2C0E-4AAE-9282-BA8724C5C22C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8a10dd4b-c745-4c0e-a377-2cd9136e82f9"/>
    <ds:schemaRef ds:uri="0929b81d-90ff-4bfe-8277-4b539db2659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309709D-29B1-497F-B7B2-56FC6587C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29b81d-90ff-4bfe-8277-4b539db26595"/>
    <ds:schemaRef ds:uri="8a10dd4b-c745-4c0e-a377-2cd9136e82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D03C70-1F01-4091-A4C6-FAC6D8FCE2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263</Words>
  <Application>Microsoft Office PowerPoint</Application>
  <PresentationFormat>Laajakuva</PresentationFormat>
  <Paragraphs>41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Barentsin alueen yhteistyö ja New North</vt:lpstr>
      <vt:lpstr>Barentsin alueen yhteistyö</vt:lpstr>
      <vt:lpstr>New North</vt:lpstr>
      <vt:lpstr>Työpaketti 1: Tulevaisuuden saumattomat kuljetusketjut</vt:lpstr>
      <vt:lpstr>Työpaketti 2: Huoltovarmuus</vt:lpstr>
      <vt:lpstr>Työpaketti 3: Sähköinen lentoliikenne</vt:lpstr>
      <vt:lpstr>Työpaketti 4: Vihreät kuljetuskäytävät</vt:lpstr>
      <vt:lpstr>PowerPoint-esitys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Tiina Mustonen</dc:creator>
  <cp:lastModifiedBy>Lauri Romppainen</cp:lastModifiedBy>
  <cp:revision>12</cp:revision>
  <dcterms:created xsi:type="dcterms:W3CDTF">2021-08-02T12:25:36Z</dcterms:created>
  <dcterms:modified xsi:type="dcterms:W3CDTF">2023-11-03T11:41:02Z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0x010100F4E20709800C8A449CCE4F30EB5A984A</vt:lpwstr>
  </property>
  <property fmtid="{D5CDD505-2E9C-101B-9397-08002B2CF9AE}" pid="3" name="MediaServiceImageTags">
    <vt:lpwstr/>
  </property>
</Properties>
</file>