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93" r:id="rId3"/>
  </p:sldMasterIdLst>
  <p:notesMasterIdLst>
    <p:notesMasterId r:id="rId34"/>
  </p:notesMasterIdLst>
  <p:sldIdLst>
    <p:sldId id="686" r:id="rId4"/>
    <p:sldId id="1087" r:id="rId5"/>
    <p:sldId id="1077" r:id="rId6"/>
    <p:sldId id="1071" r:id="rId7"/>
    <p:sldId id="1074" r:id="rId8"/>
    <p:sldId id="1072" r:id="rId9"/>
    <p:sldId id="1075" r:id="rId10"/>
    <p:sldId id="1076" r:id="rId11"/>
    <p:sldId id="1078" r:id="rId12"/>
    <p:sldId id="1079" r:id="rId13"/>
    <p:sldId id="1080" r:id="rId14"/>
    <p:sldId id="1083" r:id="rId15"/>
    <p:sldId id="1084" r:id="rId16"/>
    <p:sldId id="1086" r:id="rId17"/>
    <p:sldId id="1085" r:id="rId18"/>
    <p:sldId id="258" r:id="rId19"/>
    <p:sldId id="1067" r:id="rId20"/>
    <p:sldId id="268" r:id="rId21"/>
    <p:sldId id="257" r:id="rId22"/>
    <p:sldId id="327" r:id="rId23"/>
    <p:sldId id="323" r:id="rId24"/>
    <p:sldId id="319" r:id="rId25"/>
    <p:sldId id="259" r:id="rId26"/>
    <p:sldId id="360" r:id="rId27"/>
    <p:sldId id="256" r:id="rId28"/>
    <p:sldId id="1069" r:id="rId29"/>
    <p:sldId id="260" r:id="rId30"/>
    <p:sldId id="719" r:id="rId31"/>
    <p:sldId id="1070" r:id="rId32"/>
    <p:sldId id="393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416"/>
    <a:srgbClr val="ED9A13"/>
    <a:srgbClr val="DA7326"/>
    <a:srgbClr val="D98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58" autoAdjust="0"/>
  </p:normalViewPr>
  <p:slideViewPr>
    <p:cSldViewPr snapToGrid="0">
      <p:cViewPr varScale="1">
        <p:scale>
          <a:sx n="79" d="100"/>
          <a:sy n="79" d="100"/>
        </p:scale>
        <p:origin x="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2:20:49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2:21:47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96F1C-BDB6-48DF-AA5A-F892CFC8AEDB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68DED-8533-4DBC-BB68-A563674A5B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16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56DA0-528D-447B-8FA8-E639217700D4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793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type="title" preserve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AF5ED276-0204-40E6-B3D6-A29A0811A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510394"/>
            <a:ext cx="11834341" cy="3159498"/>
          </a:xfrm>
          <a:custGeom>
            <a:avLst/>
            <a:gdLst>
              <a:gd name="T0" fmla="*/ 0 w 32870"/>
              <a:gd name="T1" fmla="*/ 3229 h 8296"/>
              <a:gd name="T2" fmla="*/ 0 w 32870"/>
              <a:gd name="T3" fmla="*/ 8296 h 8296"/>
              <a:gd name="T4" fmla="*/ 16387 w 32870"/>
              <a:gd name="T5" fmla="*/ 4042 h 8296"/>
              <a:gd name="T6" fmla="*/ 32870 w 32870"/>
              <a:gd name="T7" fmla="*/ 4037 h 8296"/>
              <a:gd name="T8" fmla="*/ 32870 w 32870"/>
              <a:gd name="T9" fmla="*/ 0 h 8296"/>
              <a:gd name="T10" fmla="*/ 15744 w 32870"/>
              <a:gd name="T11" fmla="*/ 14 h 8296"/>
              <a:gd name="T12" fmla="*/ 0 w 32870"/>
              <a:gd name="T13" fmla="*/ 3229 h 8296"/>
              <a:gd name="connsiteX0" fmla="*/ 0 w 10000"/>
              <a:gd name="connsiteY0" fmla="*/ 4445 h 10553"/>
              <a:gd name="connsiteX1" fmla="*/ 0 w 10000"/>
              <a:gd name="connsiteY1" fmla="*/ 10553 h 10553"/>
              <a:gd name="connsiteX2" fmla="*/ 4985 w 10000"/>
              <a:gd name="connsiteY2" fmla="*/ 5425 h 10553"/>
              <a:gd name="connsiteX3" fmla="*/ 10000 w 10000"/>
              <a:gd name="connsiteY3" fmla="*/ 5419 h 10553"/>
              <a:gd name="connsiteX4" fmla="*/ 10000 w 10000"/>
              <a:gd name="connsiteY4" fmla="*/ 553 h 10553"/>
              <a:gd name="connsiteX5" fmla="*/ 4601 w 10000"/>
              <a:gd name="connsiteY5" fmla="*/ 0 h 10553"/>
              <a:gd name="connsiteX6" fmla="*/ 0 w 10000"/>
              <a:gd name="connsiteY6" fmla="*/ 4445 h 10553"/>
              <a:gd name="connsiteX0" fmla="*/ 0 w 10000"/>
              <a:gd name="connsiteY0" fmla="*/ 4468 h 10576"/>
              <a:gd name="connsiteX1" fmla="*/ 0 w 10000"/>
              <a:gd name="connsiteY1" fmla="*/ 10576 h 10576"/>
              <a:gd name="connsiteX2" fmla="*/ 4985 w 10000"/>
              <a:gd name="connsiteY2" fmla="*/ 5448 h 10576"/>
              <a:gd name="connsiteX3" fmla="*/ 10000 w 10000"/>
              <a:gd name="connsiteY3" fmla="*/ 5442 h 10576"/>
              <a:gd name="connsiteX4" fmla="*/ 10000 w 10000"/>
              <a:gd name="connsiteY4" fmla="*/ 576 h 10576"/>
              <a:gd name="connsiteX5" fmla="*/ 4601 w 10000"/>
              <a:gd name="connsiteY5" fmla="*/ 23 h 10576"/>
              <a:gd name="connsiteX6" fmla="*/ 0 w 10000"/>
              <a:gd name="connsiteY6" fmla="*/ 4468 h 10576"/>
              <a:gd name="connsiteX0" fmla="*/ 0 w 10000"/>
              <a:gd name="connsiteY0" fmla="*/ 4468 h 10576"/>
              <a:gd name="connsiteX1" fmla="*/ 0 w 10000"/>
              <a:gd name="connsiteY1" fmla="*/ 10576 h 10576"/>
              <a:gd name="connsiteX2" fmla="*/ 4985 w 10000"/>
              <a:gd name="connsiteY2" fmla="*/ 5448 h 10576"/>
              <a:gd name="connsiteX3" fmla="*/ 10000 w 10000"/>
              <a:gd name="connsiteY3" fmla="*/ 5442 h 10576"/>
              <a:gd name="connsiteX4" fmla="*/ 10000 w 10000"/>
              <a:gd name="connsiteY4" fmla="*/ 576 h 10576"/>
              <a:gd name="connsiteX5" fmla="*/ 4601 w 10000"/>
              <a:gd name="connsiteY5" fmla="*/ 23 h 10576"/>
              <a:gd name="connsiteX6" fmla="*/ 0 w 10000"/>
              <a:gd name="connsiteY6" fmla="*/ 4468 h 1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576">
                <a:moveTo>
                  <a:pt x="0" y="4468"/>
                </a:moveTo>
                <a:lnTo>
                  <a:pt x="0" y="10576"/>
                </a:lnTo>
                <a:cubicBezTo>
                  <a:pt x="1195" y="6090"/>
                  <a:pt x="3644" y="5440"/>
                  <a:pt x="4985" y="5448"/>
                </a:cubicBezTo>
                <a:lnTo>
                  <a:pt x="10000" y="5442"/>
                </a:lnTo>
                <a:lnTo>
                  <a:pt x="10000" y="576"/>
                </a:lnTo>
                <a:cubicBezTo>
                  <a:pt x="7689" y="-155"/>
                  <a:pt x="4944" y="14"/>
                  <a:pt x="4601" y="23"/>
                </a:cubicBezTo>
                <a:cubicBezTo>
                  <a:pt x="2299" y="83"/>
                  <a:pt x="342" y="2596"/>
                  <a:pt x="0" y="4468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18A66D6D-8F98-4660-A768-97FB85B4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74025"/>
          </a:xfrm>
          <a:custGeom>
            <a:avLst/>
            <a:gdLst>
              <a:gd name="T0" fmla="*/ 0 w 32870"/>
              <a:gd name="T1" fmla="*/ 4209 h 12980"/>
              <a:gd name="T2" fmla="*/ 0 w 32870"/>
              <a:gd name="T3" fmla="*/ 12980 h 12980"/>
              <a:gd name="T4" fmla="*/ 15744 w 32870"/>
              <a:gd name="T5" fmla="*/ 9766 h 12980"/>
              <a:gd name="T6" fmla="*/ 32870 w 32870"/>
              <a:gd name="T7" fmla="*/ 9751 h 12980"/>
              <a:gd name="T8" fmla="*/ 32870 w 32870"/>
              <a:gd name="T9" fmla="*/ 0 h 12980"/>
              <a:gd name="T10" fmla="*/ 11591 w 32870"/>
              <a:gd name="T11" fmla="*/ 0 h 12980"/>
              <a:gd name="T12" fmla="*/ 0 w 32870"/>
              <a:gd name="T13" fmla="*/ 4209 h 12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12980">
                <a:moveTo>
                  <a:pt x="0" y="4209"/>
                </a:moveTo>
                <a:lnTo>
                  <a:pt x="0" y="12980"/>
                </a:lnTo>
                <a:cubicBezTo>
                  <a:pt x="3166" y="11041"/>
                  <a:pt x="8177" y="9815"/>
                  <a:pt x="15744" y="9766"/>
                </a:cubicBezTo>
                <a:cubicBezTo>
                  <a:pt x="16871" y="9758"/>
                  <a:pt x="24550" y="9754"/>
                  <a:pt x="32870" y="9751"/>
                </a:cubicBez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378395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458" y="5732590"/>
            <a:ext cx="7060949" cy="642035"/>
          </a:xfrm>
        </p:spPr>
        <p:txBody>
          <a:bodyPr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88DF8E-5E02-40AB-90C4-DE45B779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879" y="5732590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tx2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|  3.11.2023</a:t>
            </a:r>
            <a:endParaRPr lang="fi-FI" sz="1600" dirty="0">
              <a:solidFill>
                <a:schemeClr val="tx2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79E75F-9A0D-4860-913E-C4C401DA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8116" y="5455057"/>
            <a:ext cx="4114800" cy="204601"/>
          </a:xfrm>
        </p:spPr>
        <p:txBody>
          <a:bodyPr/>
          <a:lstStyle>
            <a:lvl1pPr algn="r">
              <a:defRPr lang="fi-FI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i-FI"/>
              <a:t>Risto Leppänen</a:t>
            </a:r>
            <a:endParaRPr lang="fi-FI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ulukko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/>
              <a:t>Taulukkosivu</a:t>
            </a:r>
            <a:br>
              <a:rPr lang="en-GB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Taulukon paikkamerkki 2">
            <a:extLst>
              <a:ext uri="{FF2B5EF4-FFF2-40B4-BE49-F238E27FC236}">
                <a16:creationId xmlns:a16="http://schemas.microsoft.com/office/drawing/2014/main" id="{E46430B6-E098-40A9-A388-1C65D76FE09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22338" y="1857375"/>
            <a:ext cx="10636236" cy="4087813"/>
          </a:xfrm>
        </p:spPr>
        <p:txBody>
          <a:bodyPr/>
          <a:lstStyle/>
          <a:p>
            <a:r>
              <a:rPr lang="fi-FI"/>
              <a:t>Lisää taulukko napsauttamalla kuvaketta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027DE1D-8E91-406F-8B96-045A387C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E58D47DE-4D0E-4225-AD7A-47FB6CC38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34D358F0-BE1E-4ABA-A0E1-A93C9E529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459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nen kuva" preserve="1" userDrawn="1">
  <p:cSld name="title_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7092366" cy="1119501"/>
          </a:xfrm>
        </p:spPr>
        <p:txBody>
          <a:bodyPr/>
          <a:lstStyle/>
          <a:p>
            <a:r>
              <a:rPr lang="fi-FI" dirty="0"/>
              <a:t>Tekstisivu kapealla kuvalla</a:t>
            </a:r>
            <a:br>
              <a:rPr lang="fi-FI" dirty="0"/>
            </a:br>
            <a:r>
              <a:rPr lang="fi-FI" dirty="0"/>
              <a:t>ja lyhyellä otsikolla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7092366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FFD8799F-5DA0-4FBF-A2A7-B65BDEB3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A1F75C40-780C-491C-87BC-6A3B74DBF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A3A71661-0388-4C74-813D-CFA192A73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14654" y="180000"/>
            <a:ext cx="3598545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0958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set kuvat" preserve="1" userDrawn="1">
  <p:cSld name="title_content_two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7092366" cy="1119501"/>
          </a:xfrm>
        </p:spPr>
        <p:txBody>
          <a:bodyPr/>
          <a:lstStyle/>
          <a:p>
            <a:r>
              <a:rPr lang="fi-FI" noProof="0" dirty="0"/>
              <a:t>Tekstisivu kahdella kuvalla</a:t>
            </a:r>
            <a:br>
              <a:rPr lang="fi-FI" noProof="0" dirty="0"/>
            </a:br>
            <a:r>
              <a:rPr lang="fi-FI" noProof="0" dirty="0"/>
              <a:t>ja lyhyellä otsikolla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7092366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FC94B34F-00DC-4D30-896A-91EC80CD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427599" y="180000"/>
            <a:ext cx="3585600" cy="315537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7599" y="3527892"/>
            <a:ext cx="3585600" cy="3150108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F7012681-75A7-47D7-8444-7D3FBA4E5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E0FBAD70-7499-4E1B-A701-03775CBA2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0AB49502-F625-40AF-9F75-9B1F2A7FD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62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nen kuva iso" preserve="1" userDrawn="1">
  <p:cSld name="title_content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5224068" cy="1119501"/>
          </a:xfrm>
        </p:spPr>
        <p:txBody>
          <a:bodyPr/>
          <a:lstStyle/>
          <a:p>
            <a:r>
              <a:rPr lang="fi-FI" noProof="0" dirty="0"/>
              <a:t>Tekstisivu isolla  kuvalla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5224068" cy="40892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Kuvasivun teksti tulee tiivistää lyhyeksi.</a:t>
            </a:r>
            <a:br>
              <a:rPr lang="fi-FI" dirty="0"/>
            </a:br>
            <a:r>
              <a:rPr lang="fi-FI" dirty="0"/>
              <a:t>Käytä laadukkaita kuvia.</a:t>
            </a:r>
            <a:br>
              <a:rPr lang="fi-FI" dirty="0"/>
            </a:br>
            <a:r>
              <a:rPr lang="fi-FI" dirty="0"/>
              <a:t>Vältä tiedostokooltaan isoja kuvia, jotta esityksestä ei tule liian raskasta.</a:t>
            </a:r>
            <a:br>
              <a:rPr lang="fi-FI" dirty="0"/>
            </a:br>
            <a:r>
              <a:rPr lang="fi-FI" dirty="0"/>
              <a:t>Sivun tulee olla helposti silmäiltävissä ja teksti koon tulee olla luettavissa.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597" y="180000"/>
            <a:ext cx="5584602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5F3AB46-DDE8-48A9-B165-54E07D0B6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0AA848AD-B333-42B9-B9E4-08ABFCD61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97CFB4B-70A9-4C59-8AFC-86477E70A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70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79999" y="180000"/>
            <a:ext cx="11833200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513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kaarevalla kuvalla" preserve="1" userDrawn="1">
  <p:cSld name="title_content_curv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6482227" cy="1119501"/>
          </a:xfrm>
        </p:spPr>
        <p:txBody>
          <a:bodyPr/>
          <a:lstStyle/>
          <a:p>
            <a:r>
              <a:rPr lang="en-GB" dirty="0" err="1"/>
              <a:t>Tekstisivu</a:t>
            </a:r>
            <a:r>
              <a:rPr lang="en-GB" dirty="0"/>
              <a:t> </a:t>
            </a:r>
            <a:r>
              <a:rPr lang="en-GB" dirty="0" err="1"/>
              <a:t>isolla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kaarevalla</a:t>
            </a:r>
            <a:r>
              <a:rPr lang="en-GB" dirty="0"/>
              <a:t> </a:t>
            </a:r>
            <a:r>
              <a:rPr lang="en-GB" dirty="0" err="1"/>
              <a:t>kuvalla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46D95DB7-D85C-4651-BD0D-60A1252BA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603725" y="180000"/>
            <a:ext cx="440947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0 w 4408944"/>
              <a:gd name="connsiteY4" fmla="*/ 6488358 h 6488358"/>
              <a:gd name="connsiteX5" fmla="*/ 0 w 4408944"/>
              <a:gd name="connsiteY5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0 w 4408944"/>
              <a:gd name="connsiteY4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991817 w 4408944"/>
              <a:gd name="connsiteY4" fmla="*/ 3753413 h 6488358"/>
              <a:gd name="connsiteX5" fmla="*/ 0 w 4408944"/>
              <a:gd name="connsiteY5" fmla="*/ 0 h 6488358"/>
              <a:gd name="connsiteX0" fmla="*/ 144667 w 4553611"/>
              <a:gd name="connsiteY0" fmla="*/ 0 h 6488358"/>
              <a:gd name="connsiteX1" fmla="*/ 4553611 w 4553611"/>
              <a:gd name="connsiteY1" fmla="*/ 0 h 6488358"/>
              <a:gd name="connsiteX2" fmla="*/ 4553611 w 4553611"/>
              <a:gd name="connsiteY2" fmla="*/ 6488358 h 6488358"/>
              <a:gd name="connsiteX3" fmla="*/ 1854034 w 4553611"/>
              <a:gd name="connsiteY3" fmla="*/ 6487088 h 6488358"/>
              <a:gd name="connsiteX4" fmla="*/ 1136484 w 4553611"/>
              <a:gd name="connsiteY4" fmla="*/ 3753413 h 6488358"/>
              <a:gd name="connsiteX5" fmla="*/ 144667 w 4553611"/>
              <a:gd name="connsiteY5" fmla="*/ 0 h 6488358"/>
              <a:gd name="connsiteX0" fmla="*/ 214805 w 4623749"/>
              <a:gd name="connsiteY0" fmla="*/ 0 h 6488358"/>
              <a:gd name="connsiteX1" fmla="*/ 4623749 w 4623749"/>
              <a:gd name="connsiteY1" fmla="*/ 0 h 6488358"/>
              <a:gd name="connsiteX2" fmla="*/ 4623749 w 4623749"/>
              <a:gd name="connsiteY2" fmla="*/ 6488358 h 6488358"/>
              <a:gd name="connsiteX3" fmla="*/ 1924172 w 4623749"/>
              <a:gd name="connsiteY3" fmla="*/ 6487088 h 6488358"/>
              <a:gd name="connsiteX4" fmla="*/ 641472 w 4623749"/>
              <a:gd name="connsiteY4" fmla="*/ 4051863 h 6488358"/>
              <a:gd name="connsiteX5" fmla="*/ 214805 w 4623749"/>
              <a:gd name="connsiteY5" fmla="*/ 0 h 6488358"/>
              <a:gd name="connsiteX0" fmla="*/ 214805 w 4623749"/>
              <a:gd name="connsiteY0" fmla="*/ 0 h 6488358"/>
              <a:gd name="connsiteX1" fmla="*/ 4623749 w 4623749"/>
              <a:gd name="connsiteY1" fmla="*/ 0 h 6488358"/>
              <a:gd name="connsiteX2" fmla="*/ 4623749 w 4623749"/>
              <a:gd name="connsiteY2" fmla="*/ 6488358 h 6488358"/>
              <a:gd name="connsiteX3" fmla="*/ 1924172 w 4623749"/>
              <a:gd name="connsiteY3" fmla="*/ 6487088 h 6488358"/>
              <a:gd name="connsiteX4" fmla="*/ 641472 w 4623749"/>
              <a:gd name="connsiteY4" fmla="*/ 4051863 h 6488358"/>
              <a:gd name="connsiteX5" fmla="*/ 214805 w 4623749"/>
              <a:gd name="connsiteY5" fmla="*/ 0 h 6488358"/>
              <a:gd name="connsiteX0" fmla="*/ 530 w 4409474"/>
              <a:gd name="connsiteY0" fmla="*/ 0 h 6488358"/>
              <a:gd name="connsiteX1" fmla="*/ 4409474 w 4409474"/>
              <a:gd name="connsiteY1" fmla="*/ 0 h 6488358"/>
              <a:gd name="connsiteX2" fmla="*/ 4409474 w 4409474"/>
              <a:gd name="connsiteY2" fmla="*/ 6488358 h 6488358"/>
              <a:gd name="connsiteX3" fmla="*/ 1709897 w 4409474"/>
              <a:gd name="connsiteY3" fmla="*/ 6487088 h 6488358"/>
              <a:gd name="connsiteX4" fmla="*/ 427197 w 4409474"/>
              <a:gd name="connsiteY4" fmla="*/ 4051863 h 6488358"/>
              <a:gd name="connsiteX5" fmla="*/ 530 w 4409474"/>
              <a:gd name="connsiteY5" fmla="*/ 0 h 648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474" h="6488358">
                <a:moveTo>
                  <a:pt x="530" y="0"/>
                </a:moveTo>
                <a:lnTo>
                  <a:pt x="4409474" y="0"/>
                </a:lnTo>
                <a:lnTo>
                  <a:pt x="4409474" y="6488358"/>
                </a:lnTo>
                <a:lnTo>
                  <a:pt x="1709897" y="6487088"/>
                </a:lnTo>
                <a:cubicBezTo>
                  <a:pt x="1168951" y="5999514"/>
                  <a:pt x="712091" y="5133044"/>
                  <a:pt x="427197" y="4051863"/>
                </a:cubicBezTo>
                <a:cubicBezTo>
                  <a:pt x="142303" y="2970682"/>
                  <a:pt x="-10191" y="1358994"/>
                  <a:pt x="5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8CBE0249-DC84-4C39-89AB-E97D6F0F8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71815122-4A8E-4281-87AC-8D44BE6CC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788FD0A6-21DD-4310-9D7C-EC77DE9DF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44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kaarevalla kuvalla 2" preserve="1" userDrawn="1">
  <p:cSld name="title_content_curve_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6482227" cy="1119501"/>
          </a:xfrm>
        </p:spPr>
        <p:txBody>
          <a:bodyPr/>
          <a:lstStyle/>
          <a:p>
            <a:r>
              <a:rPr lang="en-GB" dirty="0" err="1"/>
              <a:t>Tekstisivu</a:t>
            </a:r>
            <a:r>
              <a:rPr lang="en-GB" dirty="0"/>
              <a:t> </a:t>
            </a:r>
            <a:r>
              <a:rPr lang="en-GB" dirty="0" err="1"/>
              <a:t>isolla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kaarevalla</a:t>
            </a:r>
            <a:r>
              <a:rPr lang="en-GB" dirty="0"/>
              <a:t> </a:t>
            </a:r>
            <a:r>
              <a:rPr lang="en-GB" dirty="0" err="1"/>
              <a:t>kuvalla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46D95DB7-D85C-4651-BD0D-60A1252BA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611518" y="180000"/>
            <a:ext cx="4401681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065E56D1-9BA4-4424-AA13-FA7AB947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A889983E-086F-483E-ACC1-0D3B42D4E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C519B920-C56F-4E32-B399-E7C752AC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70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kaarevalla kuvalla 3" preserve="1" userDrawn="1">
  <p:cSld name="title_content_curve_pic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7491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7491" y="470390"/>
            <a:ext cx="6482227" cy="1119501"/>
          </a:xfrm>
        </p:spPr>
        <p:txBody>
          <a:bodyPr/>
          <a:lstStyle/>
          <a:p>
            <a:r>
              <a:rPr lang="fi-FI" noProof="0" dirty="0"/>
              <a:t>Tekstisivu isolla </a:t>
            </a:r>
            <a:br>
              <a:rPr lang="fi-FI" noProof="0" dirty="0"/>
            </a:br>
            <a:r>
              <a:rPr lang="fi-FI" noProof="0" dirty="0"/>
              <a:t>kaarevalla kuvalla</a:t>
            </a:r>
            <a:endParaRPr lang="fi-FI" dirty="0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FFA32AF2-F2A2-4E4F-9C2B-365AAA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179999" y="180000"/>
            <a:ext cx="4420767" cy="6498000"/>
          </a:xfrm>
          <a:custGeom>
            <a:avLst/>
            <a:gdLst>
              <a:gd name="connsiteX0" fmla="*/ 0 w 4430891"/>
              <a:gd name="connsiteY0" fmla="*/ 0 h 6488358"/>
              <a:gd name="connsiteX1" fmla="*/ 4430891 w 4430891"/>
              <a:gd name="connsiteY1" fmla="*/ 0 h 6488358"/>
              <a:gd name="connsiteX2" fmla="*/ 4430891 w 4430891"/>
              <a:gd name="connsiteY2" fmla="*/ 6488358 h 6488358"/>
              <a:gd name="connsiteX3" fmla="*/ 0 w 4430891"/>
              <a:gd name="connsiteY3" fmla="*/ 6488358 h 6488358"/>
              <a:gd name="connsiteX4" fmla="*/ 0 w 4430891"/>
              <a:gd name="connsiteY4" fmla="*/ 0 h 6488358"/>
              <a:gd name="connsiteX0" fmla="*/ 0 w 4430891"/>
              <a:gd name="connsiteY0" fmla="*/ 2986 h 6491344"/>
              <a:gd name="connsiteX1" fmla="*/ 2727596 w 4430891"/>
              <a:gd name="connsiteY1" fmla="*/ 0 h 6491344"/>
              <a:gd name="connsiteX2" fmla="*/ 4430891 w 4430891"/>
              <a:gd name="connsiteY2" fmla="*/ 2986 h 6491344"/>
              <a:gd name="connsiteX3" fmla="*/ 4430891 w 4430891"/>
              <a:gd name="connsiteY3" fmla="*/ 6491344 h 6491344"/>
              <a:gd name="connsiteX4" fmla="*/ 0 w 4430891"/>
              <a:gd name="connsiteY4" fmla="*/ 6491344 h 6491344"/>
              <a:gd name="connsiteX5" fmla="*/ 0 w 4430891"/>
              <a:gd name="connsiteY5" fmla="*/ 2986 h 6491344"/>
              <a:gd name="connsiteX0" fmla="*/ 0 w 4831678"/>
              <a:gd name="connsiteY0" fmla="*/ 481615 h 6969973"/>
              <a:gd name="connsiteX1" fmla="*/ 2727596 w 4831678"/>
              <a:gd name="connsiteY1" fmla="*/ 478629 h 6969973"/>
              <a:gd name="connsiteX2" fmla="*/ 4430891 w 4831678"/>
              <a:gd name="connsiteY2" fmla="*/ 481615 h 6969973"/>
              <a:gd name="connsiteX3" fmla="*/ 4430891 w 4831678"/>
              <a:gd name="connsiteY3" fmla="*/ 6969973 h 6969973"/>
              <a:gd name="connsiteX4" fmla="*/ 0 w 4831678"/>
              <a:gd name="connsiteY4" fmla="*/ 6969973 h 6969973"/>
              <a:gd name="connsiteX5" fmla="*/ 0 w 4831678"/>
              <a:gd name="connsiteY5" fmla="*/ 481615 h 6969973"/>
              <a:gd name="connsiteX0" fmla="*/ 0 w 4706556"/>
              <a:gd name="connsiteY0" fmla="*/ 2986 h 6491344"/>
              <a:gd name="connsiteX1" fmla="*/ 2727596 w 4706556"/>
              <a:gd name="connsiteY1" fmla="*/ 0 h 6491344"/>
              <a:gd name="connsiteX2" fmla="*/ 3937832 w 4706556"/>
              <a:gd name="connsiteY2" fmla="*/ 2217269 h 6491344"/>
              <a:gd name="connsiteX3" fmla="*/ 4430891 w 4706556"/>
              <a:gd name="connsiteY3" fmla="*/ 6491344 h 6491344"/>
              <a:gd name="connsiteX4" fmla="*/ 0 w 4706556"/>
              <a:gd name="connsiteY4" fmla="*/ 6491344 h 6491344"/>
              <a:gd name="connsiteX5" fmla="*/ 0 w 4706556"/>
              <a:gd name="connsiteY5" fmla="*/ 2986 h 6491344"/>
              <a:gd name="connsiteX0" fmla="*/ 0 w 4713104"/>
              <a:gd name="connsiteY0" fmla="*/ 2986 h 6491344"/>
              <a:gd name="connsiteX1" fmla="*/ 2727596 w 4713104"/>
              <a:gd name="connsiteY1" fmla="*/ 0 h 6491344"/>
              <a:gd name="connsiteX2" fmla="*/ 3937832 w 4713104"/>
              <a:gd name="connsiteY2" fmla="*/ 2217269 h 6491344"/>
              <a:gd name="connsiteX3" fmla="*/ 4430891 w 4713104"/>
              <a:gd name="connsiteY3" fmla="*/ 6491344 h 6491344"/>
              <a:gd name="connsiteX4" fmla="*/ 0 w 4713104"/>
              <a:gd name="connsiteY4" fmla="*/ 6491344 h 6491344"/>
              <a:gd name="connsiteX5" fmla="*/ 0 w 4713104"/>
              <a:gd name="connsiteY5" fmla="*/ 2986 h 6491344"/>
              <a:gd name="connsiteX0" fmla="*/ 0 w 4713104"/>
              <a:gd name="connsiteY0" fmla="*/ 2986 h 6491344"/>
              <a:gd name="connsiteX1" fmla="*/ 2727596 w 4713104"/>
              <a:gd name="connsiteY1" fmla="*/ 0 h 6491344"/>
              <a:gd name="connsiteX2" fmla="*/ 3937832 w 4713104"/>
              <a:gd name="connsiteY2" fmla="*/ 2217269 h 6491344"/>
              <a:gd name="connsiteX3" fmla="*/ 4430891 w 4713104"/>
              <a:gd name="connsiteY3" fmla="*/ 6491344 h 6491344"/>
              <a:gd name="connsiteX4" fmla="*/ 0 w 4713104"/>
              <a:gd name="connsiteY4" fmla="*/ 6491344 h 6491344"/>
              <a:gd name="connsiteX5" fmla="*/ 0 w 4713104"/>
              <a:gd name="connsiteY5" fmla="*/ 2986 h 6491344"/>
              <a:gd name="connsiteX0" fmla="*/ 0 w 4431482"/>
              <a:gd name="connsiteY0" fmla="*/ 2986 h 6491344"/>
              <a:gd name="connsiteX1" fmla="*/ 2727596 w 4431482"/>
              <a:gd name="connsiteY1" fmla="*/ 0 h 6491344"/>
              <a:gd name="connsiteX2" fmla="*/ 3937832 w 4431482"/>
              <a:gd name="connsiteY2" fmla="*/ 2217269 h 6491344"/>
              <a:gd name="connsiteX3" fmla="*/ 4430891 w 4431482"/>
              <a:gd name="connsiteY3" fmla="*/ 6491344 h 6491344"/>
              <a:gd name="connsiteX4" fmla="*/ 0 w 4431482"/>
              <a:gd name="connsiteY4" fmla="*/ 6491344 h 6491344"/>
              <a:gd name="connsiteX5" fmla="*/ 0 w 4431482"/>
              <a:gd name="connsiteY5" fmla="*/ 2986 h 6491344"/>
              <a:gd name="connsiteX0" fmla="*/ 0 w 4431482"/>
              <a:gd name="connsiteY0" fmla="*/ 2986 h 6491344"/>
              <a:gd name="connsiteX1" fmla="*/ 2727596 w 4431482"/>
              <a:gd name="connsiteY1" fmla="*/ 0 h 6491344"/>
              <a:gd name="connsiteX2" fmla="*/ 3937832 w 4431482"/>
              <a:gd name="connsiteY2" fmla="*/ 2217269 h 6491344"/>
              <a:gd name="connsiteX3" fmla="*/ 4430891 w 4431482"/>
              <a:gd name="connsiteY3" fmla="*/ 6491344 h 6491344"/>
              <a:gd name="connsiteX4" fmla="*/ 0 w 4431482"/>
              <a:gd name="connsiteY4" fmla="*/ 6491344 h 6491344"/>
              <a:gd name="connsiteX5" fmla="*/ 0 w 4431482"/>
              <a:gd name="connsiteY5" fmla="*/ 2986 h 649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482" h="6491344">
                <a:moveTo>
                  <a:pt x="0" y="2986"/>
                </a:moveTo>
                <a:lnTo>
                  <a:pt x="2727596" y="0"/>
                </a:lnTo>
                <a:cubicBezTo>
                  <a:pt x="3107490" y="349624"/>
                  <a:pt x="3613608" y="1148825"/>
                  <a:pt x="3937832" y="2217269"/>
                </a:cubicBezTo>
                <a:cubicBezTo>
                  <a:pt x="4262056" y="3285713"/>
                  <a:pt x="4443231" y="4809316"/>
                  <a:pt x="4430891" y="6491344"/>
                </a:cubicBezTo>
                <a:lnTo>
                  <a:pt x="0" y="6491344"/>
                </a:lnTo>
                <a:lnTo>
                  <a:pt x="0" y="29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108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" preserve="1" userDrawn="1">
  <p:cSld name="sub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4020341"/>
            <a:ext cx="11832392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180000"/>
            <a:ext cx="11832392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41169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2" preserve="1" userDrawn="1">
  <p:cSld name="sub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20341"/>
            <a:ext cx="11834341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B6B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5A81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7837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2" type="title" preserve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05F8CEAE-2B96-485D-B411-8B7C510B0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939871"/>
            <a:ext cx="11834341" cy="2720456"/>
          </a:xfrm>
          <a:custGeom>
            <a:avLst/>
            <a:gdLst>
              <a:gd name="T0" fmla="*/ 0 w 32870"/>
              <a:gd name="T1" fmla="*/ 2226 h 7380"/>
              <a:gd name="T2" fmla="*/ 0 w 32870"/>
              <a:gd name="T3" fmla="*/ 7380 h 7380"/>
              <a:gd name="T4" fmla="*/ 14422 w 32870"/>
              <a:gd name="T5" fmla="*/ 4565 h 7380"/>
              <a:gd name="T6" fmla="*/ 32870 w 32870"/>
              <a:gd name="T7" fmla="*/ 4560 h 7380"/>
              <a:gd name="T8" fmla="*/ 32870 w 32870"/>
              <a:gd name="T9" fmla="*/ 0 h 7380"/>
              <a:gd name="T10" fmla="*/ 13779 w 32870"/>
              <a:gd name="T11" fmla="*/ 16 h 7380"/>
              <a:gd name="T12" fmla="*/ 0 w 32870"/>
              <a:gd name="T13" fmla="*/ 2226 h 7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380">
                <a:moveTo>
                  <a:pt x="0" y="2226"/>
                </a:moveTo>
                <a:lnTo>
                  <a:pt x="0" y="7380"/>
                </a:lnTo>
                <a:cubicBezTo>
                  <a:pt x="4241" y="4951"/>
                  <a:pt x="10659" y="4560"/>
                  <a:pt x="14422" y="4565"/>
                </a:cubicBezTo>
                <a:cubicBezTo>
                  <a:pt x="15294" y="4566"/>
                  <a:pt x="23963" y="4563"/>
                  <a:pt x="32870" y="456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1153FAC-44DF-431E-A26D-60482F42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2577"/>
          </a:xfrm>
          <a:custGeom>
            <a:avLst/>
            <a:gdLst>
              <a:gd name="T0" fmla="*/ 32870 w 32870"/>
              <a:gd name="T1" fmla="*/ 11160 h 12864"/>
              <a:gd name="T2" fmla="*/ 32870 w 32870"/>
              <a:gd name="T3" fmla="*/ 0 h 12864"/>
              <a:gd name="T4" fmla="*/ 11591 w 32870"/>
              <a:gd name="T5" fmla="*/ 0 h 12864"/>
              <a:gd name="T6" fmla="*/ 0 w 32870"/>
              <a:gd name="T7" fmla="*/ 4209 h 12864"/>
              <a:gd name="T8" fmla="*/ 0 w 32870"/>
              <a:gd name="T9" fmla="*/ 12864 h 12864"/>
              <a:gd name="T10" fmla="*/ 13779 w 32870"/>
              <a:gd name="T11" fmla="*/ 10654 h 12864"/>
              <a:gd name="T12" fmla="*/ 32870 w 32870"/>
              <a:gd name="T13" fmla="*/ 10638 h 12864"/>
              <a:gd name="T14" fmla="*/ 32870 w 32870"/>
              <a:gd name="T15" fmla="*/ 11160 h 1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70" h="12864">
                <a:moveTo>
                  <a:pt x="32870" y="11160"/>
                </a:move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2864"/>
                </a:lnTo>
                <a:cubicBezTo>
                  <a:pt x="3156" y="11514"/>
                  <a:pt x="7620" y="10694"/>
                  <a:pt x="13779" y="10654"/>
                </a:cubicBezTo>
                <a:cubicBezTo>
                  <a:pt x="15112" y="10646"/>
                  <a:pt x="23927" y="10641"/>
                  <a:pt x="32870" y="10638"/>
                </a:cubicBezTo>
                <a:lnTo>
                  <a:pt x="32870" y="1116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720931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458" y="4737495"/>
            <a:ext cx="7068698" cy="642035"/>
          </a:xfrm>
        </p:spPr>
        <p:txBody>
          <a:bodyPr anchor="t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14" name="Päivämäärän paikkamerkki 3">
            <a:extLst>
              <a:ext uri="{FF2B5EF4-FFF2-40B4-BE49-F238E27FC236}">
                <a16:creationId xmlns:a16="http://schemas.microsoft.com/office/drawing/2014/main" id="{39075F1A-02C4-4735-B1E3-C64DC67F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4156" y="4737495"/>
            <a:ext cx="1240109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|  3.11.2023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BD6B811-C650-4A18-9C6D-CB0DEFCA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1172" y="4459962"/>
            <a:ext cx="4114800" cy="20460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3" preserve="1" userDrawn="1">
  <p:cSld name="sub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20341"/>
            <a:ext cx="11834341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D964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5A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3938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4" preserve="1" userDrawn="1">
  <p:cSld name="subtit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699CDD43-C904-4C83-89E3-B4A65DCA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8632" y="180000"/>
            <a:ext cx="11834341" cy="6488159"/>
            <a:chOff x="178632" y="172167"/>
            <a:chExt cx="11834341" cy="648815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0CE7767-6758-4913-9796-391DDD99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3955066"/>
              <a:ext cx="11834341" cy="2705260"/>
            </a:xfrm>
            <a:custGeom>
              <a:avLst/>
              <a:gdLst>
                <a:gd name="T0" fmla="*/ 0 w 32870"/>
                <a:gd name="T1" fmla="*/ 2226 h 7510"/>
                <a:gd name="T2" fmla="*/ 0 w 32870"/>
                <a:gd name="T3" fmla="*/ 7510 h 7510"/>
                <a:gd name="T4" fmla="*/ 14422 w 32870"/>
                <a:gd name="T5" fmla="*/ 4695 h 7510"/>
                <a:gd name="T6" fmla="*/ 32870 w 32870"/>
                <a:gd name="T7" fmla="*/ 4690 h 7510"/>
                <a:gd name="T8" fmla="*/ 32870 w 32870"/>
                <a:gd name="T9" fmla="*/ 0 h 7510"/>
                <a:gd name="T10" fmla="*/ 13779 w 32870"/>
                <a:gd name="T11" fmla="*/ 16 h 7510"/>
                <a:gd name="T12" fmla="*/ 0 w 32870"/>
                <a:gd name="T13" fmla="*/ 2226 h 7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70" h="7510">
                  <a:moveTo>
                    <a:pt x="0" y="2226"/>
                  </a:moveTo>
                  <a:lnTo>
                    <a:pt x="0" y="7510"/>
                  </a:lnTo>
                  <a:cubicBezTo>
                    <a:pt x="4241" y="5081"/>
                    <a:pt x="10659" y="4690"/>
                    <a:pt x="14422" y="4695"/>
                  </a:cubicBezTo>
                  <a:cubicBezTo>
                    <a:pt x="15294" y="4696"/>
                    <a:pt x="23963" y="4693"/>
                    <a:pt x="32870" y="4690"/>
                  </a:cubicBezTo>
                  <a:lnTo>
                    <a:pt x="32870" y="0"/>
                  </a:lnTo>
                  <a:cubicBezTo>
                    <a:pt x="23927" y="3"/>
                    <a:pt x="15112" y="8"/>
                    <a:pt x="13779" y="16"/>
                  </a:cubicBezTo>
                  <a:cubicBezTo>
                    <a:pt x="7620" y="56"/>
                    <a:pt x="3156" y="876"/>
                    <a:pt x="0" y="2226"/>
                  </a:cubicBezTo>
                  <a:close/>
                </a:path>
              </a:pathLst>
            </a:custGeom>
            <a:solidFill>
              <a:srgbClr val="5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7A82CFE-FC2A-469E-AAFA-303040F09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172167"/>
              <a:ext cx="11834341" cy="4632577"/>
            </a:xfrm>
            <a:custGeom>
              <a:avLst/>
              <a:gdLst>
                <a:gd name="T0" fmla="*/ 0 w 32870"/>
                <a:gd name="T1" fmla="*/ 0 h 12864"/>
                <a:gd name="T2" fmla="*/ 0 w 32870"/>
                <a:gd name="T3" fmla="*/ 12864 h 12864"/>
                <a:gd name="T4" fmla="*/ 13779 w 32870"/>
                <a:gd name="T5" fmla="*/ 10654 h 12864"/>
                <a:gd name="T6" fmla="*/ 32870 w 32870"/>
                <a:gd name="T7" fmla="*/ 10638 h 12864"/>
                <a:gd name="T8" fmla="*/ 32870 w 32870"/>
                <a:gd name="T9" fmla="*/ 0 h 12864"/>
                <a:gd name="T10" fmla="*/ 0 w 32870"/>
                <a:gd name="T11" fmla="*/ 0 h 1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70" h="12864">
                  <a:moveTo>
                    <a:pt x="0" y="0"/>
                  </a:moveTo>
                  <a:lnTo>
                    <a:pt x="0" y="12864"/>
                  </a:lnTo>
                  <a:cubicBezTo>
                    <a:pt x="3156" y="11514"/>
                    <a:pt x="7620" y="10694"/>
                    <a:pt x="13779" y="10654"/>
                  </a:cubicBezTo>
                  <a:cubicBezTo>
                    <a:pt x="15112" y="10646"/>
                    <a:pt x="23927" y="10641"/>
                    <a:pt x="32870" y="10638"/>
                  </a:cubicBezTo>
                  <a:lnTo>
                    <a:pt x="328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4069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5" preserve="1" userDrawn="1">
  <p:cSld name="subtitl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699CDD43-C904-4C83-89E3-B4A65DCA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8632" y="180000"/>
            <a:ext cx="11834341" cy="6488159"/>
            <a:chOff x="178632" y="172167"/>
            <a:chExt cx="11834341" cy="648815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0CE7767-6758-4913-9796-391DDD99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3955066"/>
              <a:ext cx="11834341" cy="2705260"/>
            </a:xfrm>
            <a:custGeom>
              <a:avLst/>
              <a:gdLst>
                <a:gd name="T0" fmla="*/ 0 w 32870"/>
                <a:gd name="T1" fmla="*/ 2226 h 7510"/>
                <a:gd name="T2" fmla="*/ 0 w 32870"/>
                <a:gd name="T3" fmla="*/ 7510 h 7510"/>
                <a:gd name="T4" fmla="*/ 14422 w 32870"/>
                <a:gd name="T5" fmla="*/ 4695 h 7510"/>
                <a:gd name="T6" fmla="*/ 32870 w 32870"/>
                <a:gd name="T7" fmla="*/ 4690 h 7510"/>
                <a:gd name="T8" fmla="*/ 32870 w 32870"/>
                <a:gd name="T9" fmla="*/ 0 h 7510"/>
                <a:gd name="T10" fmla="*/ 13779 w 32870"/>
                <a:gd name="T11" fmla="*/ 16 h 7510"/>
                <a:gd name="T12" fmla="*/ 0 w 32870"/>
                <a:gd name="T13" fmla="*/ 2226 h 7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70" h="7510">
                  <a:moveTo>
                    <a:pt x="0" y="2226"/>
                  </a:moveTo>
                  <a:lnTo>
                    <a:pt x="0" y="7510"/>
                  </a:lnTo>
                  <a:cubicBezTo>
                    <a:pt x="4241" y="5081"/>
                    <a:pt x="10659" y="4690"/>
                    <a:pt x="14422" y="4695"/>
                  </a:cubicBezTo>
                  <a:cubicBezTo>
                    <a:pt x="15294" y="4696"/>
                    <a:pt x="23963" y="4693"/>
                    <a:pt x="32870" y="4690"/>
                  </a:cubicBezTo>
                  <a:lnTo>
                    <a:pt x="32870" y="0"/>
                  </a:lnTo>
                  <a:cubicBezTo>
                    <a:pt x="23927" y="3"/>
                    <a:pt x="15112" y="8"/>
                    <a:pt x="13779" y="16"/>
                  </a:cubicBezTo>
                  <a:cubicBezTo>
                    <a:pt x="7620" y="56"/>
                    <a:pt x="3156" y="876"/>
                    <a:pt x="0" y="2226"/>
                  </a:cubicBezTo>
                  <a:close/>
                </a:path>
              </a:pathLst>
            </a:custGeom>
            <a:solidFill>
              <a:srgbClr val="B6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7A82CFE-FC2A-469E-AAFA-303040F09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172167"/>
              <a:ext cx="11834341" cy="4632577"/>
            </a:xfrm>
            <a:custGeom>
              <a:avLst/>
              <a:gdLst>
                <a:gd name="T0" fmla="*/ 0 w 32870"/>
                <a:gd name="T1" fmla="*/ 0 h 12864"/>
                <a:gd name="T2" fmla="*/ 0 w 32870"/>
                <a:gd name="T3" fmla="*/ 12864 h 12864"/>
                <a:gd name="T4" fmla="*/ 13779 w 32870"/>
                <a:gd name="T5" fmla="*/ 10654 h 12864"/>
                <a:gd name="T6" fmla="*/ 32870 w 32870"/>
                <a:gd name="T7" fmla="*/ 10638 h 12864"/>
                <a:gd name="T8" fmla="*/ 32870 w 32870"/>
                <a:gd name="T9" fmla="*/ 0 h 12864"/>
                <a:gd name="T10" fmla="*/ 0 w 32870"/>
                <a:gd name="T11" fmla="*/ 0 h 1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70" h="12864">
                  <a:moveTo>
                    <a:pt x="0" y="0"/>
                  </a:moveTo>
                  <a:lnTo>
                    <a:pt x="0" y="12864"/>
                  </a:lnTo>
                  <a:cubicBezTo>
                    <a:pt x="3156" y="11514"/>
                    <a:pt x="7620" y="10694"/>
                    <a:pt x="13779" y="10654"/>
                  </a:cubicBezTo>
                  <a:cubicBezTo>
                    <a:pt x="15112" y="10646"/>
                    <a:pt x="23927" y="10641"/>
                    <a:pt x="32870" y="10638"/>
                  </a:cubicBezTo>
                  <a:lnTo>
                    <a:pt x="328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1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1056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6" preserve="1" userDrawn="1">
  <p:cSld name="subtitl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90CE7767-6758-4913-9796-391DDD99B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962899"/>
            <a:ext cx="11834341" cy="2705260"/>
          </a:xfrm>
          <a:custGeom>
            <a:avLst/>
            <a:gdLst>
              <a:gd name="T0" fmla="*/ 0 w 32870"/>
              <a:gd name="T1" fmla="*/ 2226 h 7510"/>
              <a:gd name="T2" fmla="*/ 0 w 32870"/>
              <a:gd name="T3" fmla="*/ 7510 h 7510"/>
              <a:gd name="T4" fmla="*/ 14422 w 32870"/>
              <a:gd name="T5" fmla="*/ 4695 h 7510"/>
              <a:gd name="T6" fmla="*/ 32870 w 32870"/>
              <a:gd name="T7" fmla="*/ 4690 h 7510"/>
              <a:gd name="T8" fmla="*/ 32870 w 32870"/>
              <a:gd name="T9" fmla="*/ 0 h 7510"/>
              <a:gd name="T10" fmla="*/ 13779 w 32870"/>
              <a:gd name="T11" fmla="*/ 16 h 7510"/>
              <a:gd name="T12" fmla="*/ 0 w 32870"/>
              <a:gd name="T13" fmla="*/ 2226 h 7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510">
                <a:moveTo>
                  <a:pt x="0" y="2226"/>
                </a:moveTo>
                <a:lnTo>
                  <a:pt x="0" y="7510"/>
                </a:lnTo>
                <a:cubicBezTo>
                  <a:pt x="4241" y="5081"/>
                  <a:pt x="10659" y="4690"/>
                  <a:pt x="14422" y="4695"/>
                </a:cubicBezTo>
                <a:cubicBezTo>
                  <a:pt x="15294" y="4696"/>
                  <a:pt x="23963" y="4693"/>
                  <a:pt x="32870" y="469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D964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7A82CFE-FC2A-469E-AAFA-303040F09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2577"/>
          </a:xfrm>
          <a:custGeom>
            <a:avLst/>
            <a:gdLst>
              <a:gd name="T0" fmla="*/ 0 w 32870"/>
              <a:gd name="T1" fmla="*/ 0 h 12864"/>
              <a:gd name="T2" fmla="*/ 0 w 32870"/>
              <a:gd name="T3" fmla="*/ 12864 h 12864"/>
              <a:gd name="T4" fmla="*/ 13779 w 32870"/>
              <a:gd name="T5" fmla="*/ 10654 h 12864"/>
              <a:gd name="T6" fmla="*/ 32870 w 32870"/>
              <a:gd name="T7" fmla="*/ 10638 h 12864"/>
              <a:gd name="T8" fmla="*/ 32870 w 32870"/>
              <a:gd name="T9" fmla="*/ 0 h 12864"/>
              <a:gd name="T10" fmla="*/ 0 w 32870"/>
              <a:gd name="T11" fmla="*/ 0 h 1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2864">
                <a:moveTo>
                  <a:pt x="0" y="0"/>
                </a:moveTo>
                <a:lnTo>
                  <a:pt x="0" y="12864"/>
                </a:lnTo>
                <a:cubicBezTo>
                  <a:pt x="3156" y="11514"/>
                  <a:pt x="7620" y="10694"/>
                  <a:pt x="13779" y="10654"/>
                </a:cubicBezTo>
                <a:cubicBezTo>
                  <a:pt x="15112" y="10646"/>
                  <a:pt x="23927" y="10641"/>
                  <a:pt x="32870" y="10638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5A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1025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" preserve="1" userDrawn="1">
  <p:cSld name="subtitle_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14FF7E8B-4CDF-4CAC-83E6-4DFDE038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1865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509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 2" preserve="1" userDrawn="1">
  <p:cSld name="subtitle_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9">
            <a:extLst>
              <a:ext uri="{FF2B5EF4-FFF2-40B4-BE49-F238E27FC236}">
                <a16:creationId xmlns:a16="http://schemas.microsoft.com/office/drawing/2014/main" id="{86227721-48B2-43B3-8526-34B0C73A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5A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3200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330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 3" preserve="1" userDrawn="1">
  <p:cSld name="subtitle_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9">
            <a:extLst>
              <a:ext uri="{FF2B5EF4-FFF2-40B4-BE49-F238E27FC236}">
                <a16:creationId xmlns:a16="http://schemas.microsoft.com/office/drawing/2014/main" id="{F4B276F3-D064-4656-A9E4-A4F6D1ABB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D9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3200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29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preserve="1" userDrawn="1">
  <p:cSld name="onl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4B3679A-A389-400D-A744-C43C2270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F9C706D-5C6A-42FA-B522-02CB8028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A08CEC9F-7456-473A-8F4A-6918F37BC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A5411A7-57B3-491D-9820-EBA16DCC4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0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 preserve="1">
  <p:cSld name="km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CB941E6F-111D-4022-8CFD-1CC1B2ADB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3A4A4694-9735-4EF6-8D9E-9C60AE285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78F21DE0-9EC0-4B8E-AE3C-CC8F7C9E3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41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" type="title" preserve="1">
  <p:cSld name="end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3">
            <a:extLst>
              <a:ext uri="{FF2B5EF4-FFF2-40B4-BE49-F238E27FC236}">
                <a16:creationId xmlns:a16="http://schemas.microsoft.com/office/drawing/2014/main" id="{E1153FAC-44DF-431E-A26D-60482F42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9603"/>
          </a:xfrm>
          <a:custGeom>
            <a:avLst/>
            <a:gdLst>
              <a:gd name="T0" fmla="*/ 32870 w 32870"/>
              <a:gd name="T1" fmla="*/ 11160 h 12864"/>
              <a:gd name="T2" fmla="*/ 32870 w 32870"/>
              <a:gd name="T3" fmla="*/ 0 h 12864"/>
              <a:gd name="T4" fmla="*/ 11591 w 32870"/>
              <a:gd name="T5" fmla="*/ 0 h 12864"/>
              <a:gd name="T6" fmla="*/ 0 w 32870"/>
              <a:gd name="T7" fmla="*/ 4209 h 12864"/>
              <a:gd name="T8" fmla="*/ 0 w 32870"/>
              <a:gd name="T9" fmla="*/ 12864 h 12864"/>
              <a:gd name="T10" fmla="*/ 13779 w 32870"/>
              <a:gd name="T11" fmla="*/ 10654 h 12864"/>
              <a:gd name="T12" fmla="*/ 32870 w 32870"/>
              <a:gd name="T13" fmla="*/ 10638 h 12864"/>
              <a:gd name="T14" fmla="*/ 32870 w 32870"/>
              <a:gd name="T15" fmla="*/ 11160 h 12864"/>
              <a:gd name="connsiteX0" fmla="*/ 32870 w 32870"/>
              <a:gd name="connsiteY0" fmla="*/ 11160 h 13093"/>
              <a:gd name="connsiteX1" fmla="*/ 32870 w 32870"/>
              <a:gd name="connsiteY1" fmla="*/ 0 h 13093"/>
              <a:gd name="connsiteX2" fmla="*/ 11591 w 32870"/>
              <a:gd name="connsiteY2" fmla="*/ 0 h 13093"/>
              <a:gd name="connsiteX3" fmla="*/ 0 w 32870"/>
              <a:gd name="connsiteY3" fmla="*/ 4209 h 13093"/>
              <a:gd name="connsiteX4" fmla="*/ 0 w 32870"/>
              <a:gd name="connsiteY4" fmla="*/ 12864 h 13093"/>
              <a:gd name="connsiteX5" fmla="*/ 32870 w 32870"/>
              <a:gd name="connsiteY5" fmla="*/ 10638 h 13093"/>
              <a:gd name="connsiteX6" fmla="*/ 32870 w 32870"/>
              <a:gd name="connsiteY6" fmla="*/ 11160 h 13093"/>
              <a:gd name="connsiteX0" fmla="*/ 32870 w 32870"/>
              <a:gd name="connsiteY0" fmla="*/ 11160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  <a:gd name="connsiteX6" fmla="*/ 32870 w 32870"/>
              <a:gd name="connsiteY6" fmla="*/ 11160 h 12864"/>
              <a:gd name="connsiteX0" fmla="*/ 32870 w 32870"/>
              <a:gd name="connsiteY0" fmla="*/ 10638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  <a:gd name="connsiteX0" fmla="*/ 32870 w 32870"/>
              <a:gd name="connsiteY0" fmla="*/ 10638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2864">
                <a:moveTo>
                  <a:pt x="32870" y="10638"/>
                </a:move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2864"/>
                </a:lnTo>
                <a:cubicBezTo>
                  <a:pt x="65" y="12881"/>
                  <a:pt x="32861" y="10626"/>
                  <a:pt x="32870" y="10638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05F8CEAE-2B96-485D-B411-8B7C510B0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16534"/>
            <a:ext cx="11834341" cy="2661466"/>
          </a:xfrm>
          <a:custGeom>
            <a:avLst/>
            <a:gdLst>
              <a:gd name="T0" fmla="*/ 0 w 32870"/>
              <a:gd name="T1" fmla="*/ 2226 h 7380"/>
              <a:gd name="T2" fmla="*/ 0 w 32870"/>
              <a:gd name="T3" fmla="*/ 7380 h 7380"/>
              <a:gd name="T4" fmla="*/ 14422 w 32870"/>
              <a:gd name="T5" fmla="*/ 4565 h 7380"/>
              <a:gd name="T6" fmla="*/ 32870 w 32870"/>
              <a:gd name="T7" fmla="*/ 4560 h 7380"/>
              <a:gd name="T8" fmla="*/ 32870 w 32870"/>
              <a:gd name="T9" fmla="*/ 0 h 7380"/>
              <a:gd name="T10" fmla="*/ 13779 w 32870"/>
              <a:gd name="T11" fmla="*/ 16 h 7380"/>
              <a:gd name="T12" fmla="*/ 0 w 32870"/>
              <a:gd name="T13" fmla="*/ 2226 h 7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380">
                <a:moveTo>
                  <a:pt x="0" y="2226"/>
                </a:moveTo>
                <a:lnTo>
                  <a:pt x="0" y="7380"/>
                </a:lnTo>
                <a:cubicBezTo>
                  <a:pt x="4241" y="4951"/>
                  <a:pt x="10659" y="4560"/>
                  <a:pt x="14422" y="4565"/>
                </a:cubicBezTo>
                <a:cubicBezTo>
                  <a:pt x="15294" y="4566"/>
                  <a:pt x="23963" y="4563"/>
                  <a:pt x="32870" y="456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755647"/>
            <a:ext cx="8193024" cy="1170923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4375404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3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9E26A5B-0527-2A40-8198-D97AB284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0" y="180000"/>
            <a:ext cx="11834343" cy="5653369"/>
          </a:xfrm>
          <a:custGeom>
            <a:avLst/>
            <a:gdLst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4632577 h 5653369"/>
              <a:gd name="connsiteX7" fmla="*/ 2 w 11834343"/>
              <a:gd name="connsiteY7" fmla="*/ 2262418 h 5653369"/>
              <a:gd name="connsiteX8" fmla="*/ 2 w 11834343"/>
              <a:gd name="connsiteY8" fmla="*/ 1515743 h 5653369"/>
              <a:gd name="connsiteX9" fmla="*/ 4173164 w 11834343"/>
              <a:gd name="connsiteY9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2262418 h 5653369"/>
              <a:gd name="connsiteX7" fmla="*/ 2 w 11834343"/>
              <a:gd name="connsiteY7" fmla="*/ 1515743 h 5653369"/>
              <a:gd name="connsiteX8" fmla="*/ 4173164 w 11834343"/>
              <a:gd name="connsiteY8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1515743 h 5653369"/>
              <a:gd name="connsiteX7" fmla="*/ 4173164 w 11834343"/>
              <a:gd name="connsiteY7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4781242 h 5653369"/>
              <a:gd name="connsiteX4" fmla="*/ 2 w 11834343"/>
              <a:gd name="connsiteY4" fmla="*/ 5653369 h 5653369"/>
              <a:gd name="connsiteX5" fmla="*/ 2 w 11834343"/>
              <a:gd name="connsiteY5" fmla="*/ 1515743 h 5653369"/>
              <a:gd name="connsiteX6" fmla="*/ 4173164 w 11834343"/>
              <a:gd name="connsiteY6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4781242 h 5653369"/>
              <a:gd name="connsiteX3" fmla="*/ 2 w 11834343"/>
              <a:gd name="connsiteY3" fmla="*/ 5653369 h 5653369"/>
              <a:gd name="connsiteX4" fmla="*/ 2 w 11834343"/>
              <a:gd name="connsiteY4" fmla="*/ 1515743 h 5653369"/>
              <a:gd name="connsiteX5" fmla="*/ 4173164 w 11834343"/>
              <a:gd name="connsiteY5" fmla="*/ 0 h 565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343" h="5653369">
                <a:moveTo>
                  <a:pt x="4173164" y="0"/>
                </a:moveTo>
                <a:lnTo>
                  <a:pt x="11834343" y="0"/>
                </a:lnTo>
                <a:lnTo>
                  <a:pt x="11834343" y="4781242"/>
                </a:lnTo>
                <a:cubicBezTo>
                  <a:pt x="11819942" y="4767138"/>
                  <a:pt x="-5758" y="5651802"/>
                  <a:pt x="2" y="5653369"/>
                </a:cubicBezTo>
                <a:lnTo>
                  <a:pt x="2" y="1515743"/>
                </a:lnTo>
                <a:cubicBezTo>
                  <a:pt x="2819434" y="1624499"/>
                  <a:pt x="3916820" y="928388"/>
                  <a:pt x="4173164" y="0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BFBF6B36-2C5D-4C96-B600-824137F5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78858" y="3996390"/>
            <a:ext cx="11834341" cy="268161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5341" h="2994355">
                <a:moveTo>
                  <a:pt x="0" y="898261"/>
                </a:moveTo>
                <a:cubicBezTo>
                  <a:pt x="436248" y="646332"/>
                  <a:pt x="1024862" y="449117"/>
                  <a:pt x="2025820" y="264554"/>
                </a:cubicBezTo>
                <a:cubicBezTo>
                  <a:pt x="3026778" y="79991"/>
                  <a:pt x="3851536" y="-24505"/>
                  <a:pt x="5916845" y="4924"/>
                </a:cubicBezTo>
                <a:lnTo>
                  <a:pt x="11835341" y="6932"/>
                </a:lnTo>
                <a:lnTo>
                  <a:pt x="11835341" y="2994355"/>
                </a:lnTo>
                <a:lnTo>
                  <a:pt x="1000" y="2994355"/>
                </a:lnTo>
                <a:cubicBezTo>
                  <a:pt x="667" y="2295657"/>
                  <a:pt x="333" y="1596959"/>
                  <a:pt x="0" y="8982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 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 tai poistamalla kuvan ja lisäämällä uuden kuvan napsauttamalla kuvaketta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184148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2948" y="3325673"/>
            <a:ext cx="6950798" cy="642034"/>
          </a:xfrm>
        </p:spPr>
        <p:txBody>
          <a:bodyPr anchor="t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885340FB-A085-44AC-B06C-1418A7E1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3972" y="3326656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|  3.11.2023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F912D628-CD7A-4946-A2B4-D103992E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1172" y="3052610"/>
            <a:ext cx="4114800" cy="20460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 2" type="title" preserve="1">
  <p:cSld name="end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>
            <a:extLst>
              <a:ext uri="{FF2B5EF4-FFF2-40B4-BE49-F238E27FC236}">
                <a16:creationId xmlns:a16="http://schemas.microsoft.com/office/drawing/2014/main" id="{EB983361-D7DC-4F8A-A98B-CCC6C2C2A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180000"/>
            <a:ext cx="11832392" cy="4674025"/>
          </a:xfrm>
          <a:custGeom>
            <a:avLst/>
            <a:gdLst>
              <a:gd name="T0" fmla="*/ 0 w 32870"/>
              <a:gd name="T1" fmla="*/ 4209 h 12980"/>
              <a:gd name="T2" fmla="*/ 0 w 32870"/>
              <a:gd name="T3" fmla="*/ 12980 h 12980"/>
              <a:gd name="T4" fmla="*/ 15744 w 32870"/>
              <a:gd name="T5" fmla="*/ 9766 h 12980"/>
              <a:gd name="T6" fmla="*/ 32870 w 32870"/>
              <a:gd name="T7" fmla="*/ 9751 h 12980"/>
              <a:gd name="T8" fmla="*/ 32870 w 32870"/>
              <a:gd name="T9" fmla="*/ 0 h 12980"/>
              <a:gd name="T10" fmla="*/ 11591 w 32870"/>
              <a:gd name="T11" fmla="*/ 0 h 12980"/>
              <a:gd name="T12" fmla="*/ 0 w 32870"/>
              <a:gd name="T13" fmla="*/ 4209 h 12980"/>
              <a:gd name="connsiteX0" fmla="*/ 0 w 32870"/>
              <a:gd name="connsiteY0" fmla="*/ 4209 h 13212"/>
              <a:gd name="connsiteX1" fmla="*/ 0 w 32870"/>
              <a:gd name="connsiteY1" fmla="*/ 12980 h 13212"/>
              <a:gd name="connsiteX2" fmla="*/ 32870 w 32870"/>
              <a:gd name="connsiteY2" fmla="*/ 9751 h 13212"/>
              <a:gd name="connsiteX3" fmla="*/ 32870 w 32870"/>
              <a:gd name="connsiteY3" fmla="*/ 0 h 13212"/>
              <a:gd name="connsiteX4" fmla="*/ 11591 w 32870"/>
              <a:gd name="connsiteY4" fmla="*/ 0 h 13212"/>
              <a:gd name="connsiteX5" fmla="*/ 0 w 32870"/>
              <a:gd name="connsiteY5" fmla="*/ 4209 h 13212"/>
              <a:gd name="connsiteX0" fmla="*/ 0 w 32870"/>
              <a:gd name="connsiteY0" fmla="*/ 4209 h 12980"/>
              <a:gd name="connsiteX1" fmla="*/ 0 w 32870"/>
              <a:gd name="connsiteY1" fmla="*/ 12980 h 12980"/>
              <a:gd name="connsiteX2" fmla="*/ 32870 w 32870"/>
              <a:gd name="connsiteY2" fmla="*/ 9751 h 12980"/>
              <a:gd name="connsiteX3" fmla="*/ 32870 w 32870"/>
              <a:gd name="connsiteY3" fmla="*/ 0 h 12980"/>
              <a:gd name="connsiteX4" fmla="*/ 11591 w 32870"/>
              <a:gd name="connsiteY4" fmla="*/ 0 h 12980"/>
              <a:gd name="connsiteX5" fmla="*/ 0 w 32870"/>
              <a:gd name="connsiteY5" fmla="*/ 4209 h 12980"/>
              <a:gd name="connsiteX0" fmla="*/ 0 w 32870"/>
              <a:gd name="connsiteY0" fmla="*/ 4209 h 12980"/>
              <a:gd name="connsiteX1" fmla="*/ 0 w 32870"/>
              <a:gd name="connsiteY1" fmla="*/ 12980 h 12980"/>
              <a:gd name="connsiteX2" fmla="*/ 32870 w 32870"/>
              <a:gd name="connsiteY2" fmla="*/ 9751 h 12980"/>
              <a:gd name="connsiteX3" fmla="*/ 32870 w 32870"/>
              <a:gd name="connsiteY3" fmla="*/ 0 h 12980"/>
              <a:gd name="connsiteX4" fmla="*/ 11591 w 32870"/>
              <a:gd name="connsiteY4" fmla="*/ 0 h 12980"/>
              <a:gd name="connsiteX5" fmla="*/ 0 w 32870"/>
              <a:gd name="connsiteY5" fmla="*/ 4209 h 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2980">
                <a:moveTo>
                  <a:pt x="0" y="4209"/>
                </a:moveTo>
                <a:lnTo>
                  <a:pt x="0" y="12980"/>
                </a:lnTo>
                <a:cubicBezTo>
                  <a:pt x="-29" y="12959"/>
                  <a:pt x="32843" y="9745"/>
                  <a:pt x="32870" y="9751"/>
                </a:cubicBez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8425028E-4F6B-423C-8786-AC5A436EB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3690302"/>
            <a:ext cx="11832392" cy="2987423"/>
          </a:xfrm>
          <a:custGeom>
            <a:avLst/>
            <a:gdLst>
              <a:gd name="T0" fmla="*/ 0 w 32870"/>
              <a:gd name="T1" fmla="*/ 3229 h 8296"/>
              <a:gd name="T2" fmla="*/ 0 w 32870"/>
              <a:gd name="T3" fmla="*/ 8296 h 8296"/>
              <a:gd name="T4" fmla="*/ 16387 w 32870"/>
              <a:gd name="T5" fmla="*/ 4042 h 8296"/>
              <a:gd name="T6" fmla="*/ 32870 w 32870"/>
              <a:gd name="T7" fmla="*/ 4037 h 8296"/>
              <a:gd name="T8" fmla="*/ 32870 w 32870"/>
              <a:gd name="T9" fmla="*/ 0 h 8296"/>
              <a:gd name="T10" fmla="*/ 15744 w 32870"/>
              <a:gd name="T11" fmla="*/ 14 h 8296"/>
              <a:gd name="T12" fmla="*/ 0 w 32870"/>
              <a:gd name="T13" fmla="*/ 3229 h 8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8296">
                <a:moveTo>
                  <a:pt x="0" y="3229"/>
                </a:moveTo>
                <a:lnTo>
                  <a:pt x="0" y="8296"/>
                </a:lnTo>
                <a:cubicBezTo>
                  <a:pt x="3928" y="4574"/>
                  <a:pt x="11978" y="4035"/>
                  <a:pt x="16387" y="4042"/>
                </a:cubicBezTo>
                <a:cubicBezTo>
                  <a:pt x="17194" y="4043"/>
                  <a:pt x="24691" y="4041"/>
                  <a:pt x="32870" y="4037"/>
                </a:cubicBezTo>
                <a:lnTo>
                  <a:pt x="32870" y="0"/>
                </a:lnTo>
                <a:cubicBezTo>
                  <a:pt x="24550" y="3"/>
                  <a:pt x="16871" y="7"/>
                  <a:pt x="15744" y="14"/>
                </a:cubicBezTo>
                <a:cubicBezTo>
                  <a:pt x="8177" y="64"/>
                  <a:pt x="3166" y="1290"/>
                  <a:pt x="0" y="3229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126571"/>
            <a:ext cx="8193024" cy="1415461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5518404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 3" type="title" preserve="1">
  <p:cSld name="end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9">
            <a:extLst>
              <a:ext uri="{FF2B5EF4-FFF2-40B4-BE49-F238E27FC236}">
                <a16:creationId xmlns:a16="http://schemas.microsoft.com/office/drawing/2014/main" id="{2F879CE6-F58E-498F-BFF8-897875D76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2393" cy="4209097"/>
          </a:xfrm>
          <a:custGeom>
            <a:avLst/>
            <a:gdLst>
              <a:gd name="T0" fmla="*/ 0 w 32870"/>
              <a:gd name="T1" fmla="*/ 4740 h 11678"/>
              <a:gd name="T2" fmla="*/ 0 w 32870"/>
              <a:gd name="T3" fmla="*/ 11678 h 11678"/>
              <a:gd name="T4" fmla="*/ 19067 w 32870"/>
              <a:gd name="T5" fmla="*/ 4661 h 11678"/>
              <a:gd name="T6" fmla="*/ 32870 w 32870"/>
              <a:gd name="T7" fmla="*/ 4650 h 11678"/>
              <a:gd name="T8" fmla="*/ 32870 w 32870"/>
              <a:gd name="T9" fmla="*/ 0 h 11678"/>
              <a:gd name="T10" fmla="*/ 18389 w 32870"/>
              <a:gd name="T11" fmla="*/ 20 h 11678"/>
              <a:gd name="T12" fmla="*/ 0 w 32870"/>
              <a:gd name="T13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1678">
                <a:moveTo>
                  <a:pt x="0" y="4740"/>
                </a:moveTo>
                <a:lnTo>
                  <a:pt x="0" y="11678"/>
                </a:lnTo>
                <a:cubicBezTo>
                  <a:pt x="-29" y="11700"/>
                  <a:pt x="32880" y="4689"/>
                  <a:pt x="32870" y="4650"/>
                </a:cubicBezTo>
                <a:lnTo>
                  <a:pt x="32870" y="0"/>
                </a:lnTo>
                <a:lnTo>
                  <a:pt x="18389" y="20"/>
                </a:lnTo>
                <a:cubicBezTo>
                  <a:pt x="8797" y="82"/>
                  <a:pt x="3102" y="1939"/>
                  <a:pt x="0" y="4740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308B19E-C811-4A25-A76E-FD76B06ED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2393" cy="5588186"/>
          </a:xfrm>
          <a:custGeom>
            <a:avLst/>
            <a:gdLst>
              <a:gd name="T0" fmla="*/ 32870 w 32870"/>
              <a:gd name="T1" fmla="*/ 15500 h 15500"/>
              <a:gd name="T2" fmla="*/ 32870 w 32870"/>
              <a:gd name="T3" fmla="*/ 0 h 15500"/>
              <a:gd name="T4" fmla="*/ 32870 w 32870"/>
              <a:gd name="T5" fmla="*/ 0 h 15500"/>
              <a:gd name="T6" fmla="*/ 32870 w 32870"/>
              <a:gd name="T7" fmla="*/ 4650 h 15500"/>
              <a:gd name="T8" fmla="*/ 19067 w 32870"/>
              <a:gd name="T9" fmla="*/ 4661 h 15500"/>
              <a:gd name="T10" fmla="*/ 0 w 32870"/>
              <a:gd name="T11" fmla="*/ 11678 h 15500"/>
              <a:gd name="T12" fmla="*/ 0 w 32870"/>
              <a:gd name="T13" fmla="*/ 15500 h 15500"/>
              <a:gd name="T14" fmla="*/ 32870 w 32870"/>
              <a:gd name="T15" fmla="*/ 15500 h 15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70" h="15500">
                <a:moveTo>
                  <a:pt x="32870" y="15500"/>
                </a:moveTo>
                <a:lnTo>
                  <a:pt x="32870" y="0"/>
                </a:lnTo>
                <a:lnTo>
                  <a:pt x="32870" y="0"/>
                </a:lnTo>
                <a:lnTo>
                  <a:pt x="32870" y="4650"/>
                </a:lnTo>
                <a:cubicBezTo>
                  <a:pt x="28166" y="4655"/>
                  <a:pt x="20406" y="4664"/>
                  <a:pt x="19067" y="4661"/>
                </a:cubicBezTo>
                <a:cubicBezTo>
                  <a:pt x="13563" y="4653"/>
                  <a:pt x="2671" y="5450"/>
                  <a:pt x="0" y="11678"/>
                </a:cubicBezTo>
                <a:lnTo>
                  <a:pt x="0" y="15500"/>
                </a:lnTo>
                <a:lnTo>
                  <a:pt x="32870" y="1550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3428999"/>
            <a:ext cx="8193024" cy="1125203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5102352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add text </a:t>
            </a:r>
            <a:br>
              <a:rPr lang="en-GB" noProof="0" dirty="0"/>
            </a:br>
            <a:r>
              <a:rPr lang="en-GB" noProof="0" dirty="0"/>
              <a:t>Enter &amp; TAB for next text level</a:t>
            </a:r>
            <a:br>
              <a:rPr lang="en-GB" noProof="0" dirty="0"/>
            </a:br>
            <a:r>
              <a:rPr lang="en-GB" noProof="0" dirty="0"/>
              <a:t>SHIFT+TAB to go back in levels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CC7FD-8EF4-43FC-BAB3-47E907F1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3.11.2023   |  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6AF5-5886-488E-94AF-540306D5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Risto Leppänen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05638-6A02-4F90-BE63-DA3C1ABD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335048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AF5ED276-0204-40E6-B3D6-A29A0811A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510394"/>
            <a:ext cx="11834341" cy="3159498"/>
          </a:xfrm>
          <a:custGeom>
            <a:avLst/>
            <a:gdLst>
              <a:gd name="T0" fmla="*/ 0 w 32870"/>
              <a:gd name="T1" fmla="*/ 3229 h 8296"/>
              <a:gd name="T2" fmla="*/ 0 w 32870"/>
              <a:gd name="T3" fmla="*/ 8296 h 8296"/>
              <a:gd name="T4" fmla="*/ 16387 w 32870"/>
              <a:gd name="T5" fmla="*/ 4042 h 8296"/>
              <a:gd name="T6" fmla="*/ 32870 w 32870"/>
              <a:gd name="T7" fmla="*/ 4037 h 8296"/>
              <a:gd name="T8" fmla="*/ 32870 w 32870"/>
              <a:gd name="T9" fmla="*/ 0 h 8296"/>
              <a:gd name="T10" fmla="*/ 15744 w 32870"/>
              <a:gd name="T11" fmla="*/ 14 h 8296"/>
              <a:gd name="T12" fmla="*/ 0 w 32870"/>
              <a:gd name="T13" fmla="*/ 3229 h 8296"/>
              <a:gd name="connsiteX0" fmla="*/ 0 w 10000"/>
              <a:gd name="connsiteY0" fmla="*/ 4445 h 10553"/>
              <a:gd name="connsiteX1" fmla="*/ 0 w 10000"/>
              <a:gd name="connsiteY1" fmla="*/ 10553 h 10553"/>
              <a:gd name="connsiteX2" fmla="*/ 4985 w 10000"/>
              <a:gd name="connsiteY2" fmla="*/ 5425 h 10553"/>
              <a:gd name="connsiteX3" fmla="*/ 10000 w 10000"/>
              <a:gd name="connsiteY3" fmla="*/ 5419 h 10553"/>
              <a:gd name="connsiteX4" fmla="*/ 10000 w 10000"/>
              <a:gd name="connsiteY4" fmla="*/ 553 h 10553"/>
              <a:gd name="connsiteX5" fmla="*/ 4601 w 10000"/>
              <a:gd name="connsiteY5" fmla="*/ 0 h 10553"/>
              <a:gd name="connsiteX6" fmla="*/ 0 w 10000"/>
              <a:gd name="connsiteY6" fmla="*/ 4445 h 10553"/>
              <a:gd name="connsiteX0" fmla="*/ 0 w 10000"/>
              <a:gd name="connsiteY0" fmla="*/ 4468 h 10576"/>
              <a:gd name="connsiteX1" fmla="*/ 0 w 10000"/>
              <a:gd name="connsiteY1" fmla="*/ 10576 h 10576"/>
              <a:gd name="connsiteX2" fmla="*/ 4985 w 10000"/>
              <a:gd name="connsiteY2" fmla="*/ 5448 h 10576"/>
              <a:gd name="connsiteX3" fmla="*/ 10000 w 10000"/>
              <a:gd name="connsiteY3" fmla="*/ 5442 h 10576"/>
              <a:gd name="connsiteX4" fmla="*/ 10000 w 10000"/>
              <a:gd name="connsiteY4" fmla="*/ 576 h 10576"/>
              <a:gd name="connsiteX5" fmla="*/ 4601 w 10000"/>
              <a:gd name="connsiteY5" fmla="*/ 23 h 10576"/>
              <a:gd name="connsiteX6" fmla="*/ 0 w 10000"/>
              <a:gd name="connsiteY6" fmla="*/ 4468 h 10576"/>
              <a:gd name="connsiteX0" fmla="*/ 0 w 10000"/>
              <a:gd name="connsiteY0" fmla="*/ 4468 h 10576"/>
              <a:gd name="connsiteX1" fmla="*/ 0 w 10000"/>
              <a:gd name="connsiteY1" fmla="*/ 10576 h 10576"/>
              <a:gd name="connsiteX2" fmla="*/ 4985 w 10000"/>
              <a:gd name="connsiteY2" fmla="*/ 5448 h 10576"/>
              <a:gd name="connsiteX3" fmla="*/ 10000 w 10000"/>
              <a:gd name="connsiteY3" fmla="*/ 5442 h 10576"/>
              <a:gd name="connsiteX4" fmla="*/ 10000 w 10000"/>
              <a:gd name="connsiteY4" fmla="*/ 576 h 10576"/>
              <a:gd name="connsiteX5" fmla="*/ 4601 w 10000"/>
              <a:gd name="connsiteY5" fmla="*/ 23 h 10576"/>
              <a:gd name="connsiteX6" fmla="*/ 0 w 10000"/>
              <a:gd name="connsiteY6" fmla="*/ 4468 h 1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576">
                <a:moveTo>
                  <a:pt x="0" y="4468"/>
                </a:moveTo>
                <a:lnTo>
                  <a:pt x="0" y="10576"/>
                </a:lnTo>
                <a:cubicBezTo>
                  <a:pt x="1195" y="6090"/>
                  <a:pt x="3644" y="5440"/>
                  <a:pt x="4985" y="5448"/>
                </a:cubicBezTo>
                <a:lnTo>
                  <a:pt x="10000" y="5442"/>
                </a:lnTo>
                <a:lnTo>
                  <a:pt x="10000" y="576"/>
                </a:lnTo>
                <a:cubicBezTo>
                  <a:pt x="7689" y="-155"/>
                  <a:pt x="4944" y="14"/>
                  <a:pt x="4601" y="23"/>
                </a:cubicBezTo>
                <a:cubicBezTo>
                  <a:pt x="2299" y="83"/>
                  <a:pt x="342" y="2596"/>
                  <a:pt x="0" y="4468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18A66D6D-8F98-4660-A768-97FB85B4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74025"/>
          </a:xfrm>
          <a:custGeom>
            <a:avLst/>
            <a:gdLst>
              <a:gd name="T0" fmla="*/ 0 w 32870"/>
              <a:gd name="T1" fmla="*/ 4209 h 12980"/>
              <a:gd name="T2" fmla="*/ 0 w 32870"/>
              <a:gd name="T3" fmla="*/ 12980 h 12980"/>
              <a:gd name="T4" fmla="*/ 15744 w 32870"/>
              <a:gd name="T5" fmla="*/ 9766 h 12980"/>
              <a:gd name="T6" fmla="*/ 32870 w 32870"/>
              <a:gd name="T7" fmla="*/ 9751 h 12980"/>
              <a:gd name="T8" fmla="*/ 32870 w 32870"/>
              <a:gd name="T9" fmla="*/ 0 h 12980"/>
              <a:gd name="T10" fmla="*/ 11591 w 32870"/>
              <a:gd name="T11" fmla="*/ 0 h 12980"/>
              <a:gd name="T12" fmla="*/ 0 w 32870"/>
              <a:gd name="T13" fmla="*/ 4209 h 12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12980">
                <a:moveTo>
                  <a:pt x="0" y="4209"/>
                </a:moveTo>
                <a:lnTo>
                  <a:pt x="0" y="12980"/>
                </a:lnTo>
                <a:cubicBezTo>
                  <a:pt x="3166" y="11041"/>
                  <a:pt x="8177" y="9815"/>
                  <a:pt x="15744" y="9766"/>
                </a:cubicBezTo>
                <a:cubicBezTo>
                  <a:pt x="16871" y="9758"/>
                  <a:pt x="24550" y="9754"/>
                  <a:pt x="32870" y="9751"/>
                </a:cubicBez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378395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458" y="5732590"/>
            <a:ext cx="7060949" cy="642035"/>
          </a:xfrm>
        </p:spPr>
        <p:txBody>
          <a:bodyPr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88DF8E-5E02-40AB-90C4-DE45B779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879" y="5732590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tx2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sz="1600" dirty="0">
              <a:solidFill>
                <a:schemeClr val="tx2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79E75F-9A0D-4860-913E-C4C401DA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8116" y="5455057"/>
            <a:ext cx="4114800" cy="204601"/>
          </a:xfrm>
        </p:spPr>
        <p:txBody>
          <a:bodyPr/>
          <a:lstStyle>
            <a:lvl1pPr algn="r">
              <a:defRPr lang="fi-FI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i-FI"/>
              <a:t>Risto Leppänen</a:t>
            </a:r>
            <a:endParaRPr lang="fi-FI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2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05F8CEAE-2B96-485D-B411-8B7C510B0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939871"/>
            <a:ext cx="11834341" cy="2720456"/>
          </a:xfrm>
          <a:custGeom>
            <a:avLst/>
            <a:gdLst>
              <a:gd name="T0" fmla="*/ 0 w 32870"/>
              <a:gd name="T1" fmla="*/ 2226 h 7380"/>
              <a:gd name="T2" fmla="*/ 0 w 32870"/>
              <a:gd name="T3" fmla="*/ 7380 h 7380"/>
              <a:gd name="T4" fmla="*/ 14422 w 32870"/>
              <a:gd name="T5" fmla="*/ 4565 h 7380"/>
              <a:gd name="T6" fmla="*/ 32870 w 32870"/>
              <a:gd name="T7" fmla="*/ 4560 h 7380"/>
              <a:gd name="T8" fmla="*/ 32870 w 32870"/>
              <a:gd name="T9" fmla="*/ 0 h 7380"/>
              <a:gd name="T10" fmla="*/ 13779 w 32870"/>
              <a:gd name="T11" fmla="*/ 16 h 7380"/>
              <a:gd name="T12" fmla="*/ 0 w 32870"/>
              <a:gd name="T13" fmla="*/ 2226 h 7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380">
                <a:moveTo>
                  <a:pt x="0" y="2226"/>
                </a:moveTo>
                <a:lnTo>
                  <a:pt x="0" y="7380"/>
                </a:lnTo>
                <a:cubicBezTo>
                  <a:pt x="4241" y="4951"/>
                  <a:pt x="10659" y="4560"/>
                  <a:pt x="14422" y="4565"/>
                </a:cubicBezTo>
                <a:cubicBezTo>
                  <a:pt x="15294" y="4566"/>
                  <a:pt x="23963" y="4563"/>
                  <a:pt x="32870" y="456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1153FAC-44DF-431E-A26D-60482F42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2577"/>
          </a:xfrm>
          <a:custGeom>
            <a:avLst/>
            <a:gdLst>
              <a:gd name="T0" fmla="*/ 32870 w 32870"/>
              <a:gd name="T1" fmla="*/ 11160 h 12864"/>
              <a:gd name="T2" fmla="*/ 32870 w 32870"/>
              <a:gd name="T3" fmla="*/ 0 h 12864"/>
              <a:gd name="T4" fmla="*/ 11591 w 32870"/>
              <a:gd name="T5" fmla="*/ 0 h 12864"/>
              <a:gd name="T6" fmla="*/ 0 w 32870"/>
              <a:gd name="T7" fmla="*/ 4209 h 12864"/>
              <a:gd name="T8" fmla="*/ 0 w 32870"/>
              <a:gd name="T9" fmla="*/ 12864 h 12864"/>
              <a:gd name="T10" fmla="*/ 13779 w 32870"/>
              <a:gd name="T11" fmla="*/ 10654 h 12864"/>
              <a:gd name="T12" fmla="*/ 32870 w 32870"/>
              <a:gd name="T13" fmla="*/ 10638 h 12864"/>
              <a:gd name="T14" fmla="*/ 32870 w 32870"/>
              <a:gd name="T15" fmla="*/ 11160 h 1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70" h="12864">
                <a:moveTo>
                  <a:pt x="32870" y="11160"/>
                </a:move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2864"/>
                </a:lnTo>
                <a:cubicBezTo>
                  <a:pt x="3156" y="11514"/>
                  <a:pt x="7620" y="10694"/>
                  <a:pt x="13779" y="10654"/>
                </a:cubicBezTo>
                <a:cubicBezTo>
                  <a:pt x="15112" y="10646"/>
                  <a:pt x="23927" y="10641"/>
                  <a:pt x="32870" y="10638"/>
                </a:cubicBezTo>
                <a:lnTo>
                  <a:pt x="32870" y="1116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720931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458" y="4737495"/>
            <a:ext cx="7068698" cy="642035"/>
          </a:xfrm>
        </p:spPr>
        <p:txBody>
          <a:bodyPr anchor="t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14" name="Päivämäärän paikkamerkki 3">
            <a:extLst>
              <a:ext uri="{FF2B5EF4-FFF2-40B4-BE49-F238E27FC236}">
                <a16:creationId xmlns:a16="http://schemas.microsoft.com/office/drawing/2014/main" id="{39075F1A-02C4-4735-B1E3-C64DC67F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4156" y="4737495"/>
            <a:ext cx="1240109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BD6B811-C650-4A18-9C6D-CB0DEFCA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1172" y="4459962"/>
            <a:ext cx="4114800" cy="20460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3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9E26A5B-0527-2A40-8198-D97AB284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0" y="180000"/>
            <a:ext cx="11834343" cy="5653369"/>
          </a:xfrm>
          <a:custGeom>
            <a:avLst/>
            <a:gdLst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4632577 h 5653369"/>
              <a:gd name="connsiteX7" fmla="*/ 2 w 11834343"/>
              <a:gd name="connsiteY7" fmla="*/ 2262418 h 5653369"/>
              <a:gd name="connsiteX8" fmla="*/ 2 w 11834343"/>
              <a:gd name="connsiteY8" fmla="*/ 1515743 h 5653369"/>
              <a:gd name="connsiteX9" fmla="*/ 4173164 w 11834343"/>
              <a:gd name="connsiteY9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2262418 h 5653369"/>
              <a:gd name="connsiteX7" fmla="*/ 2 w 11834343"/>
              <a:gd name="connsiteY7" fmla="*/ 1515743 h 5653369"/>
              <a:gd name="connsiteX8" fmla="*/ 4173164 w 11834343"/>
              <a:gd name="connsiteY8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1515743 h 5653369"/>
              <a:gd name="connsiteX7" fmla="*/ 4173164 w 11834343"/>
              <a:gd name="connsiteY7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4781242 h 5653369"/>
              <a:gd name="connsiteX4" fmla="*/ 2 w 11834343"/>
              <a:gd name="connsiteY4" fmla="*/ 5653369 h 5653369"/>
              <a:gd name="connsiteX5" fmla="*/ 2 w 11834343"/>
              <a:gd name="connsiteY5" fmla="*/ 1515743 h 5653369"/>
              <a:gd name="connsiteX6" fmla="*/ 4173164 w 11834343"/>
              <a:gd name="connsiteY6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4781242 h 5653369"/>
              <a:gd name="connsiteX3" fmla="*/ 2 w 11834343"/>
              <a:gd name="connsiteY3" fmla="*/ 5653369 h 5653369"/>
              <a:gd name="connsiteX4" fmla="*/ 2 w 11834343"/>
              <a:gd name="connsiteY4" fmla="*/ 1515743 h 5653369"/>
              <a:gd name="connsiteX5" fmla="*/ 4173164 w 11834343"/>
              <a:gd name="connsiteY5" fmla="*/ 0 h 565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343" h="5653369">
                <a:moveTo>
                  <a:pt x="4173164" y="0"/>
                </a:moveTo>
                <a:lnTo>
                  <a:pt x="11834343" y="0"/>
                </a:lnTo>
                <a:lnTo>
                  <a:pt x="11834343" y="4781242"/>
                </a:lnTo>
                <a:cubicBezTo>
                  <a:pt x="11819942" y="4767138"/>
                  <a:pt x="-5758" y="5651802"/>
                  <a:pt x="2" y="5653369"/>
                </a:cubicBezTo>
                <a:lnTo>
                  <a:pt x="2" y="1515743"/>
                </a:lnTo>
                <a:cubicBezTo>
                  <a:pt x="2819434" y="1624499"/>
                  <a:pt x="3916820" y="928388"/>
                  <a:pt x="4173164" y="0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BFBF6B36-2C5D-4C96-B600-824137F5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78858" y="3996390"/>
            <a:ext cx="11834341" cy="268161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5341" h="2994355">
                <a:moveTo>
                  <a:pt x="0" y="898261"/>
                </a:moveTo>
                <a:cubicBezTo>
                  <a:pt x="436248" y="646332"/>
                  <a:pt x="1024862" y="449117"/>
                  <a:pt x="2025820" y="264554"/>
                </a:cubicBezTo>
                <a:cubicBezTo>
                  <a:pt x="3026778" y="79991"/>
                  <a:pt x="3851536" y="-24505"/>
                  <a:pt x="5916845" y="4924"/>
                </a:cubicBezTo>
                <a:lnTo>
                  <a:pt x="11835341" y="6932"/>
                </a:lnTo>
                <a:lnTo>
                  <a:pt x="11835341" y="2994355"/>
                </a:lnTo>
                <a:lnTo>
                  <a:pt x="1000" y="2994355"/>
                </a:lnTo>
                <a:cubicBezTo>
                  <a:pt x="667" y="2295657"/>
                  <a:pt x="333" y="1596959"/>
                  <a:pt x="0" y="8982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 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 tai poistamalla kuvan ja lisäämällä uuden kuvan napsauttamalla kuvaketta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184148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2948" y="3325673"/>
            <a:ext cx="6950798" cy="642034"/>
          </a:xfrm>
        </p:spPr>
        <p:txBody>
          <a:bodyPr anchor="t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885340FB-A085-44AC-B06C-1418A7E1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3972" y="3326656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F912D628-CD7A-4946-A2B4-D103992E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1172" y="3052610"/>
            <a:ext cx="4114800" cy="20460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3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4" preserve="1" userDrawn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8">
            <a:extLst>
              <a:ext uri="{FF2B5EF4-FFF2-40B4-BE49-F238E27FC236}">
                <a16:creationId xmlns:a16="http://schemas.microsoft.com/office/drawing/2014/main" id="{9D79146F-FB5D-482D-BEE2-42A25810F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2661957"/>
            <a:ext cx="11834341" cy="3985046"/>
          </a:xfrm>
          <a:custGeom>
            <a:avLst/>
            <a:gdLst>
              <a:gd name="T0" fmla="*/ 32870 w 32870"/>
              <a:gd name="T1" fmla="*/ 15500 h 15500"/>
              <a:gd name="T2" fmla="*/ 32870 w 32870"/>
              <a:gd name="T3" fmla="*/ 0 h 15500"/>
              <a:gd name="T4" fmla="*/ 32870 w 32870"/>
              <a:gd name="T5" fmla="*/ 0 h 15500"/>
              <a:gd name="T6" fmla="*/ 32870 w 32870"/>
              <a:gd name="T7" fmla="*/ 4650 h 15500"/>
              <a:gd name="T8" fmla="*/ 19067 w 32870"/>
              <a:gd name="T9" fmla="*/ 4661 h 15500"/>
              <a:gd name="T10" fmla="*/ 0 w 32870"/>
              <a:gd name="T11" fmla="*/ 11678 h 15500"/>
              <a:gd name="T12" fmla="*/ 0 w 32870"/>
              <a:gd name="T13" fmla="*/ 15500 h 15500"/>
              <a:gd name="T14" fmla="*/ 32870 w 32870"/>
              <a:gd name="T15" fmla="*/ 15500 h 15500"/>
              <a:gd name="connsiteX0" fmla="*/ 32870 w 32870"/>
              <a:gd name="connsiteY0" fmla="*/ 15500 h 15500"/>
              <a:gd name="connsiteX1" fmla="*/ 32870 w 32870"/>
              <a:gd name="connsiteY1" fmla="*/ 0 h 15500"/>
              <a:gd name="connsiteX2" fmla="*/ 32870 w 32870"/>
              <a:gd name="connsiteY2" fmla="*/ 4650 h 15500"/>
              <a:gd name="connsiteX3" fmla="*/ 19067 w 32870"/>
              <a:gd name="connsiteY3" fmla="*/ 4661 h 15500"/>
              <a:gd name="connsiteX4" fmla="*/ 0 w 32870"/>
              <a:gd name="connsiteY4" fmla="*/ 11678 h 15500"/>
              <a:gd name="connsiteX5" fmla="*/ 0 w 32870"/>
              <a:gd name="connsiteY5" fmla="*/ 15500 h 15500"/>
              <a:gd name="connsiteX6" fmla="*/ 32870 w 32870"/>
              <a:gd name="connsiteY6" fmla="*/ 15500 h 15500"/>
              <a:gd name="connsiteX0" fmla="*/ 32870 w 32870"/>
              <a:gd name="connsiteY0" fmla="*/ 10850 h 10850"/>
              <a:gd name="connsiteX1" fmla="*/ 32870 w 32870"/>
              <a:gd name="connsiteY1" fmla="*/ 0 h 10850"/>
              <a:gd name="connsiteX2" fmla="*/ 19067 w 32870"/>
              <a:gd name="connsiteY2" fmla="*/ 11 h 10850"/>
              <a:gd name="connsiteX3" fmla="*/ 0 w 32870"/>
              <a:gd name="connsiteY3" fmla="*/ 7028 h 10850"/>
              <a:gd name="connsiteX4" fmla="*/ 0 w 32870"/>
              <a:gd name="connsiteY4" fmla="*/ 10850 h 10850"/>
              <a:gd name="connsiteX5" fmla="*/ 32870 w 32870"/>
              <a:gd name="connsiteY5" fmla="*/ 10850 h 1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0850">
                <a:moveTo>
                  <a:pt x="32870" y="10850"/>
                </a:moveTo>
                <a:lnTo>
                  <a:pt x="32870" y="0"/>
                </a:lnTo>
                <a:lnTo>
                  <a:pt x="19067" y="11"/>
                </a:lnTo>
                <a:cubicBezTo>
                  <a:pt x="13563" y="3"/>
                  <a:pt x="2671" y="800"/>
                  <a:pt x="0" y="7028"/>
                </a:cubicBezTo>
                <a:lnTo>
                  <a:pt x="0" y="10850"/>
                </a:lnTo>
                <a:lnTo>
                  <a:pt x="32870" y="1085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B5B976A8-CE61-4DC9-871A-17A9AC0F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4341" cy="4209096"/>
          </a:xfrm>
          <a:custGeom>
            <a:avLst/>
            <a:gdLst>
              <a:gd name="T0" fmla="*/ 0 w 32870"/>
              <a:gd name="T1" fmla="*/ 4740 h 11678"/>
              <a:gd name="T2" fmla="*/ 0 w 32870"/>
              <a:gd name="T3" fmla="*/ 11678 h 11678"/>
              <a:gd name="T4" fmla="*/ 19067 w 32870"/>
              <a:gd name="T5" fmla="*/ 4661 h 11678"/>
              <a:gd name="T6" fmla="*/ 32870 w 32870"/>
              <a:gd name="T7" fmla="*/ 4650 h 11678"/>
              <a:gd name="T8" fmla="*/ 32870 w 32870"/>
              <a:gd name="T9" fmla="*/ 0 h 11678"/>
              <a:gd name="T10" fmla="*/ 18389 w 32870"/>
              <a:gd name="T11" fmla="*/ 20 h 11678"/>
              <a:gd name="T12" fmla="*/ 0 w 32870"/>
              <a:gd name="T13" fmla="*/ 4740 h 11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11678">
                <a:moveTo>
                  <a:pt x="0" y="4740"/>
                </a:moveTo>
                <a:lnTo>
                  <a:pt x="0" y="11678"/>
                </a:lnTo>
                <a:cubicBezTo>
                  <a:pt x="2671" y="5450"/>
                  <a:pt x="13563" y="4653"/>
                  <a:pt x="19067" y="4661"/>
                </a:cubicBezTo>
                <a:cubicBezTo>
                  <a:pt x="20406" y="4663"/>
                  <a:pt x="28166" y="4655"/>
                  <a:pt x="32870" y="4650"/>
                </a:cubicBezTo>
                <a:lnTo>
                  <a:pt x="32870" y="0"/>
                </a:lnTo>
                <a:cubicBezTo>
                  <a:pt x="28197" y="2"/>
                  <a:pt x="20433" y="7"/>
                  <a:pt x="18389" y="20"/>
                </a:cubicBezTo>
                <a:cubicBezTo>
                  <a:pt x="8797" y="82"/>
                  <a:pt x="3102" y="1939"/>
                  <a:pt x="0" y="4740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012948" y="3387374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012949" y="5597458"/>
            <a:ext cx="6969312" cy="642035"/>
          </a:xfrm>
        </p:spPr>
        <p:txBody>
          <a:bodyPr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985E3F4-62CC-4CEC-8965-E8A66FBC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260" y="5597458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53E613E-3102-404E-9128-95F7165B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9460" y="5307460"/>
            <a:ext cx="4114800" cy="24109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5" preserve="1" userDrawn="1">
  <p:cSld name="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1A042BF1-EF78-493D-A6DE-B399BD8F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8284039" cy="6515254"/>
          </a:xfrm>
          <a:custGeom>
            <a:avLst/>
            <a:gdLst>
              <a:gd name="T0" fmla="*/ 23006 w 23006"/>
              <a:gd name="T1" fmla="*/ 0 h 18070"/>
              <a:gd name="T2" fmla="*/ 11591 w 23006"/>
              <a:gd name="T3" fmla="*/ 0 h 18070"/>
              <a:gd name="T4" fmla="*/ 0 w 23006"/>
              <a:gd name="T5" fmla="*/ 4209 h 18070"/>
              <a:gd name="T6" fmla="*/ 0 w 23006"/>
              <a:gd name="T7" fmla="*/ 18070 h 18070"/>
              <a:gd name="T8" fmla="*/ 18262 w 23006"/>
              <a:gd name="T9" fmla="*/ 18070 h 18070"/>
              <a:gd name="T10" fmla="*/ 18262 w 23006"/>
              <a:gd name="T11" fmla="*/ 17566 h 18070"/>
              <a:gd name="T12" fmla="*/ 23006 w 23006"/>
              <a:gd name="T13" fmla="*/ 0 h 18070"/>
              <a:gd name="connsiteX0" fmla="*/ 23006 w 23006"/>
              <a:gd name="connsiteY0" fmla="*/ 0 h 18070"/>
              <a:gd name="connsiteX1" fmla="*/ 11591 w 23006"/>
              <a:gd name="connsiteY1" fmla="*/ 0 h 18070"/>
              <a:gd name="connsiteX2" fmla="*/ 0 w 23006"/>
              <a:gd name="connsiteY2" fmla="*/ 4209 h 18070"/>
              <a:gd name="connsiteX3" fmla="*/ 0 w 23006"/>
              <a:gd name="connsiteY3" fmla="*/ 18070 h 18070"/>
              <a:gd name="connsiteX4" fmla="*/ 18262 w 23006"/>
              <a:gd name="connsiteY4" fmla="*/ 18070 h 18070"/>
              <a:gd name="connsiteX5" fmla="*/ 18295 w 23006"/>
              <a:gd name="connsiteY5" fmla="*/ 17555 h 18070"/>
              <a:gd name="connsiteX6" fmla="*/ 23006 w 23006"/>
              <a:gd name="connsiteY6" fmla="*/ 0 h 18070"/>
              <a:gd name="connsiteX0" fmla="*/ 23006 w 23120"/>
              <a:gd name="connsiteY0" fmla="*/ 0 h 18070"/>
              <a:gd name="connsiteX1" fmla="*/ 11591 w 23120"/>
              <a:gd name="connsiteY1" fmla="*/ 0 h 18070"/>
              <a:gd name="connsiteX2" fmla="*/ 0 w 23120"/>
              <a:gd name="connsiteY2" fmla="*/ 4209 h 18070"/>
              <a:gd name="connsiteX3" fmla="*/ 0 w 23120"/>
              <a:gd name="connsiteY3" fmla="*/ 18070 h 18070"/>
              <a:gd name="connsiteX4" fmla="*/ 18262 w 23120"/>
              <a:gd name="connsiteY4" fmla="*/ 18070 h 18070"/>
              <a:gd name="connsiteX5" fmla="*/ 23120 w 23120"/>
              <a:gd name="connsiteY5" fmla="*/ 7420 h 18070"/>
              <a:gd name="connsiteX6" fmla="*/ 23006 w 23120"/>
              <a:gd name="connsiteY6" fmla="*/ 0 h 18070"/>
              <a:gd name="connsiteX0" fmla="*/ 23006 w 23309"/>
              <a:gd name="connsiteY0" fmla="*/ 0 h 18070"/>
              <a:gd name="connsiteX1" fmla="*/ 11591 w 23309"/>
              <a:gd name="connsiteY1" fmla="*/ 0 h 18070"/>
              <a:gd name="connsiteX2" fmla="*/ 0 w 23309"/>
              <a:gd name="connsiteY2" fmla="*/ 4209 h 18070"/>
              <a:gd name="connsiteX3" fmla="*/ 0 w 23309"/>
              <a:gd name="connsiteY3" fmla="*/ 18070 h 18070"/>
              <a:gd name="connsiteX4" fmla="*/ 18262 w 23309"/>
              <a:gd name="connsiteY4" fmla="*/ 18070 h 18070"/>
              <a:gd name="connsiteX5" fmla="*/ 23006 w 23309"/>
              <a:gd name="connsiteY5" fmla="*/ 0 h 18070"/>
              <a:gd name="connsiteX0" fmla="*/ 23006 w 23146"/>
              <a:gd name="connsiteY0" fmla="*/ 0 h 18070"/>
              <a:gd name="connsiteX1" fmla="*/ 11591 w 23146"/>
              <a:gd name="connsiteY1" fmla="*/ 0 h 18070"/>
              <a:gd name="connsiteX2" fmla="*/ 0 w 23146"/>
              <a:gd name="connsiteY2" fmla="*/ 4209 h 18070"/>
              <a:gd name="connsiteX3" fmla="*/ 0 w 23146"/>
              <a:gd name="connsiteY3" fmla="*/ 18070 h 18070"/>
              <a:gd name="connsiteX4" fmla="*/ 18262 w 23146"/>
              <a:gd name="connsiteY4" fmla="*/ 18070 h 18070"/>
              <a:gd name="connsiteX5" fmla="*/ 23006 w 23146"/>
              <a:gd name="connsiteY5" fmla="*/ 0 h 18070"/>
              <a:gd name="connsiteX0" fmla="*/ 23006 w 23006"/>
              <a:gd name="connsiteY0" fmla="*/ 0 h 18070"/>
              <a:gd name="connsiteX1" fmla="*/ 11591 w 23006"/>
              <a:gd name="connsiteY1" fmla="*/ 0 h 18070"/>
              <a:gd name="connsiteX2" fmla="*/ 0 w 23006"/>
              <a:gd name="connsiteY2" fmla="*/ 4209 h 18070"/>
              <a:gd name="connsiteX3" fmla="*/ 0 w 23006"/>
              <a:gd name="connsiteY3" fmla="*/ 18070 h 18070"/>
              <a:gd name="connsiteX4" fmla="*/ 18262 w 23006"/>
              <a:gd name="connsiteY4" fmla="*/ 18070 h 18070"/>
              <a:gd name="connsiteX5" fmla="*/ 23006 w 23006"/>
              <a:gd name="connsiteY5" fmla="*/ 0 h 1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6" h="18070">
                <a:moveTo>
                  <a:pt x="23006" y="0"/>
                </a:move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8070"/>
                </a:lnTo>
                <a:lnTo>
                  <a:pt x="18262" y="18070"/>
                </a:lnTo>
                <a:cubicBezTo>
                  <a:pt x="18287" y="18090"/>
                  <a:pt x="22931" y="62"/>
                  <a:pt x="23006" y="0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9868" y="2825496"/>
            <a:ext cx="5143500" cy="2391156"/>
          </a:xfrm>
        </p:spPr>
        <p:txBody>
          <a:bodyPr anchor="ctr" anchorCtr="0"/>
          <a:lstStyle>
            <a:lvl1pPr algn="l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074" y="5703145"/>
            <a:ext cx="4195818" cy="642035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BFBF6B36-2C5D-4C96-B600-824137F5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747818" y="180000"/>
            <a:ext cx="5266800" cy="651600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  <a:gd name="connsiteX0" fmla="*/ 0 w 11835341"/>
              <a:gd name="connsiteY0" fmla="*/ 901345 h 2997439"/>
              <a:gd name="connsiteX1" fmla="*/ 2025820 w 11835341"/>
              <a:gd name="connsiteY1" fmla="*/ 267638 h 2997439"/>
              <a:gd name="connsiteX2" fmla="*/ 3810844 w 11835341"/>
              <a:gd name="connsiteY2" fmla="*/ 3863 h 2997439"/>
              <a:gd name="connsiteX3" fmla="*/ 11835341 w 11835341"/>
              <a:gd name="connsiteY3" fmla="*/ 10016 h 2997439"/>
              <a:gd name="connsiteX4" fmla="*/ 11835341 w 11835341"/>
              <a:gd name="connsiteY4" fmla="*/ 2997439 h 2997439"/>
              <a:gd name="connsiteX5" fmla="*/ 1000 w 11835341"/>
              <a:gd name="connsiteY5" fmla="*/ 2997439 h 2997439"/>
              <a:gd name="connsiteX6" fmla="*/ 0 w 11835341"/>
              <a:gd name="connsiteY6" fmla="*/ 901345 h 2997439"/>
              <a:gd name="connsiteX0" fmla="*/ 0 w 11835341"/>
              <a:gd name="connsiteY0" fmla="*/ 897482 h 2993576"/>
              <a:gd name="connsiteX1" fmla="*/ 2025820 w 11835341"/>
              <a:gd name="connsiteY1" fmla="*/ 263775 h 2993576"/>
              <a:gd name="connsiteX2" fmla="*/ 3810844 w 11835341"/>
              <a:gd name="connsiteY2" fmla="*/ 0 h 2993576"/>
              <a:gd name="connsiteX3" fmla="*/ 11835341 w 11835341"/>
              <a:gd name="connsiteY3" fmla="*/ 6153 h 2993576"/>
              <a:gd name="connsiteX4" fmla="*/ 11835341 w 11835341"/>
              <a:gd name="connsiteY4" fmla="*/ 2993576 h 2993576"/>
              <a:gd name="connsiteX5" fmla="*/ 1000 w 11835341"/>
              <a:gd name="connsiteY5" fmla="*/ 2993576 h 2993576"/>
              <a:gd name="connsiteX6" fmla="*/ 0 w 11835341"/>
              <a:gd name="connsiteY6" fmla="*/ 897482 h 2993576"/>
              <a:gd name="connsiteX0" fmla="*/ 478839 w 12313180"/>
              <a:gd name="connsiteY0" fmla="*/ 2993576 h 2993576"/>
              <a:gd name="connsiteX1" fmla="*/ 2503659 w 12313180"/>
              <a:gd name="connsiteY1" fmla="*/ 263775 h 2993576"/>
              <a:gd name="connsiteX2" fmla="*/ 4288683 w 12313180"/>
              <a:gd name="connsiteY2" fmla="*/ 0 h 2993576"/>
              <a:gd name="connsiteX3" fmla="*/ 12313180 w 12313180"/>
              <a:gd name="connsiteY3" fmla="*/ 6153 h 2993576"/>
              <a:gd name="connsiteX4" fmla="*/ 12313180 w 12313180"/>
              <a:gd name="connsiteY4" fmla="*/ 2993576 h 2993576"/>
              <a:gd name="connsiteX5" fmla="*/ 478839 w 12313180"/>
              <a:gd name="connsiteY5" fmla="*/ 2993576 h 2993576"/>
              <a:gd name="connsiteX0" fmla="*/ 478855 w 12313196"/>
              <a:gd name="connsiteY0" fmla="*/ 2993576 h 2993576"/>
              <a:gd name="connsiteX1" fmla="*/ 2503675 w 12313196"/>
              <a:gd name="connsiteY1" fmla="*/ 263775 h 2993576"/>
              <a:gd name="connsiteX2" fmla="*/ 4288699 w 12313196"/>
              <a:gd name="connsiteY2" fmla="*/ 0 h 2993576"/>
              <a:gd name="connsiteX3" fmla="*/ 12313196 w 12313196"/>
              <a:gd name="connsiteY3" fmla="*/ 6153 h 2993576"/>
              <a:gd name="connsiteX4" fmla="*/ 12313196 w 12313196"/>
              <a:gd name="connsiteY4" fmla="*/ 2993576 h 2993576"/>
              <a:gd name="connsiteX5" fmla="*/ 478855 w 12313196"/>
              <a:gd name="connsiteY5" fmla="*/ 2993576 h 2993576"/>
              <a:gd name="connsiteX0" fmla="*/ 455988 w 12290329"/>
              <a:gd name="connsiteY0" fmla="*/ 2993576 h 2993576"/>
              <a:gd name="connsiteX1" fmla="*/ 2694909 w 12290329"/>
              <a:gd name="connsiteY1" fmla="*/ 983556 h 2993576"/>
              <a:gd name="connsiteX2" fmla="*/ 4265832 w 12290329"/>
              <a:gd name="connsiteY2" fmla="*/ 0 h 2993576"/>
              <a:gd name="connsiteX3" fmla="*/ 12290329 w 12290329"/>
              <a:gd name="connsiteY3" fmla="*/ 6153 h 2993576"/>
              <a:gd name="connsiteX4" fmla="*/ 12290329 w 12290329"/>
              <a:gd name="connsiteY4" fmla="*/ 2993576 h 2993576"/>
              <a:gd name="connsiteX5" fmla="*/ 455988 w 12290329"/>
              <a:gd name="connsiteY5" fmla="*/ 2993576 h 2993576"/>
              <a:gd name="connsiteX0" fmla="*/ 611227 w 12445568"/>
              <a:gd name="connsiteY0" fmla="*/ 2993576 h 2993576"/>
              <a:gd name="connsiteX1" fmla="*/ 1703514 w 12445568"/>
              <a:gd name="connsiteY1" fmla="*/ 1061475 h 2993576"/>
              <a:gd name="connsiteX2" fmla="*/ 4421071 w 12445568"/>
              <a:gd name="connsiteY2" fmla="*/ 0 h 2993576"/>
              <a:gd name="connsiteX3" fmla="*/ 12445568 w 12445568"/>
              <a:gd name="connsiteY3" fmla="*/ 6153 h 2993576"/>
              <a:gd name="connsiteX4" fmla="*/ 12445568 w 12445568"/>
              <a:gd name="connsiteY4" fmla="*/ 2993576 h 2993576"/>
              <a:gd name="connsiteX5" fmla="*/ 611227 w 12445568"/>
              <a:gd name="connsiteY5" fmla="*/ 2993576 h 2993576"/>
              <a:gd name="connsiteX0" fmla="*/ 591975 w 12426316"/>
              <a:gd name="connsiteY0" fmla="*/ 2993576 h 2993576"/>
              <a:gd name="connsiteX1" fmla="*/ 1684262 w 12426316"/>
              <a:gd name="connsiteY1" fmla="*/ 1061475 h 2993576"/>
              <a:gd name="connsiteX2" fmla="*/ 4401819 w 12426316"/>
              <a:gd name="connsiteY2" fmla="*/ 0 h 2993576"/>
              <a:gd name="connsiteX3" fmla="*/ 12426316 w 12426316"/>
              <a:gd name="connsiteY3" fmla="*/ 6153 h 2993576"/>
              <a:gd name="connsiteX4" fmla="*/ 12426316 w 12426316"/>
              <a:gd name="connsiteY4" fmla="*/ 2993576 h 2993576"/>
              <a:gd name="connsiteX5" fmla="*/ 591975 w 12426316"/>
              <a:gd name="connsiteY5" fmla="*/ 2993576 h 2993576"/>
              <a:gd name="connsiteX0" fmla="*/ 0 w 11834341"/>
              <a:gd name="connsiteY0" fmla="*/ 2993576 h 2993576"/>
              <a:gd name="connsiteX1" fmla="*/ 1092287 w 11834341"/>
              <a:gd name="connsiteY1" fmla="*/ 1061475 h 2993576"/>
              <a:gd name="connsiteX2" fmla="*/ 3809844 w 11834341"/>
              <a:gd name="connsiteY2" fmla="*/ 0 h 2993576"/>
              <a:gd name="connsiteX3" fmla="*/ 11834341 w 11834341"/>
              <a:gd name="connsiteY3" fmla="*/ 6153 h 2993576"/>
              <a:gd name="connsiteX4" fmla="*/ 11834341 w 11834341"/>
              <a:gd name="connsiteY4" fmla="*/ 2993576 h 2993576"/>
              <a:gd name="connsiteX5" fmla="*/ 0 w 11834341"/>
              <a:gd name="connsiteY5" fmla="*/ 2993576 h 2993576"/>
              <a:gd name="connsiteX0" fmla="*/ 274 w 11834615"/>
              <a:gd name="connsiteY0" fmla="*/ 2993576 h 2993576"/>
              <a:gd name="connsiteX1" fmla="*/ 1092561 w 11834615"/>
              <a:gd name="connsiteY1" fmla="*/ 1061475 h 2993576"/>
              <a:gd name="connsiteX2" fmla="*/ 3810118 w 11834615"/>
              <a:gd name="connsiteY2" fmla="*/ 0 h 2993576"/>
              <a:gd name="connsiteX3" fmla="*/ 11834615 w 11834615"/>
              <a:gd name="connsiteY3" fmla="*/ 6153 h 2993576"/>
              <a:gd name="connsiteX4" fmla="*/ 11834615 w 11834615"/>
              <a:gd name="connsiteY4" fmla="*/ 2993576 h 2993576"/>
              <a:gd name="connsiteX5" fmla="*/ 274 w 11834615"/>
              <a:gd name="connsiteY5" fmla="*/ 2993576 h 2993576"/>
              <a:gd name="connsiteX0" fmla="*/ 400 w 11834741"/>
              <a:gd name="connsiteY0" fmla="*/ 2993576 h 2993576"/>
              <a:gd name="connsiteX1" fmla="*/ 900311 w 11834741"/>
              <a:gd name="connsiteY1" fmla="*/ 1204494 h 2993576"/>
              <a:gd name="connsiteX2" fmla="*/ 3810244 w 11834741"/>
              <a:gd name="connsiteY2" fmla="*/ 0 h 2993576"/>
              <a:gd name="connsiteX3" fmla="*/ 11834741 w 11834741"/>
              <a:gd name="connsiteY3" fmla="*/ 6153 h 2993576"/>
              <a:gd name="connsiteX4" fmla="*/ 11834741 w 11834741"/>
              <a:gd name="connsiteY4" fmla="*/ 2993576 h 2993576"/>
              <a:gd name="connsiteX5" fmla="*/ 400 w 11834741"/>
              <a:gd name="connsiteY5" fmla="*/ 2993576 h 2993576"/>
              <a:gd name="connsiteX0" fmla="*/ 494 w 11834835"/>
              <a:gd name="connsiteY0" fmla="*/ 2993576 h 2993576"/>
              <a:gd name="connsiteX1" fmla="*/ 900405 w 11834835"/>
              <a:gd name="connsiteY1" fmla="*/ 1204494 h 2993576"/>
              <a:gd name="connsiteX2" fmla="*/ 3810338 w 11834835"/>
              <a:gd name="connsiteY2" fmla="*/ 0 h 2993576"/>
              <a:gd name="connsiteX3" fmla="*/ 11834835 w 11834835"/>
              <a:gd name="connsiteY3" fmla="*/ 6153 h 2993576"/>
              <a:gd name="connsiteX4" fmla="*/ 11834835 w 11834835"/>
              <a:gd name="connsiteY4" fmla="*/ 2993576 h 2993576"/>
              <a:gd name="connsiteX5" fmla="*/ 494 w 11834835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566 w 11834907"/>
              <a:gd name="connsiteY0" fmla="*/ 2991384 h 2991384"/>
              <a:gd name="connsiteX1" fmla="*/ 900477 w 11834907"/>
              <a:gd name="connsiteY1" fmla="*/ 1202302 h 2991384"/>
              <a:gd name="connsiteX2" fmla="*/ 3813977 w 11834907"/>
              <a:gd name="connsiteY2" fmla="*/ 0 h 2991384"/>
              <a:gd name="connsiteX3" fmla="*/ 11834907 w 11834907"/>
              <a:gd name="connsiteY3" fmla="*/ 3961 h 2991384"/>
              <a:gd name="connsiteX4" fmla="*/ 11834907 w 11834907"/>
              <a:gd name="connsiteY4" fmla="*/ 2991384 h 2991384"/>
              <a:gd name="connsiteX5" fmla="*/ 566 w 11834907"/>
              <a:gd name="connsiteY5" fmla="*/ 2991384 h 299138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99 w 11834940"/>
              <a:gd name="connsiteY0" fmla="*/ 2992114 h 2992114"/>
              <a:gd name="connsiteX1" fmla="*/ 889804 w 11834940"/>
              <a:gd name="connsiteY1" fmla="*/ 1201573 h 2992114"/>
              <a:gd name="connsiteX2" fmla="*/ 3853263 w 11834940"/>
              <a:gd name="connsiteY2" fmla="*/ 0 h 2992114"/>
              <a:gd name="connsiteX3" fmla="*/ 11834940 w 11834940"/>
              <a:gd name="connsiteY3" fmla="*/ 4691 h 2992114"/>
              <a:gd name="connsiteX4" fmla="*/ 11834940 w 11834940"/>
              <a:gd name="connsiteY4" fmla="*/ 2992114 h 2992114"/>
              <a:gd name="connsiteX5" fmla="*/ 599 w 11834940"/>
              <a:gd name="connsiteY5" fmla="*/ 2992114 h 29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940" h="2992114">
                <a:moveTo>
                  <a:pt x="599" y="2992114"/>
                </a:moveTo>
                <a:cubicBezTo>
                  <a:pt x="-14320" y="2456311"/>
                  <a:pt x="247693" y="1700259"/>
                  <a:pt x="889804" y="1201573"/>
                </a:cubicBezTo>
                <a:cubicBezTo>
                  <a:pt x="1531915" y="702887"/>
                  <a:pt x="2418364" y="284089"/>
                  <a:pt x="3853263" y="0"/>
                </a:cubicBezTo>
                <a:lnTo>
                  <a:pt x="11834940" y="4691"/>
                </a:lnTo>
                <a:lnTo>
                  <a:pt x="11834940" y="2992114"/>
                </a:lnTo>
                <a:lnTo>
                  <a:pt x="599" y="2992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C6FEECCB-0ADF-4D17-9F84-4B82085D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867" y="5719568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580B187D-B133-4F32-8568-D26ED15F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9868" y="5462054"/>
            <a:ext cx="4114800" cy="241091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</a:p>
        </p:txBody>
      </p:sp>
    </p:spTree>
    <p:extLst>
      <p:ext uri="{BB962C8B-B14F-4D97-AF65-F5344CB8AC3E}">
        <p14:creationId xmlns:p14="http://schemas.microsoft.com/office/powerpoint/2010/main" val="35561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Tekstisivu, yksipalstainen.</a:t>
            </a:r>
            <a:br>
              <a:rPr lang="fi-FI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     Toinen tekstitaso, jos sivulle tulee enemmän tekstiä.</a:t>
            </a:r>
            <a:br>
              <a:rPr lang="fi-FI" dirty="0"/>
            </a:br>
            <a:r>
              <a:rPr lang="fi-FI" dirty="0"/>
              <a:t>           Kolmas tekstitaso, jos haluat esittää enemmän tekstiä.</a:t>
            </a:r>
            <a:br>
              <a:rPr lang="fi-FI" dirty="0"/>
            </a:br>
            <a:r>
              <a:rPr lang="fi-FI" dirty="0"/>
              <a:t>Muistathan, että kun tekstin koko pienenee, myös viesti pienenee.</a:t>
            </a:r>
            <a:br>
              <a:rPr lang="fi-FI" dirty="0"/>
            </a:br>
            <a:r>
              <a:rPr lang="fi-FI" noProof="0" dirty="0"/>
              <a:t>Esityksen tulee olla myös kaukaa luettavissa.</a:t>
            </a:r>
            <a:endParaRPr lang="fi-FI" dirty="0"/>
          </a:p>
          <a:p>
            <a:pPr marL="715963" marR="0" lvl="1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9A7EFB5-C255-48FB-AC67-FD651DD2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AFC3A855-B6C3-4D1E-B148-55910A257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032AC8CB-3366-4A2A-8272-93E368384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46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avio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Graafisivu</a:t>
            </a:r>
            <a:endParaRPr lang="fi-FI" dirty="0"/>
          </a:p>
        </p:txBody>
      </p:sp>
      <p:sp>
        <p:nvSpPr>
          <p:cNvPr id="7" name="Kaavion paikkamerkki 6">
            <a:extLst>
              <a:ext uri="{FF2B5EF4-FFF2-40B4-BE49-F238E27FC236}">
                <a16:creationId xmlns:a16="http://schemas.microsoft.com/office/drawing/2014/main" id="{0579DF22-3A20-4908-84E3-C2B55F28B85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2338" y="1857375"/>
            <a:ext cx="10636236" cy="4087813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Käytä graafissa esityspohjan väripalettiin määriteltyjä värejä.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209C6B0D-979F-4D60-BDCD-B9E08FEB1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AC29B563-2EC1-44DE-A678-D8C61D32B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26AFE581-53A8-4FFC-BC3A-F2173293E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63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4" preserve="1" userDrawn="1">
  <p:cSld name="tit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8">
            <a:extLst>
              <a:ext uri="{FF2B5EF4-FFF2-40B4-BE49-F238E27FC236}">
                <a16:creationId xmlns:a16="http://schemas.microsoft.com/office/drawing/2014/main" id="{9D79146F-FB5D-482D-BEE2-42A25810F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2661957"/>
            <a:ext cx="11834341" cy="3985046"/>
          </a:xfrm>
          <a:custGeom>
            <a:avLst/>
            <a:gdLst>
              <a:gd name="T0" fmla="*/ 32870 w 32870"/>
              <a:gd name="T1" fmla="*/ 15500 h 15500"/>
              <a:gd name="T2" fmla="*/ 32870 w 32870"/>
              <a:gd name="T3" fmla="*/ 0 h 15500"/>
              <a:gd name="T4" fmla="*/ 32870 w 32870"/>
              <a:gd name="T5" fmla="*/ 0 h 15500"/>
              <a:gd name="T6" fmla="*/ 32870 w 32870"/>
              <a:gd name="T7" fmla="*/ 4650 h 15500"/>
              <a:gd name="T8" fmla="*/ 19067 w 32870"/>
              <a:gd name="T9" fmla="*/ 4661 h 15500"/>
              <a:gd name="T10" fmla="*/ 0 w 32870"/>
              <a:gd name="T11" fmla="*/ 11678 h 15500"/>
              <a:gd name="T12" fmla="*/ 0 w 32870"/>
              <a:gd name="T13" fmla="*/ 15500 h 15500"/>
              <a:gd name="T14" fmla="*/ 32870 w 32870"/>
              <a:gd name="T15" fmla="*/ 15500 h 15500"/>
              <a:gd name="connsiteX0" fmla="*/ 32870 w 32870"/>
              <a:gd name="connsiteY0" fmla="*/ 15500 h 15500"/>
              <a:gd name="connsiteX1" fmla="*/ 32870 w 32870"/>
              <a:gd name="connsiteY1" fmla="*/ 0 h 15500"/>
              <a:gd name="connsiteX2" fmla="*/ 32870 w 32870"/>
              <a:gd name="connsiteY2" fmla="*/ 4650 h 15500"/>
              <a:gd name="connsiteX3" fmla="*/ 19067 w 32870"/>
              <a:gd name="connsiteY3" fmla="*/ 4661 h 15500"/>
              <a:gd name="connsiteX4" fmla="*/ 0 w 32870"/>
              <a:gd name="connsiteY4" fmla="*/ 11678 h 15500"/>
              <a:gd name="connsiteX5" fmla="*/ 0 w 32870"/>
              <a:gd name="connsiteY5" fmla="*/ 15500 h 15500"/>
              <a:gd name="connsiteX6" fmla="*/ 32870 w 32870"/>
              <a:gd name="connsiteY6" fmla="*/ 15500 h 15500"/>
              <a:gd name="connsiteX0" fmla="*/ 32870 w 32870"/>
              <a:gd name="connsiteY0" fmla="*/ 10850 h 10850"/>
              <a:gd name="connsiteX1" fmla="*/ 32870 w 32870"/>
              <a:gd name="connsiteY1" fmla="*/ 0 h 10850"/>
              <a:gd name="connsiteX2" fmla="*/ 19067 w 32870"/>
              <a:gd name="connsiteY2" fmla="*/ 11 h 10850"/>
              <a:gd name="connsiteX3" fmla="*/ 0 w 32870"/>
              <a:gd name="connsiteY3" fmla="*/ 7028 h 10850"/>
              <a:gd name="connsiteX4" fmla="*/ 0 w 32870"/>
              <a:gd name="connsiteY4" fmla="*/ 10850 h 10850"/>
              <a:gd name="connsiteX5" fmla="*/ 32870 w 32870"/>
              <a:gd name="connsiteY5" fmla="*/ 10850 h 1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0850">
                <a:moveTo>
                  <a:pt x="32870" y="10850"/>
                </a:moveTo>
                <a:lnTo>
                  <a:pt x="32870" y="0"/>
                </a:lnTo>
                <a:lnTo>
                  <a:pt x="19067" y="11"/>
                </a:lnTo>
                <a:cubicBezTo>
                  <a:pt x="13563" y="3"/>
                  <a:pt x="2671" y="800"/>
                  <a:pt x="0" y="7028"/>
                </a:cubicBezTo>
                <a:lnTo>
                  <a:pt x="0" y="10850"/>
                </a:lnTo>
                <a:lnTo>
                  <a:pt x="32870" y="1085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B5B976A8-CE61-4DC9-871A-17A9AC0F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4341" cy="4209096"/>
          </a:xfrm>
          <a:custGeom>
            <a:avLst/>
            <a:gdLst>
              <a:gd name="T0" fmla="*/ 0 w 32870"/>
              <a:gd name="T1" fmla="*/ 4740 h 11678"/>
              <a:gd name="T2" fmla="*/ 0 w 32870"/>
              <a:gd name="T3" fmla="*/ 11678 h 11678"/>
              <a:gd name="T4" fmla="*/ 19067 w 32870"/>
              <a:gd name="T5" fmla="*/ 4661 h 11678"/>
              <a:gd name="T6" fmla="*/ 32870 w 32870"/>
              <a:gd name="T7" fmla="*/ 4650 h 11678"/>
              <a:gd name="T8" fmla="*/ 32870 w 32870"/>
              <a:gd name="T9" fmla="*/ 0 h 11678"/>
              <a:gd name="T10" fmla="*/ 18389 w 32870"/>
              <a:gd name="T11" fmla="*/ 20 h 11678"/>
              <a:gd name="T12" fmla="*/ 0 w 32870"/>
              <a:gd name="T13" fmla="*/ 4740 h 11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11678">
                <a:moveTo>
                  <a:pt x="0" y="4740"/>
                </a:moveTo>
                <a:lnTo>
                  <a:pt x="0" y="11678"/>
                </a:lnTo>
                <a:cubicBezTo>
                  <a:pt x="2671" y="5450"/>
                  <a:pt x="13563" y="4653"/>
                  <a:pt x="19067" y="4661"/>
                </a:cubicBezTo>
                <a:cubicBezTo>
                  <a:pt x="20406" y="4663"/>
                  <a:pt x="28166" y="4655"/>
                  <a:pt x="32870" y="4650"/>
                </a:cubicBezTo>
                <a:lnTo>
                  <a:pt x="32870" y="0"/>
                </a:lnTo>
                <a:cubicBezTo>
                  <a:pt x="28197" y="2"/>
                  <a:pt x="20433" y="7"/>
                  <a:pt x="18389" y="20"/>
                </a:cubicBezTo>
                <a:cubicBezTo>
                  <a:pt x="8797" y="82"/>
                  <a:pt x="3102" y="1939"/>
                  <a:pt x="0" y="4740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012948" y="3387374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012949" y="5597458"/>
            <a:ext cx="6969312" cy="642035"/>
          </a:xfrm>
        </p:spPr>
        <p:txBody>
          <a:bodyPr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985E3F4-62CC-4CEC-8965-E8A66FBC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260" y="5597458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|  3.11.2023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53E613E-3102-404E-9128-95F7165B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9460" y="5307460"/>
            <a:ext cx="4114800" cy="24109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65B018F-777B-44D1-9664-1407CB845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Tekstisivu, kaksi palstaa. </a:t>
            </a:r>
            <a:br>
              <a:rPr lang="fi-FI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60330"/>
            <a:ext cx="5094402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Esityksen teksti tulee aina tiivistää mahdollisimman lyhyeksi ja selkeäksi.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Muistathan, että kun tekstin koko pienenee, myös viesti pienenee. Esityksen tulee olla myös kaukaa luettavissa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28EEFB21-D5D7-40FA-809A-551ABC7D90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608" y="1860330"/>
            <a:ext cx="5094402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Esityksen teksti tulee aina tiivistää mahdollisimman lyhyeksi ja selkeäksi.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Muistathan, että kun tekstin koko pienenee, myös viesti pienenee. Esityksen tulee olla myös kaukaa luettavissa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D47A3072-D8CC-4075-92AE-6CB4C819B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980BC45E-8E9E-4CF2-9961-01D999365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B063AE42-CA71-44E3-9D58-B8058F37E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67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avio" preserve="1" userDrawn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65B018F-777B-44D1-9664-1407CB845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noProof="0" dirty="0"/>
              <a:t>Graafisivu</a:t>
            </a:r>
            <a:br>
              <a:rPr lang="fi-FI" noProof="0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60330"/>
            <a:ext cx="3827881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 err="1"/>
              <a:t>Värejä</a:t>
            </a:r>
            <a:r>
              <a:rPr lang="en-GB" dirty="0"/>
              <a:t> </a:t>
            </a:r>
            <a:r>
              <a:rPr lang="en-GB" dirty="0" err="1"/>
              <a:t>käytetään</a:t>
            </a:r>
            <a:r>
              <a:rPr lang="en-GB" dirty="0"/>
              <a:t> </a:t>
            </a:r>
            <a:r>
              <a:rPr lang="en-GB" dirty="0" err="1"/>
              <a:t>malliesimerkin</a:t>
            </a:r>
            <a:r>
              <a:rPr lang="en-GB" dirty="0"/>
              <a:t> </a:t>
            </a:r>
            <a:r>
              <a:rPr lang="en-GB" dirty="0" err="1"/>
              <a:t>järjestyksessä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E32C4822-3ED1-4503-A322-1C32778E2B1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66468" y="1860550"/>
            <a:ext cx="6692117" cy="4084638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133760A-D9BD-4C93-958B-C47029D5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232B50DE-A870-4680-8BF1-626B59A7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660E423A-B2D8-4B91-B7C0-AB18B43AB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766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ulukko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/>
              <a:t>Taulukkosivu</a:t>
            </a:r>
            <a:br>
              <a:rPr lang="en-GB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Taulukon paikkamerkki 2">
            <a:extLst>
              <a:ext uri="{FF2B5EF4-FFF2-40B4-BE49-F238E27FC236}">
                <a16:creationId xmlns:a16="http://schemas.microsoft.com/office/drawing/2014/main" id="{E46430B6-E098-40A9-A388-1C65D76FE09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22338" y="1857375"/>
            <a:ext cx="10636236" cy="4087813"/>
          </a:xfrm>
        </p:spPr>
        <p:txBody>
          <a:bodyPr/>
          <a:lstStyle/>
          <a:p>
            <a:r>
              <a:rPr lang="fi-FI"/>
              <a:t>Lisää taulukko napsauttamalla kuvaketta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027DE1D-8E91-406F-8B96-045A387C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E58D47DE-4D0E-4225-AD7A-47FB6CC38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34D358F0-BE1E-4ABA-A0E1-A93C9E529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14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nen kuva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7092366" cy="1119501"/>
          </a:xfrm>
        </p:spPr>
        <p:txBody>
          <a:bodyPr/>
          <a:lstStyle/>
          <a:p>
            <a:r>
              <a:rPr lang="fi-FI" dirty="0"/>
              <a:t>Tekstisivu kapealla kuvalla</a:t>
            </a:r>
            <a:br>
              <a:rPr lang="fi-FI" dirty="0"/>
            </a:br>
            <a:r>
              <a:rPr lang="fi-FI" dirty="0"/>
              <a:t>ja lyhyellä otsikolla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7092366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FFD8799F-5DA0-4FBF-A2A7-B65BDEB3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A1F75C40-780C-491C-87BC-6A3B74DBF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A3A71661-0388-4C74-813D-CFA192A73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14654" y="180000"/>
            <a:ext cx="3598545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607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set kuvat" preserve="1" userDrawn="1">
  <p:cSld name="Kuvatekstillise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7092366" cy="1119501"/>
          </a:xfrm>
        </p:spPr>
        <p:txBody>
          <a:bodyPr/>
          <a:lstStyle/>
          <a:p>
            <a:r>
              <a:rPr lang="fi-FI" noProof="0" dirty="0"/>
              <a:t>Tekstisivu kahdella kuvalla</a:t>
            </a:r>
            <a:br>
              <a:rPr lang="fi-FI" noProof="0" dirty="0"/>
            </a:br>
            <a:r>
              <a:rPr lang="fi-FI" noProof="0" dirty="0"/>
              <a:t>ja lyhyellä otsikolla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7092366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FC94B34F-00DC-4D30-896A-91EC80CD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427599" y="180000"/>
            <a:ext cx="3585600" cy="315537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7599" y="3527892"/>
            <a:ext cx="3585600" cy="3150108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F7012681-75A7-47D7-8444-7D3FBA4E5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E0FBAD70-7499-4E1B-A701-03775CBA2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0AB49502-F625-40AF-9F75-9B1F2A7FD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0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nen kuva iso" preserve="1" userDrawn="1">
  <p:cSld name="Kuvatekstillinen kuva i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5224068" cy="1119501"/>
          </a:xfrm>
        </p:spPr>
        <p:txBody>
          <a:bodyPr/>
          <a:lstStyle/>
          <a:p>
            <a:r>
              <a:rPr lang="fi-FI" noProof="0" dirty="0"/>
              <a:t>Tekstisivu isolla  kuvalla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5224068" cy="40892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Kuvasivun teksti tulee tiivistää lyhyeksi.</a:t>
            </a:r>
            <a:br>
              <a:rPr lang="fi-FI" dirty="0"/>
            </a:br>
            <a:r>
              <a:rPr lang="fi-FI" dirty="0"/>
              <a:t>Käytä laadukkaita kuvia.</a:t>
            </a:r>
            <a:br>
              <a:rPr lang="fi-FI" dirty="0"/>
            </a:br>
            <a:r>
              <a:rPr lang="fi-FI" dirty="0"/>
              <a:t>Vältä tiedostokooltaan isoja kuvia, jotta esityksestä ei tule liian raskasta.</a:t>
            </a:r>
            <a:br>
              <a:rPr lang="fi-FI" dirty="0"/>
            </a:br>
            <a:r>
              <a:rPr lang="fi-FI" dirty="0"/>
              <a:t>Sivun tulee olla helposti silmäiltävissä ja teksti koon tulee olla luettavissa.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597" y="180000"/>
            <a:ext cx="5584602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5F3AB46-DDE8-48A9-B165-54E07D0B6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0AA848AD-B333-42B9-B9E4-08ABFCD61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97CFB4B-70A9-4C59-8AFC-86477E70A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69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79999" y="180000"/>
            <a:ext cx="11833200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51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kaarevalla kuvalla" preserve="1" userDrawn="1">
  <p:cSld name="Sisältö kaarev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6482227" cy="1119501"/>
          </a:xfrm>
        </p:spPr>
        <p:txBody>
          <a:bodyPr/>
          <a:lstStyle/>
          <a:p>
            <a:r>
              <a:rPr lang="en-GB" dirty="0" err="1"/>
              <a:t>Tekstisivu</a:t>
            </a:r>
            <a:r>
              <a:rPr lang="en-GB" dirty="0"/>
              <a:t> </a:t>
            </a:r>
            <a:r>
              <a:rPr lang="en-GB" dirty="0" err="1"/>
              <a:t>isolla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kaarevalla</a:t>
            </a:r>
            <a:r>
              <a:rPr lang="en-GB" dirty="0"/>
              <a:t> </a:t>
            </a:r>
            <a:r>
              <a:rPr lang="en-GB" dirty="0" err="1"/>
              <a:t>kuvalla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46D95DB7-D85C-4651-BD0D-60A1252BA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603725" y="180000"/>
            <a:ext cx="440947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0 w 4408944"/>
              <a:gd name="connsiteY4" fmla="*/ 6488358 h 6488358"/>
              <a:gd name="connsiteX5" fmla="*/ 0 w 4408944"/>
              <a:gd name="connsiteY5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0 w 4408944"/>
              <a:gd name="connsiteY4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991817 w 4408944"/>
              <a:gd name="connsiteY4" fmla="*/ 3753413 h 6488358"/>
              <a:gd name="connsiteX5" fmla="*/ 0 w 4408944"/>
              <a:gd name="connsiteY5" fmla="*/ 0 h 6488358"/>
              <a:gd name="connsiteX0" fmla="*/ 144667 w 4553611"/>
              <a:gd name="connsiteY0" fmla="*/ 0 h 6488358"/>
              <a:gd name="connsiteX1" fmla="*/ 4553611 w 4553611"/>
              <a:gd name="connsiteY1" fmla="*/ 0 h 6488358"/>
              <a:gd name="connsiteX2" fmla="*/ 4553611 w 4553611"/>
              <a:gd name="connsiteY2" fmla="*/ 6488358 h 6488358"/>
              <a:gd name="connsiteX3" fmla="*/ 1854034 w 4553611"/>
              <a:gd name="connsiteY3" fmla="*/ 6487088 h 6488358"/>
              <a:gd name="connsiteX4" fmla="*/ 1136484 w 4553611"/>
              <a:gd name="connsiteY4" fmla="*/ 3753413 h 6488358"/>
              <a:gd name="connsiteX5" fmla="*/ 144667 w 4553611"/>
              <a:gd name="connsiteY5" fmla="*/ 0 h 6488358"/>
              <a:gd name="connsiteX0" fmla="*/ 214805 w 4623749"/>
              <a:gd name="connsiteY0" fmla="*/ 0 h 6488358"/>
              <a:gd name="connsiteX1" fmla="*/ 4623749 w 4623749"/>
              <a:gd name="connsiteY1" fmla="*/ 0 h 6488358"/>
              <a:gd name="connsiteX2" fmla="*/ 4623749 w 4623749"/>
              <a:gd name="connsiteY2" fmla="*/ 6488358 h 6488358"/>
              <a:gd name="connsiteX3" fmla="*/ 1924172 w 4623749"/>
              <a:gd name="connsiteY3" fmla="*/ 6487088 h 6488358"/>
              <a:gd name="connsiteX4" fmla="*/ 641472 w 4623749"/>
              <a:gd name="connsiteY4" fmla="*/ 4051863 h 6488358"/>
              <a:gd name="connsiteX5" fmla="*/ 214805 w 4623749"/>
              <a:gd name="connsiteY5" fmla="*/ 0 h 6488358"/>
              <a:gd name="connsiteX0" fmla="*/ 214805 w 4623749"/>
              <a:gd name="connsiteY0" fmla="*/ 0 h 6488358"/>
              <a:gd name="connsiteX1" fmla="*/ 4623749 w 4623749"/>
              <a:gd name="connsiteY1" fmla="*/ 0 h 6488358"/>
              <a:gd name="connsiteX2" fmla="*/ 4623749 w 4623749"/>
              <a:gd name="connsiteY2" fmla="*/ 6488358 h 6488358"/>
              <a:gd name="connsiteX3" fmla="*/ 1924172 w 4623749"/>
              <a:gd name="connsiteY3" fmla="*/ 6487088 h 6488358"/>
              <a:gd name="connsiteX4" fmla="*/ 641472 w 4623749"/>
              <a:gd name="connsiteY4" fmla="*/ 4051863 h 6488358"/>
              <a:gd name="connsiteX5" fmla="*/ 214805 w 4623749"/>
              <a:gd name="connsiteY5" fmla="*/ 0 h 6488358"/>
              <a:gd name="connsiteX0" fmla="*/ 530 w 4409474"/>
              <a:gd name="connsiteY0" fmla="*/ 0 h 6488358"/>
              <a:gd name="connsiteX1" fmla="*/ 4409474 w 4409474"/>
              <a:gd name="connsiteY1" fmla="*/ 0 h 6488358"/>
              <a:gd name="connsiteX2" fmla="*/ 4409474 w 4409474"/>
              <a:gd name="connsiteY2" fmla="*/ 6488358 h 6488358"/>
              <a:gd name="connsiteX3" fmla="*/ 1709897 w 4409474"/>
              <a:gd name="connsiteY3" fmla="*/ 6487088 h 6488358"/>
              <a:gd name="connsiteX4" fmla="*/ 427197 w 4409474"/>
              <a:gd name="connsiteY4" fmla="*/ 4051863 h 6488358"/>
              <a:gd name="connsiteX5" fmla="*/ 530 w 4409474"/>
              <a:gd name="connsiteY5" fmla="*/ 0 h 648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474" h="6488358">
                <a:moveTo>
                  <a:pt x="530" y="0"/>
                </a:moveTo>
                <a:lnTo>
                  <a:pt x="4409474" y="0"/>
                </a:lnTo>
                <a:lnTo>
                  <a:pt x="4409474" y="6488358"/>
                </a:lnTo>
                <a:lnTo>
                  <a:pt x="1709897" y="6487088"/>
                </a:lnTo>
                <a:cubicBezTo>
                  <a:pt x="1168951" y="5999514"/>
                  <a:pt x="712091" y="5133044"/>
                  <a:pt x="427197" y="4051863"/>
                </a:cubicBezTo>
                <a:cubicBezTo>
                  <a:pt x="142303" y="2970682"/>
                  <a:pt x="-10191" y="1358994"/>
                  <a:pt x="5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8CBE0249-DC84-4C39-89AB-E97D6F0F8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71815122-4A8E-4281-87AC-8D44BE6CC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788FD0A6-21DD-4310-9D7C-EC77DE9DF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7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kaarevalla kuvalla 2" preserve="1" userDrawn="1">
  <p:cSld name="Sisältö kaarevall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6482227" cy="1119501"/>
          </a:xfrm>
        </p:spPr>
        <p:txBody>
          <a:bodyPr/>
          <a:lstStyle/>
          <a:p>
            <a:r>
              <a:rPr lang="en-GB" dirty="0" err="1"/>
              <a:t>Tekstisivu</a:t>
            </a:r>
            <a:r>
              <a:rPr lang="en-GB" dirty="0"/>
              <a:t> </a:t>
            </a:r>
            <a:r>
              <a:rPr lang="en-GB" dirty="0" err="1"/>
              <a:t>isolla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kaarevalla</a:t>
            </a:r>
            <a:r>
              <a:rPr lang="en-GB" dirty="0"/>
              <a:t> </a:t>
            </a:r>
            <a:r>
              <a:rPr lang="en-GB" dirty="0" err="1"/>
              <a:t>kuvalla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46D95DB7-D85C-4651-BD0D-60A1252BA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611518" y="180000"/>
            <a:ext cx="4401681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065E56D1-9BA4-4424-AA13-FA7AB947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A889983E-086F-483E-ACC1-0D3B42D4E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C519B920-C56F-4E32-B399-E7C752AC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7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kaarevalla kuvalla 3" preserve="1" userDrawn="1">
  <p:cSld name="Sisältö kaarevalla kuvall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7491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7491" y="470390"/>
            <a:ext cx="6482227" cy="1119501"/>
          </a:xfrm>
        </p:spPr>
        <p:txBody>
          <a:bodyPr/>
          <a:lstStyle/>
          <a:p>
            <a:r>
              <a:rPr lang="fi-FI" noProof="0" dirty="0"/>
              <a:t>Tekstisivu isolla </a:t>
            </a:r>
            <a:br>
              <a:rPr lang="fi-FI" noProof="0" dirty="0"/>
            </a:br>
            <a:r>
              <a:rPr lang="fi-FI" noProof="0" dirty="0"/>
              <a:t>kaarevalla kuvalla</a:t>
            </a:r>
            <a:endParaRPr lang="fi-FI" dirty="0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FFA32AF2-F2A2-4E4F-9C2B-365AAA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179999" y="180000"/>
            <a:ext cx="4420767" cy="6498000"/>
          </a:xfrm>
          <a:custGeom>
            <a:avLst/>
            <a:gdLst>
              <a:gd name="connsiteX0" fmla="*/ 0 w 4430891"/>
              <a:gd name="connsiteY0" fmla="*/ 0 h 6488358"/>
              <a:gd name="connsiteX1" fmla="*/ 4430891 w 4430891"/>
              <a:gd name="connsiteY1" fmla="*/ 0 h 6488358"/>
              <a:gd name="connsiteX2" fmla="*/ 4430891 w 4430891"/>
              <a:gd name="connsiteY2" fmla="*/ 6488358 h 6488358"/>
              <a:gd name="connsiteX3" fmla="*/ 0 w 4430891"/>
              <a:gd name="connsiteY3" fmla="*/ 6488358 h 6488358"/>
              <a:gd name="connsiteX4" fmla="*/ 0 w 4430891"/>
              <a:gd name="connsiteY4" fmla="*/ 0 h 6488358"/>
              <a:gd name="connsiteX0" fmla="*/ 0 w 4430891"/>
              <a:gd name="connsiteY0" fmla="*/ 2986 h 6491344"/>
              <a:gd name="connsiteX1" fmla="*/ 2727596 w 4430891"/>
              <a:gd name="connsiteY1" fmla="*/ 0 h 6491344"/>
              <a:gd name="connsiteX2" fmla="*/ 4430891 w 4430891"/>
              <a:gd name="connsiteY2" fmla="*/ 2986 h 6491344"/>
              <a:gd name="connsiteX3" fmla="*/ 4430891 w 4430891"/>
              <a:gd name="connsiteY3" fmla="*/ 6491344 h 6491344"/>
              <a:gd name="connsiteX4" fmla="*/ 0 w 4430891"/>
              <a:gd name="connsiteY4" fmla="*/ 6491344 h 6491344"/>
              <a:gd name="connsiteX5" fmla="*/ 0 w 4430891"/>
              <a:gd name="connsiteY5" fmla="*/ 2986 h 6491344"/>
              <a:gd name="connsiteX0" fmla="*/ 0 w 4831678"/>
              <a:gd name="connsiteY0" fmla="*/ 481615 h 6969973"/>
              <a:gd name="connsiteX1" fmla="*/ 2727596 w 4831678"/>
              <a:gd name="connsiteY1" fmla="*/ 478629 h 6969973"/>
              <a:gd name="connsiteX2" fmla="*/ 4430891 w 4831678"/>
              <a:gd name="connsiteY2" fmla="*/ 481615 h 6969973"/>
              <a:gd name="connsiteX3" fmla="*/ 4430891 w 4831678"/>
              <a:gd name="connsiteY3" fmla="*/ 6969973 h 6969973"/>
              <a:gd name="connsiteX4" fmla="*/ 0 w 4831678"/>
              <a:gd name="connsiteY4" fmla="*/ 6969973 h 6969973"/>
              <a:gd name="connsiteX5" fmla="*/ 0 w 4831678"/>
              <a:gd name="connsiteY5" fmla="*/ 481615 h 6969973"/>
              <a:gd name="connsiteX0" fmla="*/ 0 w 4706556"/>
              <a:gd name="connsiteY0" fmla="*/ 2986 h 6491344"/>
              <a:gd name="connsiteX1" fmla="*/ 2727596 w 4706556"/>
              <a:gd name="connsiteY1" fmla="*/ 0 h 6491344"/>
              <a:gd name="connsiteX2" fmla="*/ 3937832 w 4706556"/>
              <a:gd name="connsiteY2" fmla="*/ 2217269 h 6491344"/>
              <a:gd name="connsiteX3" fmla="*/ 4430891 w 4706556"/>
              <a:gd name="connsiteY3" fmla="*/ 6491344 h 6491344"/>
              <a:gd name="connsiteX4" fmla="*/ 0 w 4706556"/>
              <a:gd name="connsiteY4" fmla="*/ 6491344 h 6491344"/>
              <a:gd name="connsiteX5" fmla="*/ 0 w 4706556"/>
              <a:gd name="connsiteY5" fmla="*/ 2986 h 6491344"/>
              <a:gd name="connsiteX0" fmla="*/ 0 w 4713104"/>
              <a:gd name="connsiteY0" fmla="*/ 2986 h 6491344"/>
              <a:gd name="connsiteX1" fmla="*/ 2727596 w 4713104"/>
              <a:gd name="connsiteY1" fmla="*/ 0 h 6491344"/>
              <a:gd name="connsiteX2" fmla="*/ 3937832 w 4713104"/>
              <a:gd name="connsiteY2" fmla="*/ 2217269 h 6491344"/>
              <a:gd name="connsiteX3" fmla="*/ 4430891 w 4713104"/>
              <a:gd name="connsiteY3" fmla="*/ 6491344 h 6491344"/>
              <a:gd name="connsiteX4" fmla="*/ 0 w 4713104"/>
              <a:gd name="connsiteY4" fmla="*/ 6491344 h 6491344"/>
              <a:gd name="connsiteX5" fmla="*/ 0 w 4713104"/>
              <a:gd name="connsiteY5" fmla="*/ 2986 h 6491344"/>
              <a:gd name="connsiteX0" fmla="*/ 0 w 4713104"/>
              <a:gd name="connsiteY0" fmla="*/ 2986 h 6491344"/>
              <a:gd name="connsiteX1" fmla="*/ 2727596 w 4713104"/>
              <a:gd name="connsiteY1" fmla="*/ 0 h 6491344"/>
              <a:gd name="connsiteX2" fmla="*/ 3937832 w 4713104"/>
              <a:gd name="connsiteY2" fmla="*/ 2217269 h 6491344"/>
              <a:gd name="connsiteX3" fmla="*/ 4430891 w 4713104"/>
              <a:gd name="connsiteY3" fmla="*/ 6491344 h 6491344"/>
              <a:gd name="connsiteX4" fmla="*/ 0 w 4713104"/>
              <a:gd name="connsiteY4" fmla="*/ 6491344 h 6491344"/>
              <a:gd name="connsiteX5" fmla="*/ 0 w 4713104"/>
              <a:gd name="connsiteY5" fmla="*/ 2986 h 6491344"/>
              <a:gd name="connsiteX0" fmla="*/ 0 w 4431482"/>
              <a:gd name="connsiteY0" fmla="*/ 2986 h 6491344"/>
              <a:gd name="connsiteX1" fmla="*/ 2727596 w 4431482"/>
              <a:gd name="connsiteY1" fmla="*/ 0 h 6491344"/>
              <a:gd name="connsiteX2" fmla="*/ 3937832 w 4431482"/>
              <a:gd name="connsiteY2" fmla="*/ 2217269 h 6491344"/>
              <a:gd name="connsiteX3" fmla="*/ 4430891 w 4431482"/>
              <a:gd name="connsiteY3" fmla="*/ 6491344 h 6491344"/>
              <a:gd name="connsiteX4" fmla="*/ 0 w 4431482"/>
              <a:gd name="connsiteY4" fmla="*/ 6491344 h 6491344"/>
              <a:gd name="connsiteX5" fmla="*/ 0 w 4431482"/>
              <a:gd name="connsiteY5" fmla="*/ 2986 h 6491344"/>
              <a:gd name="connsiteX0" fmla="*/ 0 w 4431482"/>
              <a:gd name="connsiteY0" fmla="*/ 2986 h 6491344"/>
              <a:gd name="connsiteX1" fmla="*/ 2727596 w 4431482"/>
              <a:gd name="connsiteY1" fmla="*/ 0 h 6491344"/>
              <a:gd name="connsiteX2" fmla="*/ 3937832 w 4431482"/>
              <a:gd name="connsiteY2" fmla="*/ 2217269 h 6491344"/>
              <a:gd name="connsiteX3" fmla="*/ 4430891 w 4431482"/>
              <a:gd name="connsiteY3" fmla="*/ 6491344 h 6491344"/>
              <a:gd name="connsiteX4" fmla="*/ 0 w 4431482"/>
              <a:gd name="connsiteY4" fmla="*/ 6491344 h 6491344"/>
              <a:gd name="connsiteX5" fmla="*/ 0 w 4431482"/>
              <a:gd name="connsiteY5" fmla="*/ 2986 h 649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482" h="6491344">
                <a:moveTo>
                  <a:pt x="0" y="2986"/>
                </a:moveTo>
                <a:lnTo>
                  <a:pt x="2727596" y="0"/>
                </a:lnTo>
                <a:cubicBezTo>
                  <a:pt x="3107490" y="349624"/>
                  <a:pt x="3613608" y="1148825"/>
                  <a:pt x="3937832" y="2217269"/>
                </a:cubicBezTo>
                <a:cubicBezTo>
                  <a:pt x="4262056" y="3285713"/>
                  <a:pt x="4443231" y="4809316"/>
                  <a:pt x="4430891" y="6491344"/>
                </a:cubicBezTo>
                <a:lnTo>
                  <a:pt x="0" y="6491344"/>
                </a:lnTo>
                <a:lnTo>
                  <a:pt x="0" y="29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953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5" preserve="1" userDrawn="1">
  <p:cSld name="titl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1A042BF1-EF78-493D-A6DE-B399BD8F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8284039" cy="6515254"/>
          </a:xfrm>
          <a:custGeom>
            <a:avLst/>
            <a:gdLst>
              <a:gd name="T0" fmla="*/ 23006 w 23006"/>
              <a:gd name="T1" fmla="*/ 0 h 18070"/>
              <a:gd name="T2" fmla="*/ 11591 w 23006"/>
              <a:gd name="T3" fmla="*/ 0 h 18070"/>
              <a:gd name="T4" fmla="*/ 0 w 23006"/>
              <a:gd name="T5" fmla="*/ 4209 h 18070"/>
              <a:gd name="T6" fmla="*/ 0 w 23006"/>
              <a:gd name="T7" fmla="*/ 18070 h 18070"/>
              <a:gd name="T8" fmla="*/ 18262 w 23006"/>
              <a:gd name="T9" fmla="*/ 18070 h 18070"/>
              <a:gd name="T10" fmla="*/ 18262 w 23006"/>
              <a:gd name="T11" fmla="*/ 17566 h 18070"/>
              <a:gd name="T12" fmla="*/ 23006 w 23006"/>
              <a:gd name="T13" fmla="*/ 0 h 18070"/>
              <a:gd name="connsiteX0" fmla="*/ 23006 w 23006"/>
              <a:gd name="connsiteY0" fmla="*/ 0 h 18070"/>
              <a:gd name="connsiteX1" fmla="*/ 11591 w 23006"/>
              <a:gd name="connsiteY1" fmla="*/ 0 h 18070"/>
              <a:gd name="connsiteX2" fmla="*/ 0 w 23006"/>
              <a:gd name="connsiteY2" fmla="*/ 4209 h 18070"/>
              <a:gd name="connsiteX3" fmla="*/ 0 w 23006"/>
              <a:gd name="connsiteY3" fmla="*/ 18070 h 18070"/>
              <a:gd name="connsiteX4" fmla="*/ 18262 w 23006"/>
              <a:gd name="connsiteY4" fmla="*/ 18070 h 18070"/>
              <a:gd name="connsiteX5" fmla="*/ 18295 w 23006"/>
              <a:gd name="connsiteY5" fmla="*/ 17555 h 18070"/>
              <a:gd name="connsiteX6" fmla="*/ 23006 w 23006"/>
              <a:gd name="connsiteY6" fmla="*/ 0 h 18070"/>
              <a:gd name="connsiteX0" fmla="*/ 23006 w 23120"/>
              <a:gd name="connsiteY0" fmla="*/ 0 h 18070"/>
              <a:gd name="connsiteX1" fmla="*/ 11591 w 23120"/>
              <a:gd name="connsiteY1" fmla="*/ 0 h 18070"/>
              <a:gd name="connsiteX2" fmla="*/ 0 w 23120"/>
              <a:gd name="connsiteY2" fmla="*/ 4209 h 18070"/>
              <a:gd name="connsiteX3" fmla="*/ 0 w 23120"/>
              <a:gd name="connsiteY3" fmla="*/ 18070 h 18070"/>
              <a:gd name="connsiteX4" fmla="*/ 18262 w 23120"/>
              <a:gd name="connsiteY4" fmla="*/ 18070 h 18070"/>
              <a:gd name="connsiteX5" fmla="*/ 23120 w 23120"/>
              <a:gd name="connsiteY5" fmla="*/ 7420 h 18070"/>
              <a:gd name="connsiteX6" fmla="*/ 23006 w 23120"/>
              <a:gd name="connsiteY6" fmla="*/ 0 h 18070"/>
              <a:gd name="connsiteX0" fmla="*/ 23006 w 23309"/>
              <a:gd name="connsiteY0" fmla="*/ 0 h 18070"/>
              <a:gd name="connsiteX1" fmla="*/ 11591 w 23309"/>
              <a:gd name="connsiteY1" fmla="*/ 0 h 18070"/>
              <a:gd name="connsiteX2" fmla="*/ 0 w 23309"/>
              <a:gd name="connsiteY2" fmla="*/ 4209 h 18070"/>
              <a:gd name="connsiteX3" fmla="*/ 0 w 23309"/>
              <a:gd name="connsiteY3" fmla="*/ 18070 h 18070"/>
              <a:gd name="connsiteX4" fmla="*/ 18262 w 23309"/>
              <a:gd name="connsiteY4" fmla="*/ 18070 h 18070"/>
              <a:gd name="connsiteX5" fmla="*/ 23006 w 23309"/>
              <a:gd name="connsiteY5" fmla="*/ 0 h 18070"/>
              <a:gd name="connsiteX0" fmla="*/ 23006 w 23146"/>
              <a:gd name="connsiteY0" fmla="*/ 0 h 18070"/>
              <a:gd name="connsiteX1" fmla="*/ 11591 w 23146"/>
              <a:gd name="connsiteY1" fmla="*/ 0 h 18070"/>
              <a:gd name="connsiteX2" fmla="*/ 0 w 23146"/>
              <a:gd name="connsiteY2" fmla="*/ 4209 h 18070"/>
              <a:gd name="connsiteX3" fmla="*/ 0 w 23146"/>
              <a:gd name="connsiteY3" fmla="*/ 18070 h 18070"/>
              <a:gd name="connsiteX4" fmla="*/ 18262 w 23146"/>
              <a:gd name="connsiteY4" fmla="*/ 18070 h 18070"/>
              <a:gd name="connsiteX5" fmla="*/ 23006 w 23146"/>
              <a:gd name="connsiteY5" fmla="*/ 0 h 18070"/>
              <a:gd name="connsiteX0" fmla="*/ 23006 w 23006"/>
              <a:gd name="connsiteY0" fmla="*/ 0 h 18070"/>
              <a:gd name="connsiteX1" fmla="*/ 11591 w 23006"/>
              <a:gd name="connsiteY1" fmla="*/ 0 h 18070"/>
              <a:gd name="connsiteX2" fmla="*/ 0 w 23006"/>
              <a:gd name="connsiteY2" fmla="*/ 4209 h 18070"/>
              <a:gd name="connsiteX3" fmla="*/ 0 w 23006"/>
              <a:gd name="connsiteY3" fmla="*/ 18070 h 18070"/>
              <a:gd name="connsiteX4" fmla="*/ 18262 w 23006"/>
              <a:gd name="connsiteY4" fmla="*/ 18070 h 18070"/>
              <a:gd name="connsiteX5" fmla="*/ 23006 w 23006"/>
              <a:gd name="connsiteY5" fmla="*/ 0 h 1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6" h="18070">
                <a:moveTo>
                  <a:pt x="23006" y="0"/>
                </a:move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8070"/>
                </a:lnTo>
                <a:lnTo>
                  <a:pt x="18262" y="18070"/>
                </a:lnTo>
                <a:cubicBezTo>
                  <a:pt x="18287" y="18090"/>
                  <a:pt x="22931" y="62"/>
                  <a:pt x="23006" y="0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9868" y="2825496"/>
            <a:ext cx="5143500" cy="2391156"/>
          </a:xfrm>
        </p:spPr>
        <p:txBody>
          <a:bodyPr anchor="ctr" anchorCtr="0"/>
          <a:lstStyle>
            <a:lvl1pPr algn="l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074" y="5703145"/>
            <a:ext cx="4195818" cy="642035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BFBF6B36-2C5D-4C96-B600-824137F5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747818" y="180000"/>
            <a:ext cx="5266800" cy="651600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  <a:gd name="connsiteX0" fmla="*/ 0 w 11835341"/>
              <a:gd name="connsiteY0" fmla="*/ 901345 h 2997439"/>
              <a:gd name="connsiteX1" fmla="*/ 2025820 w 11835341"/>
              <a:gd name="connsiteY1" fmla="*/ 267638 h 2997439"/>
              <a:gd name="connsiteX2" fmla="*/ 3810844 w 11835341"/>
              <a:gd name="connsiteY2" fmla="*/ 3863 h 2997439"/>
              <a:gd name="connsiteX3" fmla="*/ 11835341 w 11835341"/>
              <a:gd name="connsiteY3" fmla="*/ 10016 h 2997439"/>
              <a:gd name="connsiteX4" fmla="*/ 11835341 w 11835341"/>
              <a:gd name="connsiteY4" fmla="*/ 2997439 h 2997439"/>
              <a:gd name="connsiteX5" fmla="*/ 1000 w 11835341"/>
              <a:gd name="connsiteY5" fmla="*/ 2997439 h 2997439"/>
              <a:gd name="connsiteX6" fmla="*/ 0 w 11835341"/>
              <a:gd name="connsiteY6" fmla="*/ 901345 h 2997439"/>
              <a:gd name="connsiteX0" fmla="*/ 0 w 11835341"/>
              <a:gd name="connsiteY0" fmla="*/ 897482 h 2993576"/>
              <a:gd name="connsiteX1" fmla="*/ 2025820 w 11835341"/>
              <a:gd name="connsiteY1" fmla="*/ 263775 h 2993576"/>
              <a:gd name="connsiteX2" fmla="*/ 3810844 w 11835341"/>
              <a:gd name="connsiteY2" fmla="*/ 0 h 2993576"/>
              <a:gd name="connsiteX3" fmla="*/ 11835341 w 11835341"/>
              <a:gd name="connsiteY3" fmla="*/ 6153 h 2993576"/>
              <a:gd name="connsiteX4" fmla="*/ 11835341 w 11835341"/>
              <a:gd name="connsiteY4" fmla="*/ 2993576 h 2993576"/>
              <a:gd name="connsiteX5" fmla="*/ 1000 w 11835341"/>
              <a:gd name="connsiteY5" fmla="*/ 2993576 h 2993576"/>
              <a:gd name="connsiteX6" fmla="*/ 0 w 11835341"/>
              <a:gd name="connsiteY6" fmla="*/ 897482 h 2993576"/>
              <a:gd name="connsiteX0" fmla="*/ 478839 w 12313180"/>
              <a:gd name="connsiteY0" fmla="*/ 2993576 h 2993576"/>
              <a:gd name="connsiteX1" fmla="*/ 2503659 w 12313180"/>
              <a:gd name="connsiteY1" fmla="*/ 263775 h 2993576"/>
              <a:gd name="connsiteX2" fmla="*/ 4288683 w 12313180"/>
              <a:gd name="connsiteY2" fmla="*/ 0 h 2993576"/>
              <a:gd name="connsiteX3" fmla="*/ 12313180 w 12313180"/>
              <a:gd name="connsiteY3" fmla="*/ 6153 h 2993576"/>
              <a:gd name="connsiteX4" fmla="*/ 12313180 w 12313180"/>
              <a:gd name="connsiteY4" fmla="*/ 2993576 h 2993576"/>
              <a:gd name="connsiteX5" fmla="*/ 478839 w 12313180"/>
              <a:gd name="connsiteY5" fmla="*/ 2993576 h 2993576"/>
              <a:gd name="connsiteX0" fmla="*/ 478855 w 12313196"/>
              <a:gd name="connsiteY0" fmla="*/ 2993576 h 2993576"/>
              <a:gd name="connsiteX1" fmla="*/ 2503675 w 12313196"/>
              <a:gd name="connsiteY1" fmla="*/ 263775 h 2993576"/>
              <a:gd name="connsiteX2" fmla="*/ 4288699 w 12313196"/>
              <a:gd name="connsiteY2" fmla="*/ 0 h 2993576"/>
              <a:gd name="connsiteX3" fmla="*/ 12313196 w 12313196"/>
              <a:gd name="connsiteY3" fmla="*/ 6153 h 2993576"/>
              <a:gd name="connsiteX4" fmla="*/ 12313196 w 12313196"/>
              <a:gd name="connsiteY4" fmla="*/ 2993576 h 2993576"/>
              <a:gd name="connsiteX5" fmla="*/ 478855 w 12313196"/>
              <a:gd name="connsiteY5" fmla="*/ 2993576 h 2993576"/>
              <a:gd name="connsiteX0" fmla="*/ 455988 w 12290329"/>
              <a:gd name="connsiteY0" fmla="*/ 2993576 h 2993576"/>
              <a:gd name="connsiteX1" fmla="*/ 2694909 w 12290329"/>
              <a:gd name="connsiteY1" fmla="*/ 983556 h 2993576"/>
              <a:gd name="connsiteX2" fmla="*/ 4265832 w 12290329"/>
              <a:gd name="connsiteY2" fmla="*/ 0 h 2993576"/>
              <a:gd name="connsiteX3" fmla="*/ 12290329 w 12290329"/>
              <a:gd name="connsiteY3" fmla="*/ 6153 h 2993576"/>
              <a:gd name="connsiteX4" fmla="*/ 12290329 w 12290329"/>
              <a:gd name="connsiteY4" fmla="*/ 2993576 h 2993576"/>
              <a:gd name="connsiteX5" fmla="*/ 455988 w 12290329"/>
              <a:gd name="connsiteY5" fmla="*/ 2993576 h 2993576"/>
              <a:gd name="connsiteX0" fmla="*/ 611227 w 12445568"/>
              <a:gd name="connsiteY0" fmla="*/ 2993576 h 2993576"/>
              <a:gd name="connsiteX1" fmla="*/ 1703514 w 12445568"/>
              <a:gd name="connsiteY1" fmla="*/ 1061475 h 2993576"/>
              <a:gd name="connsiteX2" fmla="*/ 4421071 w 12445568"/>
              <a:gd name="connsiteY2" fmla="*/ 0 h 2993576"/>
              <a:gd name="connsiteX3" fmla="*/ 12445568 w 12445568"/>
              <a:gd name="connsiteY3" fmla="*/ 6153 h 2993576"/>
              <a:gd name="connsiteX4" fmla="*/ 12445568 w 12445568"/>
              <a:gd name="connsiteY4" fmla="*/ 2993576 h 2993576"/>
              <a:gd name="connsiteX5" fmla="*/ 611227 w 12445568"/>
              <a:gd name="connsiteY5" fmla="*/ 2993576 h 2993576"/>
              <a:gd name="connsiteX0" fmla="*/ 591975 w 12426316"/>
              <a:gd name="connsiteY0" fmla="*/ 2993576 h 2993576"/>
              <a:gd name="connsiteX1" fmla="*/ 1684262 w 12426316"/>
              <a:gd name="connsiteY1" fmla="*/ 1061475 h 2993576"/>
              <a:gd name="connsiteX2" fmla="*/ 4401819 w 12426316"/>
              <a:gd name="connsiteY2" fmla="*/ 0 h 2993576"/>
              <a:gd name="connsiteX3" fmla="*/ 12426316 w 12426316"/>
              <a:gd name="connsiteY3" fmla="*/ 6153 h 2993576"/>
              <a:gd name="connsiteX4" fmla="*/ 12426316 w 12426316"/>
              <a:gd name="connsiteY4" fmla="*/ 2993576 h 2993576"/>
              <a:gd name="connsiteX5" fmla="*/ 591975 w 12426316"/>
              <a:gd name="connsiteY5" fmla="*/ 2993576 h 2993576"/>
              <a:gd name="connsiteX0" fmla="*/ 0 w 11834341"/>
              <a:gd name="connsiteY0" fmla="*/ 2993576 h 2993576"/>
              <a:gd name="connsiteX1" fmla="*/ 1092287 w 11834341"/>
              <a:gd name="connsiteY1" fmla="*/ 1061475 h 2993576"/>
              <a:gd name="connsiteX2" fmla="*/ 3809844 w 11834341"/>
              <a:gd name="connsiteY2" fmla="*/ 0 h 2993576"/>
              <a:gd name="connsiteX3" fmla="*/ 11834341 w 11834341"/>
              <a:gd name="connsiteY3" fmla="*/ 6153 h 2993576"/>
              <a:gd name="connsiteX4" fmla="*/ 11834341 w 11834341"/>
              <a:gd name="connsiteY4" fmla="*/ 2993576 h 2993576"/>
              <a:gd name="connsiteX5" fmla="*/ 0 w 11834341"/>
              <a:gd name="connsiteY5" fmla="*/ 2993576 h 2993576"/>
              <a:gd name="connsiteX0" fmla="*/ 274 w 11834615"/>
              <a:gd name="connsiteY0" fmla="*/ 2993576 h 2993576"/>
              <a:gd name="connsiteX1" fmla="*/ 1092561 w 11834615"/>
              <a:gd name="connsiteY1" fmla="*/ 1061475 h 2993576"/>
              <a:gd name="connsiteX2" fmla="*/ 3810118 w 11834615"/>
              <a:gd name="connsiteY2" fmla="*/ 0 h 2993576"/>
              <a:gd name="connsiteX3" fmla="*/ 11834615 w 11834615"/>
              <a:gd name="connsiteY3" fmla="*/ 6153 h 2993576"/>
              <a:gd name="connsiteX4" fmla="*/ 11834615 w 11834615"/>
              <a:gd name="connsiteY4" fmla="*/ 2993576 h 2993576"/>
              <a:gd name="connsiteX5" fmla="*/ 274 w 11834615"/>
              <a:gd name="connsiteY5" fmla="*/ 2993576 h 2993576"/>
              <a:gd name="connsiteX0" fmla="*/ 400 w 11834741"/>
              <a:gd name="connsiteY0" fmla="*/ 2993576 h 2993576"/>
              <a:gd name="connsiteX1" fmla="*/ 900311 w 11834741"/>
              <a:gd name="connsiteY1" fmla="*/ 1204494 h 2993576"/>
              <a:gd name="connsiteX2" fmla="*/ 3810244 w 11834741"/>
              <a:gd name="connsiteY2" fmla="*/ 0 h 2993576"/>
              <a:gd name="connsiteX3" fmla="*/ 11834741 w 11834741"/>
              <a:gd name="connsiteY3" fmla="*/ 6153 h 2993576"/>
              <a:gd name="connsiteX4" fmla="*/ 11834741 w 11834741"/>
              <a:gd name="connsiteY4" fmla="*/ 2993576 h 2993576"/>
              <a:gd name="connsiteX5" fmla="*/ 400 w 11834741"/>
              <a:gd name="connsiteY5" fmla="*/ 2993576 h 2993576"/>
              <a:gd name="connsiteX0" fmla="*/ 494 w 11834835"/>
              <a:gd name="connsiteY0" fmla="*/ 2993576 h 2993576"/>
              <a:gd name="connsiteX1" fmla="*/ 900405 w 11834835"/>
              <a:gd name="connsiteY1" fmla="*/ 1204494 h 2993576"/>
              <a:gd name="connsiteX2" fmla="*/ 3810338 w 11834835"/>
              <a:gd name="connsiteY2" fmla="*/ 0 h 2993576"/>
              <a:gd name="connsiteX3" fmla="*/ 11834835 w 11834835"/>
              <a:gd name="connsiteY3" fmla="*/ 6153 h 2993576"/>
              <a:gd name="connsiteX4" fmla="*/ 11834835 w 11834835"/>
              <a:gd name="connsiteY4" fmla="*/ 2993576 h 2993576"/>
              <a:gd name="connsiteX5" fmla="*/ 494 w 11834835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566 w 11834907"/>
              <a:gd name="connsiteY0" fmla="*/ 2991384 h 2991384"/>
              <a:gd name="connsiteX1" fmla="*/ 900477 w 11834907"/>
              <a:gd name="connsiteY1" fmla="*/ 1202302 h 2991384"/>
              <a:gd name="connsiteX2" fmla="*/ 3813977 w 11834907"/>
              <a:gd name="connsiteY2" fmla="*/ 0 h 2991384"/>
              <a:gd name="connsiteX3" fmla="*/ 11834907 w 11834907"/>
              <a:gd name="connsiteY3" fmla="*/ 3961 h 2991384"/>
              <a:gd name="connsiteX4" fmla="*/ 11834907 w 11834907"/>
              <a:gd name="connsiteY4" fmla="*/ 2991384 h 2991384"/>
              <a:gd name="connsiteX5" fmla="*/ 566 w 11834907"/>
              <a:gd name="connsiteY5" fmla="*/ 2991384 h 299138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99 w 11834940"/>
              <a:gd name="connsiteY0" fmla="*/ 2992114 h 2992114"/>
              <a:gd name="connsiteX1" fmla="*/ 889804 w 11834940"/>
              <a:gd name="connsiteY1" fmla="*/ 1201573 h 2992114"/>
              <a:gd name="connsiteX2" fmla="*/ 3853263 w 11834940"/>
              <a:gd name="connsiteY2" fmla="*/ 0 h 2992114"/>
              <a:gd name="connsiteX3" fmla="*/ 11834940 w 11834940"/>
              <a:gd name="connsiteY3" fmla="*/ 4691 h 2992114"/>
              <a:gd name="connsiteX4" fmla="*/ 11834940 w 11834940"/>
              <a:gd name="connsiteY4" fmla="*/ 2992114 h 2992114"/>
              <a:gd name="connsiteX5" fmla="*/ 599 w 11834940"/>
              <a:gd name="connsiteY5" fmla="*/ 2992114 h 29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940" h="2992114">
                <a:moveTo>
                  <a:pt x="599" y="2992114"/>
                </a:moveTo>
                <a:cubicBezTo>
                  <a:pt x="-14320" y="2456311"/>
                  <a:pt x="247693" y="1700259"/>
                  <a:pt x="889804" y="1201573"/>
                </a:cubicBezTo>
                <a:cubicBezTo>
                  <a:pt x="1531915" y="702887"/>
                  <a:pt x="2418364" y="284089"/>
                  <a:pt x="3853263" y="0"/>
                </a:cubicBezTo>
                <a:lnTo>
                  <a:pt x="11834940" y="4691"/>
                </a:lnTo>
                <a:lnTo>
                  <a:pt x="11834940" y="2992114"/>
                </a:lnTo>
                <a:lnTo>
                  <a:pt x="599" y="2992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C6FEECCB-0ADF-4D17-9F84-4B82085D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867" y="5719568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|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580B187D-B133-4F32-8568-D26ED15F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9868" y="5462054"/>
            <a:ext cx="4114800" cy="241091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</a:p>
        </p:txBody>
      </p:sp>
    </p:spTree>
    <p:extLst>
      <p:ext uri="{BB962C8B-B14F-4D97-AF65-F5344CB8AC3E}">
        <p14:creationId xmlns:p14="http://schemas.microsoft.com/office/powerpoint/2010/main" val="35009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4020341"/>
            <a:ext cx="11832392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180000"/>
            <a:ext cx="11832392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33921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2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20341"/>
            <a:ext cx="11834341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B6B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5A81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16354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3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20341"/>
            <a:ext cx="11834341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D964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5A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2750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4" preserve="1" userDrawn="1">
  <p:cSld name="Osan ylätunnis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699CDD43-C904-4C83-89E3-B4A65DCA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8632" y="180000"/>
            <a:ext cx="11834341" cy="6488159"/>
            <a:chOff x="178632" y="172167"/>
            <a:chExt cx="11834341" cy="648815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0CE7767-6758-4913-9796-391DDD99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3955066"/>
              <a:ext cx="11834341" cy="2705260"/>
            </a:xfrm>
            <a:custGeom>
              <a:avLst/>
              <a:gdLst>
                <a:gd name="T0" fmla="*/ 0 w 32870"/>
                <a:gd name="T1" fmla="*/ 2226 h 7510"/>
                <a:gd name="T2" fmla="*/ 0 w 32870"/>
                <a:gd name="T3" fmla="*/ 7510 h 7510"/>
                <a:gd name="T4" fmla="*/ 14422 w 32870"/>
                <a:gd name="T5" fmla="*/ 4695 h 7510"/>
                <a:gd name="T6" fmla="*/ 32870 w 32870"/>
                <a:gd name="T7" fmla="*/ 4690 h 7510"/>
                <a:gd name="T8" fmla="*/ 32870 w 32870"/>
                <a:gd name="T9" fmla="*/ 0 h 7510"/>
                <a:gd name="T10" fmla="*/ 13779 w 32870"/>
                <a:gd name="T11" fmla="*/ 16 h 7510"/>
                <a:gd name="T12" fmla="*/ 0 w 32870"/>
                <a:gd name="T13" fmla="*/ 2226 h 7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70" h="7510">
                  <a:moveTo>
                    <a:pt x="0" y="2226"/>
                  </a:moveTo>
                  <a:lnTo>
                    <a:pt x="0" y="7510"/>
                  </a:lnTo>
                  <a:cubicBezTo>
                    <a:pt x="4241" y="5081"/>
                    <a:pt x="10659" y="4690"/>
                    <a:pt x="14422" y="4695"/>
                  </a:cubicBezTo>
                  <a:cubicBezTo>
                    <a:pt x="15294" y="4696"/>
                    <a:pt x="23963" y="4693"/>
                    <a:pt x="32870" y="4690"/>
                  </a:cubicBezTo>
                  <a:lnTo>
                    <a:pt x="32870" y="0"/>
                  </a:lnTo>
                  <a:cubicBezTo>
                    <a:pt x="23927" y="3"/>
                    <a:pt x="15112" y="8"/>
                    <a:pt x="13779" y="16"/>
                  </a:cubicBezTo>
                  <a:cubicBezTo>
                    <a:pt x="7620" y="56"/>
                    <a:pt x="3156" y="876"/>
                    <a:pt x="0" y="2226"/>
                  </a:cubicBezTo>
                  <a:close/>
                </a:path>
              </a:pathLst>
            </a:custGeom>
            <a:solidFill>
              <a:srgbClr val="5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7A82CFE-FC2A-469E-AAFA-303040F09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172167"/>
              <a:ext cx="11834341" cy="4632577"/>
            </a:xfrm>
            <a:custGeom>
              <a:avLst/>
              <a:gdLst>
                <a:gd name="T0" fmla="*/ 0 w 32870"/>
                <a:gd name="T1" fmla="*/ 0 h 12864"/>
                <a:gd name="T2" fmla="*/ 0 w 32870"/>
                <a:gd name="T3" fmla="*/ 12864 h 12864"/>
                <a:gd name="T4" fmla="*/ 13779 w 32870"/>
                <a:gd name="T5" fmla="*/ 10654 h 12864"/>
                <a:gd name="T6" fmla="*/ 32870 w 32870"/>
                <a:gd name="T7" fmla="*/ 10638 h 12864"/>
                <a:gd name="T8" fmla="*/ 32870 w 32870"/>
                <a:gd name="T9" fmla="*/ 0 h 12864"/>
                <a:gd name="T10" fmla="*/ 0 w 32870"/>
                <a:gd name="T11" fmla="*/ 0 h 1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70" h="12864">
                  <a:moveTo>
                    <a:pt x="0" y="0"/>
                  </a:moveTo>
                  <a:lnTo>
                    <a:pt x="0" y="12864"/>
                  </a:lnTo>
                  <a:cubicBezTo>
                    <a:pt x="3156" y="11514"/>
                    <a:pt x="7620" y="10694"/>
                    <a:pt x="13779" y="10654"/>
                  </a:cubicBezTo>
                  <a:cubicBezTo>
                    <a:pt x="15112" y="10646"/>
                    <a:pt x="23927" y="10641"/>
                    <a:pt x="32870" y="10638"/>
                  </a:cubicBezTo>
                  <a:lnTo>
                    <a:pt x="328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1142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5" preserve="1" userDrawn="1">
  <p:cSld name="Osan ylätunnis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699CDD43-C904-4C83-89E3-B4A65DCA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8632" y="180000"/>
            <a:ext cx="11834341" cy="6488159"/>
            <a:chOff x="178632" y="172167"/>
            <a:chExt cx="11834341" cy="648815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0CE7767-6758-4913-9796-391DDD99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3955066"/>
              <a:ext cx="11834341" cy="2705260"/>
            </a:xfrm>
            <a:custGeom>
              <a:avLst/>
              <a:gdLst>
                <a:gd name="T0" fmla="*/ 0 w 32870"/>
                <a:gd name="T1" fmla="*/ 2226 h 7510"/>
                <a:gd name="T2" fmla="*/ 0 w 32870"/>
                <a:gd name="T3" fmla="*/ 7510 h 7510"/>
                <a:gd name="T4" fmla="*/ 14422 w 32870"/>
                <a:gd name="T5" fmla="*/ 4695 h 7510"/>
                <a:gd name="T6" fmla="*/ 32870 w 32870"/>
                <a:gd name="T7" fmla="*/ 4690 h 7510"/>
                <a:gd name="T8" fmla="*/ 32870 w 32870"/>
                <a:gd name="T9" fmla="*/ 0 h 7510"/>
                <a:gd name="T10" fmla="*/ 13779 w 32870"/>
                <a:gd name="T11" fmla="*/ 16 h 7510"/>
                <a:gd name="T12" fmla="*/ 0 w 32870"/>
                <a:gd name="T13" fmla="*/ 2226 h 7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70" h="7510">
                  <a:moveTo>
                    <a:pt x="0" y="2226"/>
                  </a:moveTo>
                  <a:lnTo>
                    <a:pt x="0" y="7510"/>
                  </a:lnTo>
                  <a:cubicBezTo>
                    <a:pt x="4241" y="5081"/>
                    <a:pt x="10659" y="4690"/>
                    <a:pt x="14422" y="4695"/>
                  </a:cubicBezTo>
                  <a:cubicBezTo>
                    <a:pt x="15294" y="4696"/>
                    <a:pt x="23963" y="4693"/>
                    <a:pt x="32870" y="4690"/>
                  </a:cubicBezTo>
                  <a:lnTo>
                    <a:pt x="32870" y="0"/>
                  </a:lnTo>
                  <a:cubicBezTo>
                    <a:pt x="23927" y="3"/>
                    <a:pt x="15112" y="8"/>
                    <a:pt x="13779" y="16"/>
                  </a:cubicBezTo>
                  <a:cubicBezTo>
                    <a:pt x="7620" y="56"/>
                    <a:pt x="3156" y="876"/>
                    <a:pt x="0" y="2226"/>
                  </a:cubicBezTo>
                  <a:close/>
                </a:path>
              </a:pathLst>
            </a:custGeom>
            <a:solidFill>
              <a:srgbClr val="B6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7A82CFE-FC2A-469E-AAFA-303040F09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172167"/>
              <a:ext cx="11834341" cy="4632577"/>
            </a:xfrm>
            <a:custGeom>
              <a:avLst/>
              <a:gdLst>
                <a:gd name="T0" fmla="*/ 0 w 32870"/>
                <a:gd name="T1" fmla="*/ 0 h 12864"/>
                <a:gd name="T2" fmla="*/ 0 w 32870"/>
                <a:gd name="T3" fmla="*/ 12864 h 12864"/>
                <a:gd name="T4" fmla="*/ 13779 w 32870"/>
                <a:gd name="T5" fmla="*/ 10654 h 12864"/>
                <a:gd name="T6" fmla="*/ 32870 w 32870"/>
                <a:gd name="T7" fmla="*/ 10638 h 12864"/>
                <a:gd name="T8" fmla="*/ 32870 w 32870"/>
                <a:gd name="T9" fmla="*/ 0 h 12864"/>
                <a:gd name="T10" fmla="*/ 0 w 32870"/>
                <a:gd name="T11" fmla="*/ 0 h 1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70" h="12864">
                  <a:moveTo>
                    <a:pt x="0" y="0"/>
                  </a:moveTo>
                  <a:lnTo>
                    <a:pt x="0" y="12864"/>
                  </a:lnTo>
                  <a:cubicBezTo>
                    <a:pt x="3156" y="11514"/>
                    <a:pt x="7620" y="10694"/>
                    <a:pt x="13779" y="10654"/>
                  </a:cubicBezTo>
                  <a:cubicBezTo>
                    <a:pt x="15112" y="10646"/>
                    <a:pt x="23927" y="10641"/>
                    <a:pt x="32870" y="10638"/>
                  </a:cubicBezTo>
                  <a:lnTo>
                    <a:pt x="328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1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17904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6" preserve="1" userDrawn="1">
  <p:cSld name="Osan ylätunnis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90CE7767-6758-4913-9796-391DDD99B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962899"/>
            <a:ext cx="11834341" cy="2705260"/>
          </a:xfrm>
          <a:custGeom>
            <a:avLst/>
            <a:gdLst>
              <a:gd name="T0" fmla="*/ 0 w 32870"/>
              <a:gd name="T1" fmla="*/ 2226 h 7510"/>
              <a:gd name="T2" fmla="*/ 0 w 32870"/>
              <a:gd name="T3" fmla="*/ 7510 h 7510"/>
              <a:gd name="T4" fmla="*/ 14422 w 32870"/>
              <a:gd name="T5" fmla="*/ 4695 h 7510"/>
              <a:gd name="T6" fmla="*/ 32870 w 32870"/>
              <a:gd name="T7" fmla="*/ 4690 h 7510"/>
              <a:gd name="T8" fmla="*/ 32870 w 32870"/>
              <a:gd name="T9" fmla="*/ 0 h 7510"/>
              <a:gd name="T10" fmla="*/ 13779 w 32870"/>
              <a:gd name="T11" fmla="*/ 16 h 7510"/>
              <a:gd name="T12" fmla="*/ 0 w 32870"/>
              <a:gd name="T13" fmla="*/ 2226 h 7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510">
                <a:moveTo>
                  <a:pt x="0" y="2226"/>
                </a:moveTo>
                <a:lnTo>
                  <a:pt x="0" y="7510"/>
                </a:lnTo>
                <a:cubicBezTo>
                  <a:pt x="4241" y="5081"/>
                  <a:pt x="10659" y="4690"/>
                  <a:pt x="14422" y="4695"/>
                </a:cubicBezTo>
                <a:cubicBezTo>
                  <a:pt x="15294" y="4696"/>
                  <a:pt x="23963" y="4693"/>
                  <a:pt x="32870" y="469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D964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7A82CFE-FC2A-469E-AAFA-303040F09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2577"/>
          </a:xfrm>
          <a:custGeom>
            <a:avLst/>
            <a:gdLst>
              <a:gd name="T0" fmla="*/ 0 w 32870"/>
              <a:gd name="T1" fmla="*/ 0 h 12864"/>
              <a:gd name="T2" fmla="*/ 0 w 32870"/>
              <a:gd name="T3" fmla="*/ 12864 h 12864"/>
              <a:gd name="T4" fmla="*/ 13779 w 32870"/>
              <a:gd name="T5" fmla="*/ 10654 h 12864"/>
              <a:gd name="T6" fmla="*/ 32870 w 32870"/>
              <a:gd name="T7" fmla="*/ 10638 h 12864"/>
              <a:gd name="T8" fmla="*/ 32870 w 32870"/>
              <a:gd name="T9" fmla="*/ 0 h 12864"/>
              <a:gd name="T10" fmla="*/ 0 w 32870"/>
              <a:gd name="T11" fmla="*/ 0 h 1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2864">
                <a:moveTo>
                  <a:pt x="0" y="0"/>
                </a:moveTo>
                <a:lnTo>
                  <a:pt x="0" y="12864"/>
                </a:lnTo>
                <a:cubicBezTo>
                  <a:pt x="3156" y="11514"/>
                  <a:pt x="7620" y="10694"/>
                  <a:pt x="13779" y="10654"/>
                </a:cubicBezTo>
                <a:cubicBezTo>
                  <a:pt x="15112" y="10646"/>
                  <a:pt x="23927" y="10641"/>
                  <a:pt x="32870" y="10638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5A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30067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" preserve="1" userDrawn="1">
  <p:cSld name="Osan ylätunniste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14FF7E8B-4CDF-4CAC-83E6-4DFDE038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1865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2117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 2" preserve="1" userDrawn="1">
  <p:cSld name="Osan ylätunniste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9">
            <a:extLst>
              <a:ext uri="{FF2B5EF4-FFF2-40B4-BE49-F238E27FC236}">
                <a16:creationId xmlns:a16="http://schemas.microsoft.com/office/drawing/2014/main" id="{86227721-48B2-43B3-8526-34B0C73A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5A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3200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7368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 3" preserve="1" userDrawn="1">
  <p:cSld name="Osan ylätunniste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9">
            <a:extLst>
              <a:ext uri="{FF2B5EF4-FFF2-40B4-BE49-F238E27FC236}">
                <a16:creationId xmlns:a16="http://schemas.microsoft.com/office/drawing/2014/main" id="{F4B276F3-D064-4656-A9E4-A4F6D1ABB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D9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3200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8598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4B3679A-A389-400D-A744-C43C2270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F9C706D-5C6A-42FA-B522-02CB8028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A08CEC9F-7456-473A-8F4A-6918F37BC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A5411A7-57B3-491D-9820-EBA16DCC4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19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Tekstisivu, yksipalstainen.</a:t>
            </a:r>
            <a:br>
              <a:rPr lang="fi-FI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     Toinen tekstitaso, jos sivulle tulee enemmän tekstiä.</a:t>
            </a:r>
            <a:br>
              <a:rPr lang="fi-FI" dirty="0"/>
            </a:br>
            <a:r>
              <a:rPr lang="fi-FI" dirty="0"/>
              <a:t>           Kolmas tekstitaso, jos haluat esittää enemmän tekstiä.</a:t>
            </a:r>
            <a:br>
              <a:rPr lang="fi-FI" dirty="0"/>
            </a:br>
            <a:r>
              <a:rPr lang="fi-FI" dirty="0"/>
              <a:t>Muistathan, että kun tekstin koko pienenee, myös viesti pienenee.</a:t>
            </a:r>
            <a:br>
              <a:rPr lang="fi-FI" dirty="0"/>
            </a:br>
            <a:r>
              <a:rPr lang="fi-FI" noProof="0" dirty="0"/>
              <a:t>Esityksen tulee olla myös kaukaa luettavissa.</a:t>
            </a:r>
            <a:endParaRPr lang="fi-FI" dirty="0"/>
          </a:p>
          <a:p>
            <a:pPr marL="715963" marR="0" lvl="1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9A7EFB5-C255-48FB-AC67-FD651DD2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AFC3A855-B6C3-4D1E-B148-55910A257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032AC8CB-3366-4A2A-8272-93E368384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16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CB941E6F-111D-4022-8CFD-1CC1B2ADB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3A4A4694-9735-4EF6-8D9E-9C60AE285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78F21DE0-9EC0-4B8E-AE3C-CC8F7C9E3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47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" type="title" preserve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3">
            <a:extLst>
              <a:ext uri="{FF2B5EF4-FFF2-40B4-BE49-F238E27FC236}">
                <a16:creationId xmlns:a16="http://schemas.microsoft.com/office/drawing/2014/main" id="{E1153FAC-44DF-431E-A26D-60482F42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9603"/>
          </a:xfrm>
          <a:custGeom>
            <a:avLst/>
            <a:gdLst>
              <a:gd name="T0" fmla="*/ 32870 w 32870"/>
              <a:gd name="T1" fmla="*/ 11160 h 12864"/>
              <a:gd name="T2" fmla="*/ 32870 w 32870"/>
              <a:gd name="T3" fmla="*/ 0 h 12864"/>
              <a:gd name="T4" fmla="*/ 11591 w 32870"/>
              <a:gd name="T5" fmla="*/ 0 h 12864"/>
              <a:gd name="T6" fmla="*/ 0 w 32870"/>
              <a:gd name="T7" fmla="*/ 4209 h 12864"/>
              <a:gd name="T8" fmla="*/ 0 w 32870"/>
              <a:gd name="T9" fmla="*/ 12864 h 12864"/>
              <a:gd name="T10" fmla="*/ 13779 w 32870"/>
              <a:gd name="T11" fmla="*/ 10654 h 12864"/>
              <a:gd name="T12" fmla="*/ 32870 w 32870"/>
              <a:gd name="T13" fmla="*/ 10638 h 12864"/>
              <a:gd name="T14" fmla="*/ 32870 w 32870"/>
              <a:gd name="T15" fmla="*/ 11160 h 12864"/>
              <a:gd name="connsiteX0" fmla="*/ 32870 w 32870"/>
              <a:gd name="connsiteY0" fmla="*/ 11160 h 13093"/>
              <a:gd name="connsiteX1" fmla="*/ 32870 w 32870"/>
              <a:gd name="connsiteY1" fmla="*/ 0 h 13093"/>
              <a:gd name="connsiteX2" fmla="*/ 11591 w 32870"/>
              <a:gd name="connsiteY2" fmla="*/ 0 h 13093"/>
              <a:gd name="connsiteX3" fmla="*/ 0 w 32870"/>
              <a:gd name="connsiteY3" fmla="*/ 4209 h 13093"/>
              <a:gd name="connsiteX4" fmla="*/ 0 w 32870"/>
              <a:gd name="connsiteY4" fmla="*/ 12864 h 13093"/>
              <a:gd name="connsiteX5" fmla="*/ 32870 w 32870"/>
              <a:gd name="connsiteY5" fmla="*/ 10638 h 13093"/>
              <a:gd name="connsiteX6" fmla="*/ 32870 w 32870"/>
              <a:gd name="connsiteY6" fmla="*/ 11160 h 13093"/>
              <a:gd name="connsiteX0" fmla="*/ 32870 w 32870"/>
              <a:gd name="connsiteY0" fmla="*/ 11160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  <a:gd name="connsiteX6" fmla="*/ 32870 w 32870"/>
              <a:gd name="connsiteY6" fmla="*/ 11160 h 12864"/>
              <a:gd name="connsiteX0" fmla="*/ 32870 w 32870"/>
              <a:gd name="connsiteY0" fmla="*/ 10638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  <a:gd name="connsiteX0" fmla="*/ 32870 w 32870"/>
              <a:gd name="connsiteY0" fmla="*/ 10638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2864">
                <a:moveTo>
                  <a:pt x="32870" y="10638"/>
                </a:move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2864"/>
                </a:lnTo>
                <a:cubicBezTo>
                  <a:pt x="65" y="12881"/>
                  <a:pt x="32861" y="10626"/>
                  <a:pt x="32870" y="10638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05F8CEAE-2B96-485D-B411-8B7C510B0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16534"/>
            <a:ext cx="11834341" cy="2661466"/>
          </a:xfrm>
          <a:custGeom>
            <a:avLst/>
            <a:gdLst>
              <a:gd name="T0" fmla="*/ 0 w 32870"/>
              <a:gd name="T1" fmla="*/ 2226 h 7380"/>
              <a:gd name="T2" fmla="*/ 0 w 32870"/>
              <a:gd name="T3" fmla="*/ 7380 h 7380"/>
              <a:gd name="T4" fmla="*/ 14422 w 32870"/>
              <a:gd name="T5" fmla="*/ 4565 h 7380"/>
              <a:gd name="T6" fmla="*/ 32870 w 32870"/>
              <a:gd name="T7" fmla="*/ 4560 h 7380"/>
              <a:gd name="T8" fmla="*/ 32870 w 32870"/>
              <a:gd name="T9" fmla="*/ 0 h 7380"/>
              <a:gd name="T10" fmla="*/ 13779 w 32870"/>
              <a:gd name="T11" fmla="*/ 16 h 7380"/>
              <a:gd name="T12" fmla="*/ 0 w 32870"/>
              <a:gd name="T13" fmla="*/ 2226 h 7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380">
                <a:moveTo>
                  <a:pt x="0" y="2226"/>
                </a:moveTo>
                <a:lnTo>
                  <a:pt x="0" y="7380"/>
                </a:lnTo>
                <a:cubicBezTo>
                  <a:pt x="4241" y="4951"/>
                  <a:pt x="10659" y="4560"/>
                  <a:pt x="14422" y="4565"/>
                </a:cubicBezTo>
                <a:cubicBezTo>
                  <a:pt x="15294" y="4566"/>
                  <a:pt x="23963" y="4563"/>
                  <a:pt x="32870" y="456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755647"/>
            <a:ext cx="8193024" cy="1170923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4375404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 2" type="title" preserve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>
            <a:extLst>
              <a:ext uri="{FF2B5EF4-FFF2-40B4-BE49-F238E27FC236}">
                <a16:creationId xmlns:a16="http://schemas.microsoft.com/office/drawing/2014/main" id="{EB983361-D7DC-4F8A-A98B-CCC6C2C2A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180000"/>
            <a:ext cx="11832392" cy="4674025"/>
          </a:xfrm>
          <a:custGeom>
            <a:avLst/>
            <a:gdLst>
              <a:gd name="T0" fmla="*/ 0 w 32870"/>
              <a:gd name="T1" fmla="*/ 4209 h 12980"/>
              <a:gd name="T2" fmla="*/ 0 w 32870"/>
              <a:gd name="T3" fmla="*/ 12980 h 12980"/>
              <a:gd name="T4" fmla="*/ 15744 w 32870"/>
              <a:gd name="T5" fmla="*/ 9766 h 12980"/>
              <a:gd name="T6" fmla="*/ 32870 w 32870"/>
              <a:gd name="T7" fmla="*/ 9751 h 12980"/>
              <a:gd name="T8" fmla="*/ 32870 w 32870"/>
              <a:gd name="T9" fmla="*/ 0 h 12980"/>
              <a:gd name="T10" fmla="*/ 11591 w 32870"/>
              <a:gd name="T11" fmla="*/ 0 h 12980"/>
              <a:gd name="T12" fmla="*/ 0 w 32870"/>
              <a:gd name="T13" fmla="*/ 4209 h 12980"/>
              <a:gd name="connsiteX0" fmla="*/ 0 w 32870"/>
              <a:gd name="connsiteY0" fmla="*/ 4209 h 13212"/>
              <a:gd name="connsiteX1" fmla="*/ 0 w 32870"/>
              <a:gd name="connsiteY1" fmla="*/ 12980 h 13212"/>
              <a:gd name="connsiteX2" fmla="*/ 32870 w 32870"/>
              <a:gd name="connsiteY2" fmla="*/ 9751 h 13212"/>
              <a:gd name="connsiteX3" fmla="*/ 32870 w 32870"/>
              <a:gd name="connsiteY3" fmla="*/ 0 h 13212"/>
              <a:gd name="connsiteX4" fmla="*/ 11591 w 32870"/>
              <a:gd name="connsiteY4" fmla="*/ 0 h 13212"/>
              <a:gd name="connsiteX5" fmla="*/ 0 w 32870"/>
              <a:gd name="connsiteY5" fmla="*/ 4209 h 13212"/>
              <a:gd name="connsiteX0" fmla="*/ 0 w 32870"/>
              <a:gd name="connsiteY0" fmla="*/ 4209 h 12980"/>
              <a:gd name="connsiteX1" fmla="*/ 0 w 32870"/>
              <a:gd name="connsiteY1" fmla="*/ 12980 h 12980"/>
              <a:gd name="connsiteX2" fmla="*/ 32870 w 32870"/>
              <a:gd name="connsiteY2" fmla="*/ 9751 h 12980"/>
              <a:gd name="connsiteX3" fmla="*/ 32870 w 32870"/>
              <a:gd name="connsiteY3" fmla="*/ 0 h 12980"/>
              <a:gd name="connsiteX4" fmla="*/ 11591 w 32870"/>
              <a:gd name="connsiteY4" fmla="*/ 0 h 12980"/>
              <a:gd name="connsiteX5" fmla="*/ 0 w 32870"/>
              <a:gd name="connsiteY5" fmla="*/ 4209 h 12980"/>
              <a:gd name="connsiteX0" fmla="*/ 0 w 32870"/>
              <a:gd name="connsiteY0" fmla="*/ 4209 h 12980"/>
              <a:gd name="connsiteX1" fmla="*/ 0 w 32870"/>
              <a:gd name="connsiteY1" fmla="*/ 12980 h 12980"/>
              <a:gd name="connsiteX2" fmla="*/ 32870 w 32870"/>
              <a:gd name="connsiteY2" fmla="*/ 9751 h 12980"/>
              <a:gd name="connsiteX3" fmla="*/ 32870 w 32870"/>
              <a:gd name="connsiteY3" fmla="*/ 0 h 12980"/>
              <a:gd name="connsiteX4" fmla="*/ 11591 w 32870"/>
              <a:gd name="connsiteY4" fmla="*/ 0 h 12980"/>
              <a:gd name="connsiteX5" fmla="*/ 0 w 32870"/>
              <a:gd name="connsiteY5" fmla="*/ 4209 h 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2980">
                <a:moveTo>
                  <a:pt x="0" y="4209"/>
                </a:moveTo>
                <a:lnTo>
                  <a:pt x="0" y="12980"/>
                </a:lnTo>
                <a:cubicBezTo>
                  <a:pt x="-29" y="12959"/>
                  <a:pt x="32843" y="9745"/>
                  <a:pt x="32870" y="9751"/>
                </a:cubicBez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8425028E-4F6B-423C-8786-AC5A436EB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3690302"/>
            <a:ext cx="11832392" cy="2987423"/>
          </a:xfrm>
          <a:custGeom>
            <a:avLst/>
            <a:gdLst>
              <a:gd name="T0" fmla="*/ 0 w 32870"/>
              <a:gd name="T1" fmla="*/ 3229 h 8296"/>
              <a:gd name="T2" fmla="*/ 0 w 32870"/>
              <a:gd name="T3" fmla="*/ 8296 h 8296"/>
              <a:gd name="T4" fmla="*/ 16387 w 32870"/>
              <a:gd name="T5" fmla="*/ 4042 h 8296"/>
              <a:gd name="T6" fmla="*/ 32870 w 32870"/>
              <a:gd name="T7" fmla="*/ 4037 h 8296"/>
              <a:gd name="T8" fmla="*/ 32870 w 32870"/>
              <a:gd name="T9" fmla="*/ 0 h 8296"/>
              <a:gd name="T10" fmla="*/ 15744 w 32870"/>
              <a:gd name="T11" fmla="*/ 14 h 8296"/>
              <a:gd name="T12" fmla="*/ 0 w 32870"/>
              <a:gd name="T13" fmla="*/ 3229 h 8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8296">
                <a:moveTo>
                  <a:pt x="0" y="3229"/>
                </a:moveTo>
                <a:lnTo>
                  <a:pt x="0" y="8296"/>
                </a:lnTo>
                <a:cubicBezTo>
                  <a:pt x="3928" y="4574"/>
                  <a:pt x="11978" y="4035"/>
                  <a:pt x="16387" y="4042"/>
                </a:cubicBezTo>
                <a:cubicBezTo>
                  <a:pt x="17194" y="4043"/>
                  <a:pt x="24691" y="4041"/>
                  <a:pt x="32870" y="4037"/>
                </a:cubicBezTo>
                <a:lnTo>
                  <a:pt x="32870" y="0"/>
                </a:lnTo>
                <a:cubicBezTo>
                  <a:pt x="24550" y="3"/>
                  <a:pt x="16871" y="7"/>
                  <a:pt x="15744" y="14"/>
                </a:cubicBezTo>
                <a:cubicBezTo>
                  <a:pt x="8177" y="64"/>
                  <a:pt x="3166" y="1290"/>
                  <a:pt x="0" y="3229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126571"/>
            <a:ext cx="8193024" cy="1415461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5518404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 3" type="title" preserve="1">
  <p:cSld name="Lopet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9">
            <a:extLst>
              <a:ext uri="{FF2B5EF4-FFF2-40B4-BE49-F238E27FC236}">
                <a16:creationId xmlns:a16="http://schemas.microsoft.com/office/drawing/2014/main" id="{2F879CE6-F58E-498F-BFF8-897875D76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2393" cy="4209097"/>
          </a:xfrm>
          <a:custGeom>
            <a:avLst/>
            <a:gdLst>
              <a:gd name="T0" fmla="*/ 0 w 32870"/>
              <a:gd name="T1" fmla="*/ 4740 h 11678"/>
              <a:gd name="T2" fmla="*/ 0 w 32870"/>
              <a:gd name="T3" fmla="*/ 11678 h 11678"/>
              <a:gd name="T4" fmla="*/ 19067 w 32870"/>
              <a:gd name="T5" fmla="*/ 4661 h 11678"/>
              <a:gd name="T6" fmla="*/ 32870 w 32870"/>
              <a:gd name="T7" fmla="*/ 4650 h 11678"/>
              <a:gd name="T8" fmla="*/ 32870 w 32870"/>
              <a:gd name="T9" fmla="*/ 0 h 11678"/>
              <a:gd name="T10" fmla="*/ 18389 w 32870"/>
              <a:gd name="T11" fmla="*/ 20 h 11678"/>
              <a:gd name="T12" fmla="*/ 0 w 32870"/>
              <a:gd name="T13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1678">
                <a:moveTo>
                  <a:pt x="0" y="4740"/>
                </a:moveTo>
                <a:lnTo>
                  <a:pt x="0" y="11678"/>
                </a:lnTo>
                <a:cubicBezTo>
                  <a:pt x="-29" y="11700"/>
                  <a:pt x="32880" y="4689"/>
                  <a:pt x="32870" y="4650"/>
                </a:cubicBezTo>
                <a:lnTo>
                  <a:pt x="32870" y="0"/>
                </a:lnTo>
                <a:lnTo>
                  <a:pt x="18389" y="20"/>
                </a:lnTo>
                <a:cubicBezTo>
                  <a:pt x="8797" y="82"/>
                  <a:pt x="3102" y="1939"/>
                  <a:pt x="0" y="4740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308B19E-C811-4A25-A76E-FD76B06ED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2393" cy="5588186"/>
          </a:xfrm>
          <a:custGeom>
            <a:avLst/>
            <a:gdLst>
              <a:gd name="T0" fmla="*/ 32870 w 32870"/>
              <a:gd name="T1" fmla="*/ 15500 h 15500"/>
              <a:gd name="T2" fmla="*/ 32870 w 32870"/>
              <a:gd name="T3" fmla="*/ 0 h 15500"/>
              <a:gd name="T4" fmla="*/ 32870 w 32870"/>
              <a:gd name="T5" fmla="*/ 0 h 15500"/>
              <a:gd name="T6" fmla="*/ 32870 w 32870"/>
              <a:gd name="T7" fmla="*/ 4650 h 15500"/>
              <a:gd name="T8" fmla="*/ 19067 w 32870"/>
              <a:gd name="T9" fmla="*/ 4661 h 15500"/>
              <a:gd name="T10" fmla="*/ 0 w 32870"/>
              <a:gd name="T11" fmla="*/ 11678 h 15500"/>
              <a:gd name="T12" fmla="*/ 0 w 32870"/>
              <a:gd name="T13" fmla="*/ 15500 h 15500"/>
              <a:gd name="T14" fmla="*/ 32870 w 32870"/>
              <a:gd name="T15" fmla="*/ 15500 h 15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70" h="15500">
                <a:moveTo>
                  <a:pt x="32870" y="15500"/>
                </a:moveTo>
                <a:lnTo>
                  <a:pt x="32870" y="0"/>
                </a:lnTo>
                <a:lnTo>
                  <a:pt x="32870" y="0"/>
                </a:lnTo>
                <a:lnTo>
                  <a:pt x="32870" y="4650"/>
                </a:lnTo>
                <a:cubicBezTo>
                  <a:pt x="28166" y="4655"/>
                  <a:pt x="20406" y="4664"/>
                  <a:pt x="19067" y="4661"/>
                </a:cubicBezTo>
                <a:cubicBezTo>
                  <a:pt x="13563" y="4653"/>
                  <a:pt x="2671" y="5450"/>
                  <a:pt x="0" y="11678"/>
                </a:cubicBezTo>
                <a:lnTo>
                  <a:pt x="0" y="15500"/>
                </a:lnTo>
                <a:lnTo>
                  <a:pt x="32870" y="1550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3428999"/>
            <a:ext cx="8193024" cy="1125203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5102352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4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dia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Tekstin paikkamerkki 6">
            <a:extLst>
              <a:ext uri="{FF2B5EF4-FFF2-40B4-BE49-F238E27FC236}">
                <a16:creationId xmlns:a16="http://schemas.microsoft.com/office/drawing/2014/main" id="{9952975F-EC22-4458-763E-93FFB9184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6950" y="1690688"/>
            <a:ext cx="5067300" cy="4161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05334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sidfot 4"/>
          <p:cNvSpPr>
            <a:spLocks noGrp="1"/>
          </p:cNvSpPr>
          <p:nvPr>
            <p:ph type="ftr" sz="quarter" idx="14"/>
          </p:nvPr>
        </p:nvSpPr>
        <p:spPr>
          <a:xfrm>
            <a:off x="1091445" y="6376243"/>
            <a:ext cx="9325036" cy="365125"/>
          </a:xfrm>
        </p:spPr>
        <p:txBody>
          <a:bodyPr/>
          <a:lstStyle/>
          <a:p>
            <a:r>
              <a:rPr lang="fi-FI"/>
              <a:t>Marjo Paavola</a:t>
            </a:r>
          </a:p>
        </p:txBody>
      </p:sp>
      <p:sp>
        <p:nvSpPr>
          <p:cNvPr id="8" name="Dian numeron paikkamerkki 9"/>
          <p:cNvSpPr>
            <a:spLocks noGrp="1"/>
          </p:cNvSpPr>
          <p:nvPr>
            <p:ph type="sldNum" sz="quarter" idx="12"/>
          </p:nvPr>
        </p:nvSpPr>
        <p:spPr>
          <a:xfrm>
            <a:off x="270012" y="6381328"/>
            <a:ext cx="533400" cy="3600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89A02-2183-4EC2-9978-996C81F899C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10" name="Otsikko 6"/>
          <p:cNvSpPr>
            <a:spLocks noGrp="1"/>
          </p:cNvSpPr>
          <p:nvPr>
            <p:ph type="title" hasCustomPrompt="1"/>
          </p:nvPr>
        </p:nvSpPr>
        <p:spPr>
          <a:xfrm>
            <a:off x="1091445" y="1278951"/>
            <a:ext cx="9325036" cy="642942"/>
          </a:xfrm>
          <a:prstGeom prst="rect">
            <a:avLst/>
          </a:prstGeom>
        </p:spPr>
        <p:txBody>
          <a:bodyPr/>
          <a:lstStyle>
            <a:lvl1pPr>
              <a:defRPr lang="fi-FI" sz="3000" dirty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Lisää otsikko</a:t>
            </a:r>
            <a:endParaRPr lang="fi-FI"/>
          </a:p>
        </p:txBody>
      </p:sp>
      <p:sp>
        <p:nvSpPr>
          <p:cNvPr id="11" name="Tekstin paikkamerkki 16"/>
          <p:cNvSpPr>
            <a:spLocks noGrp="1"/>
          </p:cNvSpPr>
          <p:nvPr>
            <p:ph type="body" sz="quarter" idx="10"/>
          </p:nvPr>
        </p:nvSpPr>
        <p:spPr>
          <a:xfrm>
            <a:off x="1091444" y="2060848"/>
            <a:ext cx="9325037" cy="393705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200" baseline="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–"/>
              <a:defRPr sz="2200"/>
            </a:lvl2pPr>
            <a:lvl3pPr>
              <a:buClr>
                <a:schemeClr val="accent1"/>
              </a:buClr>
              <a:defRPr/>
            </a:lvl3pPr>
            <a:lvl4pPr marL="1600200" indent="-228600">
              <a:buFont typeface="Arial" panose="020B0604020202020204" pitchFamily="34" charset="0"/>
              <a:buChar char="–"/>
              <a:defRPr/>
            </a:lvl4pPr>
            <a:lvl5pPr>
              <a:buClr>
                <a:schemeClr val="accent1"/>
              </a:buClr>
              <a:defRPr/>
            </a:lvl5pPr>
            <a:lvl6pPr marL="2628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6pPr>
            <a:lvl7pPr>
              <a:buClr>
                <a:schemeClr val="accent1"/>
              </a:buClr>
              <a:defRPr/>
            </a:lvl7pPr>
            <a:lvl8pPr>
              <a:buClr>
                <a:schemeClr val="accent1"/>
              </a:buClr>
              <a:defRPr/>
            </a:lvl8pPr>
            <a:lvl9pPr>
              <a:buClr>
                <a:schemeClr val="accent1"/>
              </a:buClr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3242843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avio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Graafisivu</a:t>
            </a:r>
            <a:endParaRPr lang="fi-FI" dirty="0"/>
          </a:p>
        </p:txBody>
      </p:sp>
      <p:sp>
        <p:nvSpPr>
          <p:cNvPr id="7" name="Kaavion paikkamerkki 6">
            <a:extLst>
              <a:ext uri="{FF2B5EF4-FFF2-40B4-BE49-F238E27FC236}">
                <a16:creationId xmlns:a16="http://schemas.microsoft.com/office/drawing/2014/main" id="{0579DF22-3A20-4908-84E3-C2B55F28B85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2338" y="1857375"/>
            <a:ext cx="10636236" cy="4087813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Käytä graafissa esityspohjan väripalettiin määriteltyjä värejä.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209C6B0D-979F-4D60-BDCD-B9E08FEB1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AC29B563-2EC1-44DE-A678-D8C61D32B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26AFE581-53A8-4FFC-BC3A-F2173293E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preserve="1" userDrawn="1">
  <p:cSld name="title_and_two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65B018F-777B-44D1-9664-1407CB845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Tekstisivu, kaksi palstaa. </a:t>
            </a:r>
            <a:br>
              <a:rPr lang="fi-FI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60330"/>
            <a:ext cx="5094402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Esityksen teksti tulee aina tiivistää mahdollisimman lyhyeksi ja selkeäksi.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Muistathan, että kun tekstin koko pienenee, myös viesti pienenee. Esityksen tulee olla myös kaukaa luettavissa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28EEFB21-D5D7-40FA-809A-551ABC7D90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608" y="1860330"/>
            <a:ext cx="5094402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Esityksen teksti tulee aina tiivistää mahdollisimman lyhyeksi ja selkeäksi.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Muistathan, että kun tekstin koko pienenee, myös viesti pienenee. Esityksen tulee olla myös kaukaa luettavissa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D47A3072-D8CC-4075-92AE-6CB4C819B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980BC45E-8E9E-4CF2-9961-01D999365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B063AE42-CA71-44E3-9D58-B8058F37E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297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avio" preserve="1" userDrawn="1">
  <p:cSld name="title_content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65B018F-777B-44D1-9664-1407CB845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noProof="0" dirty="0"/>
              <a:t>Graafisivu</a:t>
            </a:r>
            <a:br>
              <a:rPr lang="fi-FI" noProof="0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60330"/>
            <a:ext cx="3827881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 err="1"/>
              <a:t>Värejä</a:t>
            </a:r>
            <a:r>
              <a:rPr lang="en-GB" dirty="0"/>
              <a:t> </a:t>
            </a:r>
            <a:r>
              <a:rPr lang="en-GB" dirty="0" err="1"/>
              <a:t>käytetään</a:t>
            </a:r>
            <a:r>
              <a:rPr lang="en-GB" dirty="0"/>
              <a:t> </a:t>
            </a:r>
            <a:r>
              <a:rPr lang="en-GB" dirty="0" err="1"/>
              <a:t>malliesimerkin</a:t>
            </a:r>
            <a:r>
              <a:rPr lang="en-GB" dirty="0"/>
              <a:t> </a:t>
            </a:r>
            <a:r>
              <a:rPr lang="en-GB" dirty="0" err="1"/>
              <a:t>järjestyksessä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E32C4822-3ED1-4503-A322-1C32778E2B1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66468" y="1860550"/>
            <a:ext cx="6692117" cy="4084638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133760A-D9BD-4C93-958B-C47029D5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232B50DE-A870-4680-8BF1-626B59A7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660E423A-B2D8-4B91-B7C0-AB18B43AB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46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D9176E3B-6C79-4FAA-BB36-05A4122C9DCF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6186237"/>
            <a:ext cx="1487486" cy="38213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0" y="470390"/>
            <a:ext cx="10636236" cy="11195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350" y="1856630"/>
            <a:ext cx="10636236" cy="408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|  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2" y="6374625"/>
            <a:ext cx="3600728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786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9" r:id="rId7"/>
    <p:sldLayoutId id="2147483667" r:id="rId8"/>
    <p:sldLayoutId id="2147483690" r:id="rId9"/>
    <p:sldLayoutId id="2147483691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360363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100" indent="-358775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88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6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14">
          <p15:clr>
            <a:srgbClr val="F26B43"/>
          </p15:clr>
        </p15:guide>
        <p15:guide id="4" orient="horz" pos="108">
          <p15:clr>
            <a:srgbClr val="F26B43"/>
          </p15:clr>
        </p15:guide>
        <p15:guide id="5" orient="horz" pos="4212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D9176E3B-6C79-4FAA-BB36-05A4122C9DCF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6186237"/>
            <a:ext cx="1487486" cy="38213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0" y="470390"/>
            <a:ext cx="10636236" cy="11195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350" y="1856630"/>
            <a:ext cx="10636236" cy="408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3.11.2023  |  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2" y="6374625"/>
            <a:ext cx="3600728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665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6" r:id="rId32"/>
    <p:sldLayoutId id="2147483727" r:id="rId3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360363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100" indent="-358775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88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6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14">
          <p15:clr>
            <a:srgbClr val="F26B43"/>
          </p15:clr>
        </p15:guide>
        <p15:guide id="4" orient="horz" pos="108">
          <p15:clr>
            <a:srgbClr val="F26B43"/>
          </p15:clr>
        </p15:guide>
        <p15:guide id="5" orient="horz" pos="4212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ainuunliitto.fi/liikennoitavyysselvitys-valmistui-kainuun-ja-pohjois-pohjanmaan-maakuntakaavoituksessa-tarkastelluille-tuulivoima-alueille/" TargetMode="External"/><Relationship Id="rId2" Type="http://schemas.openxmlformats.org/officeDocument/2006/relationships/hyperlink" Target="https://urn.fi/URN:ISBN:978-952-398-121-8" TargetMode="Externa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AE7003-EAF9-4D17-8E24-C71C2E106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867" y="2437429"/>
            <a:ext cx="5143500" cy="2391156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i-FI"/>
              <a:t>Tienpidon näkymät Pohjois-Pohjanmaalla</a:t>
            </a:r>
            <a:endParaRPr lang="fi-FI" sz="2400" i="1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64F25AA-0486-C3E7-C06E-6E24C7EC8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074" y="5703145"/>
            <a:ext cx="4195818" cy="642035"/>
          </a:xfrm>
        </p:spPr>
        <p:txBody>
          <a:bodyPr/>
          <a:lstStyle/>
          <a:p>
            <a:r>
              <a:rPr lang="en-US"/>
              <a:t>Pohjois-Pohjanmaan liikennefoorumi</a:t>
            </a:r>
          </a:p>
          <a:p>
            <a:endParaRPr lang="en-US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A5B7BEF-F9F0-9CB1-F23F-82DF061EE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24942"/>
          <a:stretch/>
        </p:blipFill>
        <p:spPr>
          <a:xfrm>
            <a:off x="6747818" y="180000"/>
            <a:ext cx="5266800" cy="651600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  <a:gd name="connsiteX0" fmla="*/ 0 w 11835341"/>
              <a:gd name="connsiteY0" fmla="*/ 901345 h 2997439"/>
              <a:gd name="connsiteX1" fmla="*/ 2025820 w 11835341"/>
              <a:gd name="connsiteY1" fmla="*/ 267638 h 2997439"/>
              <a:gd name="connsiteX2" fmla="*/ 3810844 w 11835341"/>
              <a:gd name="connsiteY2" fmla="*/ 3863 h 2997439"/>
              <a:gd name="connsiteX3" fmla="*/ 11835341 w 11835341"/>
              <a:gd name="connsiteY3" fmla="*/ 10016 h 2997439"/>
              <a:gd name="connsiteX4" fmla="*/ 11835341 w 11835341"/>
              <a:gd name="connsiteY4" fmla="*/ 2997439 h 2997439"/>
              <a:gd name="connsiteX5" fmla="*/ 1000 w 11835341"/>
              <a:gd name="connsiteY5" fmla="*/ 2997439 h 2997439"/>
              <a:gd name="connsiteX6" fmla="*/ 0 w 11835341"/>
              <a:gd name="connsiteY6" fmla="*/ 901345 h 2997439"/>
              <a:gd name="connsiteX0" fmla="*/ 0 w 11835341"/>
              <a:gd name="connsiteY0" fmla="*/ 897482 h 2993576"/>
              <a:gd name="connsiteX1" fmla="*/ 2025820 w 11835341"/>
              <a:gd name="connsiteY1" fmla="*/ 263775 h 2993576"/>
              <a:gd name="connsiteX2" fmla="*/ 3810844 w 11835341"/>
              <a:gd name="connsiteY2" fmla="*/ 0 h 2993576"/>
              <a:gd name="connsiteX3" fmla="*/ 11835341 w 11835341"/>
              <a:gd name="connsiteY3" fmla="*/ 6153 h 2993576"/>
              <a:gd name="connsiteX4" fmla="*/ 11835341 w 11835341"/>
              <a:gd name="connsiteY4" fmla="*/ 2993576 h 2993576"/>
              <a:gd name="connsiteX5" fmla="*/ 1000 w 11835341"/>
              <a:gd name="connsiteY5" fmla="*/ 2993576 h 2993576"/>
              <a:gd name="connsiteX6" fmla="*/ 0 w 11835341"/>
              <a:gd name="connsiteY6" fmla="*/ 897482 h 2993576"/>
              <a:gd name="connsiteX0" fmla="*/ 478839 w 12313180"/>
              <a:gd name="connsiteY0" fmla="*/ 2993576 h 2993576"/>
              <a:gd name="connsiteX1" fmla="*/ 2503659 w 12313180"/>
              <a:gd name="connsiteY1" fmla="*/ 263775 h 2993576"/>
              <a:gd name="connsiteX2" fmla="*/ 4288683 w 12313180"/>
              <a:gd name="connsiteY2" fmla="*/ 0 h 2993576"/>
              <a:gd name="connsiteX3" fmla="*/ 12313180 w 12313180"/>
              <a:gd name="connsiteY3" fmla="*/ 6153 h 2993576"/>
              <a:gd name="connsiteX4" fmla="*/ 12313180 w 12313180"/>
              <a:gd name="connsiteY4" fmla="*/ 2993576 h 2993576"/>
              <a:gd name="connsiteX5" fmla="*/ 478839 w 12313180"/>
              <a:gd name="connsiteY5" fmla="*/ 2993576 h 2993576"/>
              <a:gd name="connsiteX0" fmla="*/ 478855 w 12313196"/>
              <a:gd name="connsiteY0" fmla="*/ 2993576 h 2993576"/>
              <a:gd name="connsiteX1" fmla="*/ 2503675 w 12313196"/>
              <a:gd name="connsiteY1" fmla="*/ 263775 h 2993576"/>
              <a:gd name="connsiteX2" fmla="*/ 4288699 w 12313196"/>
              <a:gd name="connsiteY2" fmla="*/ 0 h 2993576"/>
              <a:gd name="connsiteX3" fmla="*/ 12313196 w 12313196"/>
              <a:gd name="connsiteY3" fmla="*/ 6153 h 2993576"/>
              <a:gd name="connsiteX4" fmla="*/ 12313196 w 12313196"/>
              <a:gd name="connsiteY4" fmla="*/ 2993576 h 2993576"/>
              <a:gd name="connsiteX5" fmla="*/ 478855 w 12313196"/>
              <a:gd name="connsiteY5" fmla="*/ 2993576 h 2993576"/>
              <a:gd name="connsiteX0" fmla="*/ 455988 w 12290329"/>
              <a:gd name="connsiteY0" fmla="*/ 2993576 h 2993576"/>
              <a:gd name="connsiteX1" fmla="*/ 2694909 w 12290329"/>
              <a:gd name="connsiteY1" fmla="*/ 983556 h 2993576"/>
              <a:gd name="connsiteX2" fmla="*/ 4265832 w 12290329"/>
              <a:gd name="connsiteY2" fmla="*/ 0 h 2993576"/>
              <a:gd name="connsiteX3" fmla="*/ 12290329 w 12290329"/>
              <a:gd name="connsiteY3" fmla="*/ 6153 h 2993576"/>
              <a:gd name="connsiteX4" fmla="*/ 12290329 w 12290329"/>
              <a:gd name="connsiteY4" fmla="*/ 2993576 h 2993576"/>
              <a:gd name="connsiteX5" fmla="*/ 455988 w 12290329"/>
              <a:gd name="connsiteY5" fmla="*/ 2993576 h 2993576"/>
              <a:gd name="connsiteX0" fmla="*/ 611227 w 12445568"/>
              <a:gd name="connsiteY0" fmla="*/ 2993576 h 2993576"/>
              <a:gd name="connsiteX1" fmla="*/ 1703514 w 12445568"/>
              <a:gd name="connsiteY1" fmla="*/ 1061475 h 2993576"/>
              <a:gd name="connsiteX2" fmla="*/ 4421071 w 12445568"/>
              <a:gd name="connsiteY2" fmla="*/ 0 h 2993576"/>
              <a:gd name="connsiteX3" fmla="*/ 12445568 w 12445568"/>
              <a:gd name="connsiteY3" fmla="*/ 6153 h 2993576"/>
              <a:gd name="connsiteX4" fmla="*/ 12445568 w 12445568"/>
              <a:gd name="connsiteY4" fmla="*/ 2993576 h 2993576"/>
              <a:gd name="connsiteX5" fmla="*/ 611227 w 12445568"/>
              <a:gd name="connsiteY5" fmla="*/ 2993576 h 2993576"/>
              <a:gd name="connsiteX0" fmla="*/ 591975 w 12426316"/>
              <a:gd name="connsiteY0" fmla="*/ 2993576 h 2993576"/>
              <a:gd name="connsiteX1" fmla="*/ 1684262 w 12426316"/>
              <a:gd name="connsiteY1" fmla="*/ 1061475 h 2993576"/>
              <a:gd name="connsiteX2" fmla="*/ 4401819 w 12426316"/>
              <a:gd name="connsiteY2" fmla="*/ 0 h 2993576"/>
              <a:gd name="connsiteX3" fmla="*/ 12426316 w 12426316"/>
              <a:gd name="connsiteY3" fmla="*/ 6153 h 2993576"/>
              <a:gd name="connsiteX4" fmla="*/ 12426316 w 12426316"/>
              <a:gd name="connsiteY4" fmla="*/ 2993576 h 2993576"/>
              <a:gd name="connsiteX5" fmla="*/ 591975 w 12426316"/>
              <a:gd name="connsiteY5" fmla="*/ 2993576 h 2993576"/>
              <a:gd name="connsiteX0" fmla="*/ 0 w 11834341"/>
              <a:gd name="connsiteY0" fmla="*/ 2993576 h 2993576"/>
              <a:gd name="connsiteX1" fmla="*/ 1092287 w 11834341"/>
              <a:gd name="connsiteY1" fmla="*/ 1061475 h 2993576"/>
              <a:gd name="connsiteX2" fmla="*/ 3809844 w 11834341"/>
              <a:gd name="connsiteY2" fmla="*/ 0 h 2993576"/>
              <a:gd name="connsiteX3" fmla="*/ 11834341 w 11834341"/>
              <a:gd name="connsiteY3" fmla="*/ 6153 h 2993576"/>
              <a:gd name="connsiteX4" fmla="*/ 11834341 w 11834341"/>
              <a:gd name="connsiteY4" fmla="*/ 2993576 h 2993576"/>
              <a:gd name="connsiteX5" fmla="*/ 0 w 11834341"/>
              <a:gd name="connsiteY5" fmla="*/ 2993576 h 2993576"/>
              <a:gd name="connsiteX0" fmla="*/ 274 w 11834615"/>
              <a:gd name="connsiteY0" fmla="*/ 2993576 h 2993576"/>
              <a:gd name="connsiteX1" fmla="*/ 1092561 w 11834615"/>
              <a:gd name="connsiteY1" fmla="*/ 1061475 h 2993576"/>
              <a:gd name="connsiteX2" fmla="*/ 3810118 w 11834615"/>
              <a:gd name="connsiteY2" fmla="*/ 0 h 2993576"/>
              <a:gd name="connsiteX3" fmla="*/ 11834615 w 11834615"/>
              <a:gd name="connsiteY3" fmla="*/ 6153 h 2993576"/>
              <a:gd name="connsiteX4" fmla="*/ 11834615 w 11834615"/>
              <a:gd name="connsiteY4" fmla="*/ 2993576 h 2993576"/>
              <a:gd name="connsiteX5" fmla="*/ 274 w 11834615"/>
              <a:gd name="connsiteY5" fmla="*/ 2993576 h 2993576"/>
              <a:gd name="connsiteX0" fmla="*/ 400 w 11834741"/>
              <a:gd name="connsiteY0" fmla="*/ 2993576 h 2993576"/>
              <a:gd name="connsiteX1" fmla="*/ 900311 w 11834741"/>
              <a:gd name="connsiteY1" fmla="*/ 1204494 h 2993576"/>
              <a:gd name="connsiteX2" fmla="*/ 3810244 w 11834741"/>
              <a:gd name="connsiteY2" fmla="*/ 0 h 2993576"/>
              <a:gd name="connsiteX3" fmla="*/ 11834741 w 11834741"/>
              <a:gd name="connsiteY3" fmla="*/ 6153 h 2993576"/>
              <a:gd name="connsiteX4" fmla="*/ 11834741 w 11834741"/>
              <a:gd name="connsiteY4" fmla="*/ 2993576 h 2993576"/>
              <a:gd name="connsiteX5" fmla="*/ 400 w 11834741"/>
              <a:gd name="connsiteY5" fmla="*/ 2993576 h 2993576"/>
              <a:gd name="connsiteX0" fmla="*/ 494 w 11834835"/>
              <a:gd name="connsiteY0" fmla="*/ 2993576 h 2993576"/>
              <a:gd name="connsiteX1" fmla="*/ 900405 w 11834835"/>
              <a:gd name="connsiteY1" fmla="*/ 1204494 h 2993576"/>
              <a:gd name="connsiteX2" fmla="*/ 3810338 w 11834835"/>
              <a:gd name="connsiteY2" fmla="*/ 0 h 2993576"/>
              <a:gd name="connsiteX3" fmla="*/ 11834835 w 11834835"/>
              <a:gd name="connsiteY3" fmla="*/ 6153 h 2993576"/>
              <a:gd name="connsiteX4" fmla="*/ 11834835 w 11834835"/>
              <a:gd name="connsiteY4" fmla="*/ 2993576 h 2993576"/>
              <a:gd name="connsiteX5" fmla="*/ 494 w 11834835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566 w 11834907"/>
              <a:gd name="connsiteY0" fmla="*/ 2991384 h 2991384"/>
              <a:gd name="connsiteX1" fmla="*/ 900477 w 11834907"/>
              <a:gd name="connsiteY1" fmla="*/ 1202302 h 2991384"/>
              <a:gd name="connsiteX2" fmla="*/ 3813977 w 11834907"/>
              <a:gd name="connsiteY2" fmla="*/ 0 h 2991384"/>
              <a:gd name="connsiteX3" fmla="*/ 11834907 w 11834907"/>
              <a:gd name="connsiteY3" fmla="*/ 3961 h 2991384"/>
              <a:gd name="connsiteX4" fmla="*/ 11834907 w 11834907"/>
              <a:gd name="connsiteY4" fmla="*/ 2991384 h 2991384"/>
              <a:gd name="connsiteX5" fmla="*/ 566 w 11834907"/>
              <a:gd name="connsiteY5" fmla="*/ 2991384 h 299138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99 w 11834940"/>
              <a:gd name="connsiteY0" fmla="*/ 2992114 h 2992114"/>
              <a:gd name="connsiteX1" fmla="*/ 889804 w 11834940"/>
              <a:gd name="connsiteY1" fmla="*/ 1201573 h 2992114"/>
              <a:gd name="connsiteX2" fmla="*/ 3853263 w 11834940"/>
              <a:gd name="connsiteY2" fmla="*/ 0 h 2992114"/>
              <a:gd name="connsiteX3" fmla="*/ 11834940 w 11834940"/>
              <a:gd name="connsiteY3" fmla="*/ 4691 h 2992114"/>
              <a:gd name="connsiteX4" fmla="*/ 11834940 w 11834940"/>
              <a:gd name="connsiteY4" fmla="*/ 2992114 h 2992114"/>
              <a:gd name="connsiteX5" fmla="*/ 599 w 11834940"/>
              <a:gd name="connsiteY5" fmla="*/ 2992114 h 29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940" h="2992114">
                <a:moveTo>
                  <a:pt x="599" y="2992114"/>
                </a:moveTo>
                <a:cubicBezTo>
                  <a:pt x="-14320" y="2456311"/>
                  <a:pt x="247693" y="1700259"/>
                  <a:pt x="889804" y="1201573"/>
                </a:cubicBezTo>
                <a:cubicBezTo>
                  <a:pt x="1531915" y="702887"/>
                  <a:pt x="2418364" y="284089"/>
                  <a:pt x="3853263" y="0"/>
                </a:cubicBezTo>
                <a:lnTo>
                  <a:pt x="11834940" y="4691"/>
                </a:lnTo>
                <a:lnTo>
                  <a:pt x="11834940" y="2992114"/>
                </a:lnTo>
                <a:lnTo>
                  <a:pt x="599" y="2992114"/>
                </a:lnTo>
                <a:close/>
              </a:path>
            </a:pathLst>
          </a:custGeom>
          <a:noFill/>
          <a:ln w="1270">
            <a:noFill/>
          </a:ln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A5CE24-9032-48FD-B687-7054D6C3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867" y="5719568"/>
            <a:ext cx="1242000" cy="64203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fi-FI"/>
              <a:t>3.11.2023  | 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1EF85DF-AAD9-69D0-96D2-E711CD24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9868" y="5462054"/>
            <a:ext cx="4114800" cy="24109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/>
              <a:t>Risto Leppänen</a:t>
            </a:r>
            <a:endParaRPr lang="fi-FI" kern="1200" dirty="0"/>
          </a:p>
        </p:txBody>
      </p:sp>
    </p:spTree>
    <p:extLst>
      <p:ext uri="{BB962C8B-B14F-4D97-AF65-F5344CB8AC3E}">
        <p14:creationId xmlns:p14="http://schemas.microsoft.com/office/powerpoint/2010/main" val="2664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8CE975-EE50-24D5-34A5-0E56DA09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ABFACD3-A858-B8DF-FC4A-5D06A734E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214B449-6B1D-DE4B-FB71-B2B70DCBD3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A2DD54-F618-D25B-85AA-5811891A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8966025-483A-2197-81F4-45D400AC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C1C03269-FA46-267B-B78E-7C277BB9BD94}"/>
              </a:ext>
            </a:extLst>
          </p:cNvPr>
          <p:cNvCxnSpPr/>
          <p:nvPr/>
        </p:nvCxnSpPr>
        <p:spPr>
          <a:xfrm>
            <a:off x="4005558" y="1893536"/>
            <a:ext cx="307497" cy="0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9B1D7C0C-744A-4675-8F93-906666BA4BEB}"/>
              </a:ext>
            </a:extLst>
          </p:cNvPr>
          <p:cNvCxnSpPr/>
          <p:nvPr/>
        </p:nvCxnSpPr>
        <p:spPr>
          <a:xfrm>
            <a:off x="4005558" y="3506874"/>
            <a:ext cx="307497" cy="0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70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50509A-3909-5E03-4B32-52553934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60E666-D037-2BE0-6746-4711BBCCE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BFC725C-A057-BBA7-EFB0-C739EB67B2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37383CE-6C5D-942E-F273-9F70916A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961C889-554D-3F36-2B24-04F949DC5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BD0732D-1D46-7360-D537-83B05F9CB058}"/>
                  </a:ext>
                </a:extLst>
              </p14:cNvPr>
              <p14:cNvContentPartPr/>
              <p14:nvPr/>
            </p14:nvContentPartPr>
            <p14:xfrm>
              <a:off x="8082314" y="4004040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BD0732D-1D46-7360-D537-83B05F9CB0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73314" y="3995040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337A6C56-2F39-DC32-B4A3-8F11390EA036}"/>
              </a:ext>
            </a:extLst>
          </p:cNvPr>
          <p:cNvCxnSpPr>
            <a:cxnSpLocks/>
          </p:cNvCxnSpPr>
          <p:nvPr/>
        </p:nvCxnSpPr>
        <p:spPr>
          <a:xfrm>
            <a:off x="7977210" y="4004040"/>
            <a:ext cx="0" cy="1471850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542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927F72-A7FE-4322-FA2D-8290A6A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F5E097-3A41-7583-FB31-4657CA39F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998BB54-1E7C-47B6-B8A1-06F0798CDF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6394A33-1A16-FE8B-72B5-A2408C2D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C5A0F29-96DC-369C-EDE3-90230888D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B3B60E12-E533-A6F9-6CB4-138D7BC0D8D6}"/>
                  </a:ext>
                </a:extLst>
              </p14:cNvPr>
              <p14:cNvContentPartPr/>
              <p14:nvPr/>
            </p14:nvContentPartPr>
            <p14:xfrm>
              <a:off x="4266674" y="2269920"/>
              <a:ext cx="360" cy="360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B3B60E12-E533-A6F9-6CB4-138D7BC0D8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8034" y="2261280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49123447-1355-3748-F9E7-5873CF4A6FF6}"/>
              </a:ext>
            </a:extLst>
          </p:cNvPr>
          <p:cNvCxnSpPr/>
          <p:nvPr/>
        </p:nvCxnSpPr>
        <p:spPr>
          <a:xfrm>
            <a:off x="4266674" y="4393324"/>
            <a:ext cx="25277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FDE7D51-258F-E5B6-AFB6-ABCA1EC3072D}"/>
              </a:ext>
            </a:extLst>
          </p:cNvPr>
          <p:cNvCxnSpPr/>
          <p:nvPr/>
        </p:nvCxnSpPr>
        <p:spPr>
          <a:xfrm>
            <a:off x="4266674" y="2269920"/>
            <a:ext cx="25277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A116B78B-A091-69C8-F6F6-4BED0A6460A1}"/>
              </a:ext>
            </a:extLst>
          </p:cNvPr>
          <p:cNvCxnSpPr/>
          <p:nvPr/>
        </p:nvCxnSpPr>
        <p:spPr>
          <a:xfrm>
            <a:off x="351571" y="5333686"/>
            <a:ext cx="25277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7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C12182-D5B5-E115-B196-C459CD2F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008AE67-A626-B2F9-40DF-0F9C86A53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8B8D57D-E305-C3D1-AB09-547516A8F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469D14-645B-9B4F-80A9-F6E0572F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D1FD770-A7BB-BEBE-147F-0BFD18BC0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5BAE5EB0-02C0-010F-B76B-54C0EF789834}"/>
              </a:ext>
            </a:extLst>
          </p:cNvPr>
          <p:cNvCxnSpPr/>
          <p:nvPr/>
        </p:nvCxnSpPr>
        <p:spPr>
          <a:xfrm>
            <a:off x="669576" y="5233838"/>
            <a:ext cx="25277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C98BAC17-5BF4-FED4-5241-F6CC4035C1C7}"/>
              </a:ext>
            </a:extLst>
          </p:cNvPr>
          <p:cNvCxnSpPr/>
          <p:nvPr/>
        </p:nvCxnSpPr>
        <p:spPr>
          <a:xfrm>
            <a:off x="669576" y="5549148"/>
            <a:ext cx="25277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7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572C85-CD64-C466-5C91-A2FD74A5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AC2B1F2-E029-462F-2F45-EF9CF4B46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67CF6A1-5F3B-551F-50C8-9A8E66CD6D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B0E3BF4-8A6A-1218-9705-619F0572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3B268CF-BE7C-CAF1-4566-C22A3AEF8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3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73913D-3BBF-35F1-7D10-10ADCA83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07C7FA-9BA9-0E14-B4A1-A6E0ECA8F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EB5863C-7C2A-256A-159E-43F886F00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15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6FD7108-3682-03A5-1B3A-A55EAB7415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268B360-FFB6-B105-4234-32FAB768B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fi-FI"/>
              <a:t>Risto Leppänen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A835E5E-795C-C6FF-412D-54F9D56F6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33"/>
            <a:ext cx="12185884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0DC62F39-5474-15EE-32E9-44942532840D}"/>
              </a:ext>
            </a:extLst>
          </p:cNvPr>
          <p:cNvSpPr txBox="1"/>
          <p:nvPr/>
        </p:nvSpPr>
        <p:spPr>
          <a:xfrm>
            <a:off x="8860845" y="679033"/>
            <a:ext cx="2831944" cy="163121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dirty="0"/>
              <a:t> </a:t>
            </a:r>
          </a:p>
          <a:p>
            <a:pPr algn="l"/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Vuosi 2024:</a:t>
            </a:r>
          </a:p>
          <a:p>
            <a:pPr marL="5400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POPELYn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osuus lisärahasta 33 M€ </a:t>
            </a:r>
          </a:p>
          <a:p>
            <a:pPr marL="3600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7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E1974B-2416-B644-0E54-3BDA36B4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400" dirty="0"/>
              <a:t>Tienpidon kehyksiä (POP ELY) taakse- ja eteenpäin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B2C494-7DCD-7EF7-23B8-9E25AB980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50" y="1589891"/>
            <a:ext cx="11186843" cy="4089200"/>
          </a:xfrm>
        </p:spPr>
        <p:txBody>
          <a:bodyPr/>
          <a:lstStyle/>
          <a:p>
            <a:r>
              <a:rPr lang="fi-FI" sz="2200" dirty="0"/>
              <a:t>Korjausvelkarahoituksen (33,0 milj. €) vuoksi v. 2024 rahoitusnäkymä hyvä.</a:t>
            </a:r>
          </a:p>
          <a:p>
            <a:r>
              <a:rPr lang="fi-FI" sz="2200" dirty="0"/>
              <a:t>Toisaalta kustannustason nousu on syönyt ostovoimaa.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E80E519-50F5-AA31-CA95-8A56EBD45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16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04290F3-319F-DF2E-25C8-3CE25D2EB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02" y="2709392"/>
            <a:ext cx="5583622" cy="331746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0160B81-77B3-51F0-EE54-D62A62D0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731" y="2550655"/>
            <a:ext cx="4304762" cy="4028571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B8F5C5-C75D-2B54-BC28-5EE83DE91B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5F8B1BA-3E5B-C3FF-235D-D5440016E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84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46344D-66D7-CA07-4F8A-BD07B16CD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Päällystysohjelma 2024 ALUSTAVA, Pohjois-Pohjanmaa ja Kainuu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06A257-594F-E485-6AD8-8A7D6F409F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27A6E8-D8A0-A639-9FD4-CF525839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sz="1600" dirty="0">
              <a:solidFill>
                <a:schemeClr val="tx2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CEAF891-6053-029C-4F3E-6DE341AF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Risto Leppänen</a:t>
            </a:r>
            <a:endParaRPr lang="fi-FI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FF3F12C-7213-C325-AAEF-08FD7D93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0" y="278774"/>
            <a:ext cx="10636236" cy="1119501"/>
          </a:xfrm>
        </p:spPr>
        <p:txBody>
          <a:bodyPr/>
          <a:lstStyle/>
          <a:p>
            <a:r>
              <a:rPr lang="fi-FI" dirty="0"/>
              <a:t>Päällystysohjelma 2024 ALUSTAVA</a:t>
            </a:r>
            <a:endParaRPr lang="en-US" dirty="0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2AD5C62D-AC5D-AC52-6B68-4AB430BDF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350" y="1468074"/>
            <a:ext cx="5283163" cy="4702016"/>
          </a:xfr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4650BDD-4C4E-1D05-9A58-E9BDFA499B0D}"/>
              </a:ext>
            </a:extLst>
          </p:cNvPr>
          <p:cNvSpPr txBox="1"/>
          <p:nvPr/>
        </p:nvSpPr>
        <p:spPr>
          <a:xfrm>
            <a:off x="6610071" y="1827071"/>
            <a:ext cx="5094402" cy="40854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</a:pPr>
            <a:r>
              <a:rPr lang="fi-FI" sz="2200" dirty="0"/>
              <a:t> </a:t>
            </a:r>
          </a:p>
          <a:p>
            <a:pPr marL="360000" indent="-28575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sz="2200" b="1" dirty="0"/>
              <a:t>V. 2024 päällystekohteet (alustavat)</a:t>
            </a:r>
          </a:p>
          <a:p>
            <a:pPr marL="360000" indent="-28575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00B050"/>
                </a:solidFill>
              </a:rPr>
              <a:t>Perusraha </a:t>
            </a:r>
            <a:r>
              <a:rPr lang="fi-FI" sz="2200" b="1" dirty="0"/>
              <a:t>+ </a:t>
            </a:r>
            <a:r>
              <a:rPr lang="fi-FI" sz="2200" b="1" dirty="0">
                <a:solidFill>
                  <a:srgbClr val="F27416"/>
                </a:solidFill>
              </a:rPr>
              <a:t>lisäraha</a:t>
            </a:r>
            <a:r>
              <a:rPr lang="fi-FI" sz="2200" b="1" dirty="0"/>
              <a:t> n. 52  M€ </a:t>
            </a:r>
          </a:p>
          <a:p>
            <a:pPr marL="360000" indent="-285750"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fi-FI" sz="2200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B1D1E0-E268-840C-B673-A412A07CD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03D2D5F4-4871-4469-8343-ED7F6811B37D}" type="slidenum">
              <a:rPr lang="fi-FI" smtClean="0"/>
              <a:pPr algn="l">
                <a:spcAft>
                  <a:spcPts val="600"/>
                </a:spcAft>
              </a:pPr>
              <a:t>18</a:t>
            </a:fld>
            <a:endParaRPr lang="fi-FI"/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7C0364C5-7A0A-2E3A-C6F7-66800FAF6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</p:spPr>
        <p:txBody>
          <a:bodyPr/>
          <a:lstStyle/>
          <a:p>
            <a:pPr algn="r">
              <a:spcAft>
                <a:spcPts val="600"/>
              </a:spcAft>
            </a:pPr>
            <a:r>
              <a:rPr lang="fi-FI"/>
              <a:t>3.11.2023   |   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E4522A2-B9F1-5AD4-125C-1CF0E224D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Risto Leppänen</a:t>
            </a:r>
          </a:p>
        </p:txBody>
      </p:sp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A9CC433C-3DA2-B8B3-C791-FDEF29984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fld id="{03D2D5F4-4871-4469-8343-ED7F6811B37D}" type="slidenum">
              <a:rPr lang="fi-FI" smtClean="0"/>
              <a:pPr algn="l">
                <a:spcAft>
                  <a:spcPts val="600"/>
                </a:spcAft>
              </a:pPr>
              <a:t>18</a:t>
            </a:fld>
            <a:endParaRPr lang="fi-FI"/>
          </a:p>
        </p:txBody>
      </p:sp>
      <p:sp>
        <p:nvSpPr>
          <p:cNvPr id="5" name="Päivämäärän paikkamerkki 4" hidden="1">
            <a:extLst>
              <a:ext uri="{FF2B5EF4-FFF2-40B4-BE49-F238E27FC236}">
                <a16:creationId xmlns:a16="http://schemas.microsoft.com/office/drawing/2014/main" id="{87B39C37-E758-0037-1365-B1D5451796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spcAft>
                <a:spcPts val="600"/>
              </a:spcAft>
            </a:pPr>
            <a:r>
              <a:rPr lang="fi-FI"/>
              <a:t>3.11.2023   |   </a:t>
            </a:r>
          </a:p>
        </p:txBody>
      </p:sp>
    </p:spTree>
    <p:extLst>
      <p:ext uri="{BB962C8B-B14F-4D97-AF65-F5344CB8AC3E}">
        <p14:creationId xmlns:p14="http://schemas.microsoft.com/office/powerpoint/2010/main" val="42102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870DB9FB-2F56-8A2C-F0E2-F528B349C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Päällystysohjelma 2024 ALUSTAVA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06485DA-22DA-4F27-093A-57AC3DFD4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Päällysteiden korjausluokka 1	195 km</a:t>
            </a:r>
          </a:p>
          <a:p>
            <a:r>
              <a:rPr lang="fi-FI" dirty="0"/>
              <a:t>Päällysteiden korjausluokka 2	196 km</a:t>
            </a:r>
          </a:p>
          <a:p>
            <a:r>
              <a:rPr lang="fi-FI" dirty="0"/>
              <a:t>Päällysteiden korjausluokka 3	109 km</a:t>
            </a:r>
          </a:p>
          <a:p>
            <a:r>
              <a:rPr lang="fi-FI" dirty="0"/>
              <a:t>Kävely- ja pyöräilyväylät		10 km</a:t>
            </a:r>
          </a:p>
          <a:p>
            <a:r>
              <a:rPr lang="fi-FI" dirty="0"/>
              <a:t>Yhteensä </a:t>
            </a:r>
            <a:r>
              <a:rPr lang="fi-FI" b="1" dirty="0"/>
              <a:t>506 km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B51BD0-9481-A6C5-D20F-5C0E5E9AC7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 |   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4C7780-14A7-3330-82D2-4A60DE6C7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99CBEFD-554D-EAA7-445B-9D8DFC864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87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276059A7-3014-DB85-5589-0431ACECF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96" y="5739608"/>
            <a:ext cx="11726251" cy="867348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b="1" kern="0" dirty="0">
                <a:latin typeface="Arial"/>
              </a:rPr>
              <a:t>Valmiustoiminta (1)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Varautumisen erityisasiantuntija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Paul Javanainen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3E9931B-2AB4-62E1-A92E-CD79E1762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12" y="5030497"/>
            <a:ext cx="11750131" cy="579255"/>
          </a:xfrm>
          <a:prstGeom prst="round2DiagRect">
            <a:avLst/>
          </a:prstGeom>
          <a:solidFill>
            <a:srgbClr val="58585A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Liikenteen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asiakkuus ja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viestintä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75F293B-4DB0-CE0B-1200-6479B26A5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96" y="4458741"/>
            <a:ext cx="11726787" cy="463946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58585A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Tienpidon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ohjelmointi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C52942A-74AC-5EC4-5F4C-1352FE2A4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96" y="3212291"/>
            <a:ext cx="11726795" cy="1138125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Toiminnan ohjaus (3</a:t>
            </a:r>
            <a:r>
              <a:rPr kumimoji="0" lang="fi-FI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br>
              <a:rPr kumimoji="0" lang="fi-FI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i-FI" sz="9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Tulos- ja talousohjaus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Toiminnanohjauspäällikkö Jani Huttula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Controller Elisa Virta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900" u="sng" kern="0" dirty="0">
                <a:latin typeface="Arial"/>
              </a:rPr>
              <a:t>Johdon tuki ja kehittäminen</a:t>
            </a:r>
            <a:endParaRPr kumimoji="0" lang="fi-FI" sz="900" b="0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900" kern="0" dirty="0">
                <a:latin typeface="Arial"/>
              </a:rPr>
              <a:t>Kehittämispäällikkö Vesa Matturi</a:t>
            </a:r>
            <a:endParaRPr kumimoji="0" lang="fi-FI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93D33FB-D4E2-A96E-E367-258DFE9A6C20}"/>
              </a:ext>
            </a:extLst>
          </p:cNvPr>
          <p:cNvSpPr txBox="1"/>
          <p:nvPr/>
        </p:nvSpPr>
        <p:spPr>
          <a:xfrm>
            <a:off x="3740177" y="92984"/>
            <a:ext cx="6682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POP ELY L Työyhteisö </a:t>
            </a:r>
            <a:r>
              <a:rPr lang="fi-FI" b="1" kern="0" dirty="0">
                <a:latin typeface="Arial"/>
                <a:ea typeface="+mj-ea"/>
                <a:cs typeface="+mj-cs"/>
              </a:rPr>
              <a:t>1.11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.2023 (24 +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18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henkilöä)</a:t>
            </a:r>
            <a:endParaRPr lang="fi-FI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FC86944-EA37-B11C-DF42-2BB198601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881" y="538992"/>
            <a:ext cx="2196244" cy="705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Vastuualueen</a:t>
            </a:r>
            <a: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i-FI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johtaja (1)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Risto Leppänen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B21AD0-3152-2DAB-280C-B22CE8E5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881" y="1481287"/>
            <a:ext cx="2196244" cy="1191317"/>
          </a:xfrm>
          <a:prstGeom prst="rect">
            <a:avLst/>
          </a:prstGeom>
          <a:solidFill>
            <a:srgbClr val="58585A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Johtotiimi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Johtaja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Yksiköiden päälliköt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Toiminnanohjauspäällikkö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0" dirty="0">
                <a:solidFill>
                  <a:srgbClr val="FFFFFF"/>
                </a:solidFill>
                <a:latin typeface="Arial"/>
              </a:rPr>
              <a:t>Kehittämispäällikkö</a:t>
            </a: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Henkilöstön edustaja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1986A04-2B3C-47B6-88FE-B08E0690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161" y="3048686"/>
            <a:ext cx="2934628" cy="3634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Liikennejärjestelmä (10)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Yksikön päällikkö Heino Heikkinen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Liikennejärjestelmävastaava Päivi Hautaniemi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Liikenneturvallisuusvastaava Anniina Gutzén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kern="0" dirty="0">
                <a:latin typeface="Arial"/>
              </a:rPr>
              <a:t>Liikenneturvallisuusasiantuntija Merja Vaaramaa</a:t>
            </a:r>
            <a:endParaRPr kumimoji="0" lang="fi-FI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Tienpidon asiantuntija Jussi Sääskilahti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Kestävän liikkumisen vastaava Soile Purola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Liikennejärjestelmäasiantuntija Minna Nikula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Joukkoliikennevastaava Samuli Kallio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Joukkoliikenneasiantuntija Johannes Miesmaa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Johdon assistentti Tarja Bäck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0488" marR="0" lvl="0" indent="-904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i-FI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8053658-CBF3-1C69-9C87-8EB791AA0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159" y="3048684"/>
            <a:ext cx="3021730" cy="36219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Tienpidon suunnittelu (9)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Yksikön päällikkö Ari Kuotesaho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Esisuunnitteluvastaava Marjo Paavola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Tie- ja rakentamissuunnitteluvastaava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lang="fi-FI" sz="900" kern="0" dirty="0">
                <a:latin typeface="Arial"/>
              </a:rPr>
              <a:t>Ari Kuotesaho (oto)</a:t>
            </a:r>
            <a:endParaRPr kumimoji="0" lang="fi-FI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kern="0" dirty="0">
                <a:latin typeface="Arial"/>
              </a:rPr>
              <a:t>Suunnittelun projektipäällikkö Jouni Heikkilä</a:t>
            </a:r>
            <a:endParaRPr kumimoji="0" lang="fi-FI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Tienpidon asiantuntija Ari Junkkari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900" kern="0" dirty="0">
                <a:latin typeface="Arial"/>
              </a:rPr>
              <a:t>Tienpidon asiantuntija Kaarlo </a:t>
            </a:r>
            <a:r>
              <a:rPr lang="fi-FI" sz="900" kern="0" dirty="0" err="1">
                <a:latin typeface="Arial"/>
              </a:rPr>
              <a:t>Peteri</a:t>
            </a:r>
            <a:endParaRPr kumimoji="0" lang="fi-FI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Siltavastaava Olli Kilponen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Suunnittelija Anu Granroth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Maanhankintavastaava Piia Salmela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Yksityistieasiantuntija Risto Herrala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0170" marR="0" lvl="0" indent="-9017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i-FI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FBB6DE6-9419-DD05-23C1-201E25FA9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176" y="3048684"/>
            <a:ext cx="2805052" cy="3621908"/>
          </a:xfrm>
          <a:prstGeom prst="rect">
            <a:avLst/>
          </a:prstGeom>
          <a:solidFill>
            <a:srgbClr val="4460A5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 toimialueen töitä tekevä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b="1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L</a:t>
            </a: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 ELYn Pohjoisen hankinta-alueen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henkilöstö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Kunnossapitoyksikkö (12)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Yksikön päällikkö Kari Parikka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Kunnossapitovastaava Joona Peltoniemi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Projektipäällikkö Tero Kouva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Projektipäällikkö Heidi Salo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Maanteiden hoidon projektipäällikkö Janne Kaartinen</a:t>
            </a: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Maanteiden hoidon projektipäällikkö Juuso Kivilähde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Maanteiden hoidon projektipäällikkö Jorma Lusikka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Maanteiden hoidon projektipäällikkö Sanna Stenius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Maanteiden hoidon projektipäällikkö Johanna Sieppi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Maanteiden hoidon projektipäällikkö Pekka Toiviainen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Maanteiden hoidon projektipäällikkö Jukka Vanhanen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Tienpidon assistentti Laura Vesala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b="0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Investointiyksikkö (6)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Yksikön päällikkö Ari Kilponen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Projektipäällikkö Maiju Kattainen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Projektipäällikkö Ville Koskenkorva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Projektipäällikkö Juha Typpö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Projektipäällikkö Pirkko Ylitalo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800" kern="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Tienpidon talousasiantuntija Tuuli Kontio</a:t>
            </a:r>
            <a:endParaRPr kumimoji="0" lang="fi-FI" sz="80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solidFill>
                <a:srgbClr val="4460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solidFill>
                <a:srgbClr val="4460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solidFill>
                <a:srgbClr val="4460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F3304B3E-DD3F-A9EA-A979-9CBF06E600BC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5539003" y="1244332"/>
            <a:ext cx="0" cy="2369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874C6009-7567-F8E3-C420-0507439EEFD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539003" y="2672604"/>
            <a:ext cx="0" cy="1880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EC58B277-7A93-973B-F3D9-5192EA8F936E}"/>
              </a:ext>
            </a:extLst>
          </p:cNvPr>
          <p:cNvCxnSpPr>
            <a:cxnSpLocks/>
          </p:cNvCxnSpPr>
          <p:nvPr/>
        </p:nvCxnSpPr>
        <p:spPr>
          <a:xfrm flipH="1">
            <a:off x="109058" y="2860646"/>
            <a:ext cx="54299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4F492D8A-3030-D7A9-5B30-65E5E7243E54}"/>
              </a:ext>
            </a:extLst>
          </p:cNvPr>
          <p:cNvCxnSpPr>
            <a:cxnSpLocks/>
          </p:cNvCxnSpPr>
          <p:nvPr/>
        </p:nvCxnSpPr>
        <p:spPr>
          <a:xfrm flipV="1">
            <a:off x="5539003" y="2860644"/>
            <a:ext cx="4360005" cy="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yhdysviiva 38">
            <a:extLst>
              <a:ext uri="{FF2B5EF4-FFF2-40B4-BE49-F238E27FC236}">
                <a16:creationId xmlns:a16="http://schemas.microsoft.com/office/drawing/2014/main" id="{B7E96ED2-CAA8-416B-E735-ACEE83601D1A}"/>
              </a:ext>
            </a:extLst>
          </p:cNvPr>
          <p:cNvCxnSpPr>
            <a:cxnSpLocks/>
          </p:cNvCxnSpPr>
          <p:nvPr/>
        </p:nvCxnSpPr>
        <p:spPr>
          <a:xfrm>
            <a:off x="3699545" y="2860646"/>
            <a:ext cx="0" cy="1880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uora yhdysviiva 40">
            <a:extLst>
              <a:ext uri="{FF2B5EF4-FFF2-40B4-BE49-F238E27FC236}">
                <a16:creationId xmlns:a16="http://schemas.microsoft.com/office/drawing/2014/main" id="{CFCF412E-964C-AC2B-1894-53534AE81774}"/>
              </a:ext>
            </a:extLst>
          </p:cNvPr>
          <p:cNvCxnSpPr/>
          <p:nvPr/>
        </p:nvCxnSpPr>
        <p:spPr>
          <a:xfrm>
            <a:off x="6811861" y="2860644"/>
            <a:ext cx="0" cy="188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yhdysviiva 42">
            <a:extLst>
              <a:ext uri="{FF2B5EF4-FFF2-40B4-BE49-F238E27FC236}">
                <a16:creationId xmlns:a16="http://schemas.microsoft.com/office/drawing/2014/main" id="{BC5E3AA9-C422-3559-E2E7-4E27510997CC}"/>
              </a:ext>
            </a:extLst>
          </p:cNvPr>
          <p:cNvCxnSpPr/>
          <p:nvPr/>
        </p:nvCxnSpPr>
        <p:spPr>
          <a:xfrm>
            <a:off x="9899008" y="2860644"/>
            <a:ext cx="0" cy="188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yhdysviiva 44">
            <a:extLst>
              <a:ext uri="{FF2B5EF4-FFF2-40B4-BE49-F238E27FC236}">
                <a16:creationId xmlns:a16="http://schemas.microsoft.com/office/drawing/2014/main" id="{93E8F0B2-21D4-EC1D-A6C3-1332AD34D360}"/>
              </a:ext>
            </a:extLst>
          </p:cNvPr>
          <p:cNvCxnSpPr>
            <a:cxnSpLocks/>
          </p:cNvCxnSpPr>
          <p:nvPr/>
        </p:nvCxnSpPr>
        <p:spPr>
          <a:xfrm>
            <a:off x="90732" y="2860646"/>
            <a:ext cx="0" cy="331118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uora yhdysviiva 46">
            <a:extLst>
              <a:ext uri="{FF2B5EF4-FFF2-40B4-BE49-F238E27FC236}">
                <a16:creationId xmlns:a16="http://schemas.microsoft.com/office/drawing/2014/main" id="{D6ACDD81-87AC-CAD1-C47A-CCA405E4AAFE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94503" y="3779226"/>
            <a:ext cx="145693" cy="21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yhdysviiva 48">
            <a:extLst>
              <a:ext uri="{FF2B5EF4-FFF2-40B4-BE49-F238E27FC236}">
                <a16:creationId xmlns:a16="http://schemas.microsoft.com/office/drawing/2014/main" id="{2E84DE5B-7063-3145-D54C-84A5B4CD7F7A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94503" y="6171830"/>
            <a:ext cx="145693" cy="14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uora yhdysviiva 2">
            <a:extLst>
              <a:ext uri="{FF2B5EF4-FFF2-40B4-BE49-F238E27FC236}">
                <a16:creationId xmlns:a16="http://schemas.microsoft.com/office/drawing/2014/main" id="{CE114FC1-F661-CB25-0D9E-43393A189269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103458" y="4690714"/>
            <a:ext cx="13673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0ECAB1AE-29CE-A002-3229-1552ECF1D794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103458" y="5320125"/>
            <a:ext cx="15225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8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92B1CCF-BCF6-512D-2567-C476185B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Toteutettavat investointihankkeet 2024 (alustava ohjelma)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C7CE3C-D8C8-D36D-36BA-8EAD228709D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950575" y="5732463"/>
            <a:ext cx="1241425" cy="642937"/>
          </a:xfrm>
        </p:spPr>
        <p:txBody>
          <a:bodyPr/>
          <a:lstStyle/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2.10.2023   |   </a:t>
            </a:r>
            <a:endParaRPr lang="fi-FI" sz="1600">
              <a:solidFill>
                <a:schemeClr val="bg1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7BD987-9FB6-F725-0FBB-98575973264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5454650"/>
            <a:ext cx="4114800" cy="204788"/>
          </a:xfrm>
        </p:spPr>
        <p:txBody>
          <a:bodyPr/>
          <a:lstStyle/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Marjo Paavola</a:t>
            </a:r>
            <a:endParaRPr lang="fi-FI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B49D22-E582-4115-BEEB-BF00DF28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3" y="165013"/>
            <a:ext cx="9452387" cy="1319012"/>
          </a:xfrm>
        </p:spPr>
        <p:txBody>
          <a:bodyPr/>
          <a:lstStyle/>
          <a:p>
            <a:r>
              <a:rPr lang="fi-FI"/>
              <a:t>Mt 8792 ja </a:t>
            </a:r>
            <a:r>
              <a:rPr lang="fi-FI" err="1"/>
              <a:t>mt</a:t>
            </a:r>
            <a:r>
              <a:rPr lang="fi-FI"/>
              <a:t> 8794 </a:t>
            </a:r>
            <a:r>
              <a:rPr lang="fi-FI" err="1"/>
              <a:t>Nuojuan</a:t>
            </a:r>
            <a:r>
              <a:rPr lang="fi-FI"/>
              <a:t> </a:t>
            </a:r>
            <a:r>
              <a:rPr lang="fi-FI" err="1"/>
              <a:t>jkpp</a:t>
            </a:r>
            <a:r>
              <a:rPr lang="fi-FI"/>
              <a:t>-väylä ja rumpujen uusiminen, Vaala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41D3354-AA7D-49F2-A1B3-F07CA4A71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21</a:t>
            </a:fld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EB18725-D74D-429A-ADC8-1EDC2F444C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2.10.2023   |   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C9093AC-080D-4592-9C3B-3894070C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fi-FI"/>
              <a:t>Marjo Paavola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E26CB4D-1A24-4136-BD51-0275A2C6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1" y="1361463"/>
            <a:ext cx="7206215" cy="542585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4A211AFA-38CF-49E9-BB12-0728CB989CE3}"/>
              </a:ext>
            </a:extLst>
          </p:cNvPr>
          <p:cNvSpPr/>
          <p:nvPr/>
        </p:nvSpPr>
        <p:spPr>
          <a:xfrm>
            <a:off x="3103419" y="3371273"/>
            <a:ext cx="3247782" cy="826680"/>
          </a:xfrm>
          <a:custGeom>
            <a:avLst/>
            <a:gdLst>
              <a:gd name="connsiteX0" fmla="*/ 3278909 w 3278909"/>
              <a:gd name="connsiteY0" fmla="*/ 840509 h 840509"/>
              <a:gd name="connsiteX1" fmla="*/ 3131127 w 3278909"/>
              <a:gd name="connsiteY1" fmla="*/ 711200 h 840509"/>
              <a:gd name="connsiteX2" fmla="*/ 3011055 w 3278909"/>
              <a:gd name="connsiteY2" fmla="*/ 665018 h 840509"/>
              <a:gd name="connsiteX3" fmla="*/ 2844800 w 3278909"/>
              <a:gd name="connsiteY3" fmla="*/ 508000 h 840509"/>
              <a:gd name="connsiteX4" fmla="*/ 2706255 w 3278909"/>
              <a:gd name="connsiteY4" fmla="*/ 369454 h 840509"/>
              <a:gd name="connsiteX5" fmla="*/ 2623127 w 3278909"/>
              <a:gd name="connsiteY5" fmla="*/ 341745 h 840509"/>
              <a:gd name="connsiteX6" fmla="*/ 2521527 w 3278909"/>
              <a:gd name="connsiteY6" fmla="*/ 240145 h 840509"/>
              <a:gd name="connsiteX7" fmla="*/ 2466109 w 3278909"/>
              <a:gd name="connsiteY7" fmla="*/ 101600 h 840509"/>
              <a:gd name="connsiteX8" fmla="*/ 2382982 w 3278909"/>
              <a:gd name="connsiteY8" fmla="*/ 129309 h 840509"/>
              <a:gd name="connsiteX9" fmla="*/ 2244437 w 3278909"/>
              <a:gd name="connsiteY9" fmla="*/ 129309 h 840509"/>
              <a:gd name="connsiteX10" fmla="*/ 2050473 w 3278909"/>
              <a:gd name="connsiteY10" fmla="*/ 64654 h 840509"/>
              <a:gd name="connsiteX11" fmla="*/ 1708727 w 3278909"/>
              <a:gd name="connsiteY11" fmla="*/ 27709 h 840509"/>
              <a:gd name="connsiteX12" fmla="*/ 1450109 w 3278909"/>
              <a:gd name="connsiteY12" fmla="*/ 0 h 840509"/>
              <a:gd name="connsiteX13" fmla="*/ 1330037 w 3278909"/>
              <a:gd name="connsiteY13" fmla="*/ 0 h 840509"/>
              <a:gd name="connsiteX14" fmla="*/ 923637 w 3278909"/>
              <a:gd name="connsiteY14" fmla="*/ 249382 h 840509"/>
              <a:gd name="connsiteX15" fmla="*/ 858982 w 3278909"/>
              <a:gd name="connsiteY15" fmla="*/ 295563 h 840509"/>
              <a:gd name="connsiteX16" fmla="*/ 618837 w 3278909"/>
              <a:gd name="connsiteY16" fmla="*/ 240145 h 840509"/>
              <a:gd name="connsiteX17" fmla="*/ 350982 w 3278909"/>
              <a:gd name="connsiteY17" fmla="*/ 221672 h 840509"/>
              <a:gd name="connsiteX18" fmla="*/ 230909 w 3278909"/>
              <a:gd name="connsiteY18" fmla="*/ 249382 h 840509"/>
              <a:gd name="connsiteX19" fmla="*/ 157018 w 3278909"/>
              <a:gd name="connsiteY19" fmla="*/ 295563 h 840509"/>
              <a:gd name="connsiteX20" fmla="*/ 83127 w 3278909"/>
              <a:gd name="connsiteY20" fmla="*/ 240145 h 840509"/>
              <a:gd name="connsiteX21" fmla="*/ 0 w 3278909"/>
              <a:gd name="connsiteY21" fmla="*/ 258618 h 840509"/>
              <a:gd name="connsiteX22" fmla="*/ 36946 w 3278909"/>
              <a:gd name="connsiteY22" fmla="*/ 369454 h 840509"/>
              <a:gd name="connsiteX0" fmla="*/ 3278909 w 3278909"/>
              <a:gd name="connsiteY0" fmla="*/ 840509 h 840509"/>
              <a:gd name="connsiteX1" fmla="*/ 3131127 w 3278909"/>
              <a:gd name="connsiteY1" fmla="*/ 711200 h 840509"/>
              <a:gd name="connsiteX2" fmla="*/ 3011055 w 3278909"/>
              <a:gd name="connsiteY2" fmla="*/ 665018 h 840509"/>
              <a:gd name="connsiteX3" fmla="*/ 2844800 w 3278909"/>
              <a:gd name="connsiteY3" fmla="*/ 508000 h 840509"/>
              <a:gd name="connsiteX4" fmla="*/ 2706255 w 3278909"/>
              <a:gd name="connsiteY4" fmla="*/ 369454 h 840509"/>
              <a:gd name="connsiteX5" fmla="*/ 2623127 w 3278909"/>
              <a:gd name="connsiteY5" fmla="*/ 341745 h 840509"/>
              <a:gd name="connsiteX6" fmla="*/ 2521527 w 3278909"/>
              <a:gd name="connsiteY6" fmla="*/ 240145 h 840509"/>
              <a:gd name="connsiteX7" fmla="*/ 2466109 w 3278909"/>
              <a:gd name="connsiteY7" fmla="*/ 101600 h 840509"/>
              <a:gd name="connsiteX8" fmla="*/ 2382982 w 3278909"/>
              <a:gd name="connsiteY8" fmla="*/ 129309 h 840509"/>
              <a:gd name="connsiteX9" fmla="*/ 2244437 w 3278909"/>
              <a:gd name="connsiteY9" fmla="*/ 129309 h 840509"/>
              <a:gd name="connsiteX10" fmla="*/ 2050473 w 3278909"/>
              <a:gd name="connsiteY10" fmla="*/ 64654 h 840509"/>
              <a:gd name="connsiteX11" fmla="*/ 1708727 w 3278909"/>
              <a:gd name="connsiteY11" fmla="*/ 27709 h 840509"/>
              <a:gd name="connsiteX12" fmla="*/ 1450109 w 3278909"/>
              <a:gd name="connsiteY12" fmla="*/ 0 h 840509"/>
              <a:gd name="connsiteX13" fmla="*/ 1330037 w 3278909"/>
              <a:gd name="connsiteY13" fmla="*/ 0 h 840509"/>
              <a:gd name="connsiteX14" fmla="*/ 923637 w 3278909"/>
              <a:gd name="connsiteY14" fmla="*/ 249382 h 840509"/>
              <a:gd name="connsiteX15" fmla="*/ 858982 w 3278909"/>
              <a:gd name="connsiteY15" fmla="*/ 295563 h 840509"/>
              <a:gd name="connsiteX16" fmla="*/ 618837 w 3278909"/>
              <a:gd name="connsiteY16" fmla="*/ 240145 h 840509"/>
              <a:gd name="connsiteX17" fmla="*/ 350982 w 3278909"/>
              <a:gd name="connsiteY17" fmla="*/ 221672 h 840509"/>
              <a:gd name="connsiteX18" fmla="*/ 230909 w 3278909"/>
              <a:gd name="connsiteY18" fmla="*/ 249382 h 840509"/>
              <a:gd name="connsiteX19" fmla="*/ 157018 w 3278909"/>
              <a:gd name="connsiteY19" fmla="*/ 295563 h 840509"/>
              <a:gd name="connsiteX20" fmla="*/ 83127 w 3278909"/>
              <a:gd name="connsiteY20" fmla="*/ 240145 h 840509"/>
              <a:gd name="connsiteX21" fmla="*/ 0 w 3278909"/>
              <a:gd name="connsiteY21" fmla="*/ 258618 h 840509"/>
              <a:gd name="connsiteX22" fmla="*/ 36946 w 3278909"/>
              <a:gd name="connsiteY22" fmla="*/ 369454 h 840509"/>
              <a:gd name="connsiteX0" fmla="*/ 3131127 w 3131127"/>
              <a:gd name="connsiteY0" fmla="*/ 711200 h 711200"/>
              <a:gd name="connsiteX1" fmla="*/ 3011055 w 3131127"/>
              <a:gd name="connsiteY1" fmla="*/ 665018 h 711200"/>
              <a:gd name="connsiteX2" fmla="*/ 2844800 w 3131127"/>
              <a:gd name="connsiteY2" fmla="*/ 508000 h 711200"/>
              <a:gd name="connsiteX3" fmla="*/ 2706255 w 3131127"/>
              <a:gd name="connsiteY3" fmla="*/ 369454 h 711200"/>
              <a:gd name="connsiteX4" fmla="*/ 2623127 w 3131127"/>
              <a:gd name="connsiteY4" fmla="*/ 341745 h 711200"/>
              <a:gd name="connsiteX5" fmla="*/ 2521527 w 3131127"/>
              <a:gd name="connsiteY5" fmla="*/ 240145 h 711200"/>
              <a:gd name="connsiteX6" fmla="*/ 2466109 w 3131127"/>
              <a:gd name="connsiteY6" fmla="*/ 101600 h 711200"/>
              <a:gd name="connsiteX7" fmla="*/ 2382982 w 3131127"/>
              <a:gd name="connsiteY7" fmla="*/ 129309 h 711200"/>
              <a:gd name="connsiteX8" fmla="*/ 2244437 w 3131127"/>
              <a:gd name="connsiteY8" fmla="*/ 129309 h 711200"/>
              <a:gd name="connsiteX9" fmla="*/ 2050473 w 3131127"/>
              <a:gd name="connsiteY9" fmla="*/ 64654 h 711200"/>
              <a:gd name="connsiteX10" fmla="*/ 1708727 w 3131127"/>
              <a:gd name="connsiteY10" fmla="*/ 27709 h 711200"/>
              <a:gd name="connsiteX11" fmla="*/ 1450109 w 3131127"/>
              <a:gd name="connsiteY11" fmla="*/ 0 h 711200"/>
              <a:gd name="connsiteX12" fmla="*/ 1330037 w 3131127"/>
              <a:gd name="connsiteY12" fmla="*/ 0 h 711200"/>
              <a:gd name="connsiteX13" fmla="*/ 923637 w 3131127"/>
              <a:gd name="connsiteY13" fmla="*/ 249382 h 711200"/>
              <a:gd name="connsiteX14" fmla="*/ 858982 w 3131127"/>
              <a:gd name="connsiteY14" fmla="*/ 295563 h 711200"/>
              <a:gd name="connsiteX15" fmla="*/ 618837 w 3131127"/>
              <a:gd name="connsiteY15" fmla="*/ 240145 h 711200"/>
              <a:gd name="connsiteX16" fmla="*/ 350982 w 3131127"/>
              <a:gd name="connsiteY16" fmla="*/ 221672 h 711200"/>
              <a:gd name="connsiteX17" fmla="*/ 230909 w 3131127"/>
              <a:gd name="connsiteY17" fmla="*/ 249382 h 711200"/>
              <a:gd name="connsiteX18" fmla="*/ 157018 w 3131127"/>
              <a:gd name="connsiteY18" fmla="*/ 295563 h 711200"/>
              <a:gd name="connsiteX19" fmla="*/ 83127 w 3131127"/>
              <a:gd name="connsiteY19" fmla="*/ 240145 h 711200"/>
              <a:gd name="connsiteX20" fmla="*/ 0 w 3131127"/>
              <a:gd name="connsiteY20" fmla="*/ 258618 h 711200"/>
              <a:gd name="connsiteX21" fmla="*/ 36946 w 3131127"/>
              <a:gd name="connsiteY21" fmla="*/ 369454 h 711200"/>
              <a:gd name="connsiteX0" fmla="*/ 3011055 w 3011055"/>
              <a:gd name="connsiteY0" fmla="*/ 665018 h 665018"/>
              <a:gd name="connsiteX1" fmla="*/ 2844800 w 3011055"/>
              <a:gd name="connsiteY1" fmla="*/ 508000 h 665018"/>
              <a:gd name="connsiteX2" fmla="*/ 2706255 w 3011055"/>
              <a:gd name="connsiteY2" fmla="*/ 369454 h 665018"/>
              <a:gd name="connsiteX3" fmla="*/ 2623127 w 3011055"/>
              <a:gd name="connsiteY3" fmla="*/ 341745 h 665018"/>
              <a:gd name="connsiteX4" fmla="*/ 2521527 w 3011055"/>
              <a:gd name="connsiteY4" fmla="*/ 240145 h 665018"/>
              <a:gd name="connsiteX5" fmla="*/ 2466109 w 3011055"/>
              <a:gd name="connsiteY5" fmla="*/ 101600 h 665018"/>
              <a:gd name="connsiteX6" fmla="*/ 2382982 w 3011055"/>
              <a:gd name="connsiteY6" fmla="*/ 129309 h 665018"/>
              <a:gd name="connsiteX7" fmla="*/ 2244437 w 3011055"/>
              <a:gd name="connsiteY7" fmla="*/ 129309 h 665018"/>
              <a:gd name="connsiteX8" fmla="*/ 2050473 w 3011055"/>
              <a:gd name="connsiteY8" fmla="*/ 64654 h 665018"/>
              <a:gd name="connsiteX9" fmla="*/ 1708727 w 3011055"/>
              <a:gd name="connsiteY9" fmla="*/ 27709 h 665018"/>
              <a:gd name="connsiteX10" fmla="*/ 1450109 w 3011055"/>
              <a:gd name="connsiteY10" fmla="*/ 0 h 665018"/>
              <a:gd name="connsiteX11" fmla="*/ 1330037 w 3011055"/>
              <a:gd name="connsiteY11" fmla="*/ 0 h 665018"/>
              <a:gd name="connsiteX12" fmla="*/ 923637 w 3011055"/>
              <a:gd name="connsiteY12" fmla="*/ 249382 h 665018"/>
              <a:gd name="connsiteX13" fmla="*/ 858982 w 3011055"/>
              <a:gd name="connsiteY13" fmla="*/ 295563 h 665018"/>
              <a:gd name="connsiteX14" fmla="*/ 618837 w 3011055"/>
              <a:gd name="connsiteY14" fmla="*/ 240145 h 665018"/>
              <a:gd name="connsiteX15" fmla="*/ 350982 w 3011055"/>
              <a:gd name="connsiteY15" fmla="*/ 221672 h 665018"/>
              <a:gd name="connsiteX16" fmla="*/ 230909 w 3011055"/>
              <a:gd name="connsiteY16" fmla="*/ 249382 h 665018"/>
              <a:gd name="connsiteX17" fmla="*/ 157018 w 3011055"/>
              <a:gd name="connsiteY17" fmla="*/ 295563 h 665018"/>
              <a:gd name="connsiteX18" fmla="*/ 83127 w 3011055"/>
              <a:gd name="connsiteY18" fmla="*/ 240145 h 665018"/>
              <a:gd name="connsiteX19" fmla="*/ 0 w 3011055"/>
              <a:gd name="connsiteY19" fmla="*/ 258618 h 665018"/>
              <a:gd name="connsiteX20" fmla="*/ 36946 w 3011055"/>
              <a:gd name="connsiteY20" fmla="*/ 369454 h 665018"/>
              <a:gd name="connsiteX0" fmla="*/ 3049155 w 3049155"/>
              <a:gd name="connsiteY0" fmla="*/ 703118 h 703118"/>
              <a:gd name="connsiteX1" fmla="*/ 2844800 w 3049155"/>
              <a:gd name="connsiteY1" fmla="*/ 508000 h 703118"/>
              <a:gd name="connsiteX2" fmla="*/ 2706255 w 3049155"/>
              <a:gd name="connsiteY2" fmla="*/ 369454 h 703118"/>
              <a:gd name="connsiteX3" fmla="*/ 2623127 w 3049155"/>
              <a:gd name="connsiteY3" fmla="*/ 341745 h 703118"/>
              <a:gd name="connsiteX4" fmla="*/ 2521527 w 3049155"/>
              <a:gd name="connsiteY4" fmla="*/ 240145 h 703118"/>
              <a:gd name="connsiteX5" fmla="*/ 2466109 w 3049155"/>
              <a:gd name="connsiteY5" fmla="*/ 101600 h 703118"/>
              <a:gd name="connsiteX6" fmla="*/ 2382982 w 3049155"/>
              <a:gd name="connsiteY6" fmla="*/ 129309 h 703118"/>
              <a:gd name="connsiteX7" fmla="*/ 2244437 w 3049155"/>
              <a:gd name="connsiteY7" fmla="*/ 129309 h 703118"/>
              <a:gd name="connsiteX8" fmla="*/ 2050473 w 3049155"/>
              <a:gd name="connsiteY8" fmla="*/ 64654 h 703118"/>
              <a:gd name="connsiteX9" fmla="*/ 1708727 w 3049155"/>
              <a:gd name="connsiteY9" fmla="*/ 27709 h 703118"/>
              <a:gd name="connsiteX10" fmla="*/ 1450109 w 3049155"/>
              <a:gd name="connsiteY10" fmla="*/ 0 h 703118"/>
              <a:gd name="connsiteX11" fmla="*/ 1330037 w 3049155"/>
              <a:gd name="connsiteY11" fmla="*/ 0 h 703118"/>
              <a:gd name="connsiteX12" fmla="*/ 923637 w 3049155"/>
              <a:gd name="connsiteY12" fmla="*/ 249382 h 703118"/>
              <a:gd name="connsiteX13" fmla="*/ 858982 w 3049155"/>
              <a:gd name="connsiteY13" fmla="*/ 295563 h 703118"/>
              <a:gd name="connsiteX14" fmla="*/ 618837 w 3049155"/>
              <a:gd name="connsiteY14" fmla="*/ 240145 h 703118"/>
              <a:gd name="connsiteX15" fmla="*/ 350982 w 3049155"/>
              <a:gd name="connsiteY15" fmla="*/ 221672 h 703118"/>
              <a:gd name="connsiteX16" fmla="*/ 230909 w 3049155"/>
              <a:gd name="connsiteY16" fmla="*/ 249382 h 703118"/>
              <a:gd name="connsiteX17" fmla="*/ 157018 w 3049155"/>
              <a:gd name="connsiteY17" fmla="*/ 295563 h 703118"/>
              <a:gd name="connsiteX18" fmla="*/ 83127 w 3049155"/>
              <a:gd name="connsiteY18" fmla="*/ 240145 h 703118"/>
              <a:gd name="connsiteX19" fmla="*/ 0 w 3049155"/>
              <a:gd name="connsiteY19" fmla="*/ 258618 h 703118"/>
              <a:gd name="connsiteX20" fmla="*/ 36946 w 3049155"/>
              <a:gd name="connsiteY20" fmla="*/ 369454 h 703118"/>
              <a:gd name="connsiteX0" fmla="*/ 3049155 w 3049155"/>
              <a:gd name="connsiteY0" fmla="*/ 720581 h 720581"/>
              <a:gd name="connsiteX1" fmla="*/ 2844800 w 3049155"/>
              <a:gd name="connsiteY1" fmla="*/ 525463 h 720581"/>
              <a:gd name="connsiteX2" fmla="*/ 2706255 w 3049155"/>
              <a:gd name="connsiteY2" fmla="*/ 386917 h 720581"/>
              <a:gd name="connsiteX3" fmla="*/ 2623127 w 3049155"/>
              <a:gd name="connsiteY3" fmla="*/ 359208 h 720581"/>
              <a:gd name="connsiteX4" fmla="*/ 2521527 w 3049155"/>
              <a:gd name="connsiteY4" fmla="*/ 257608 h 720581"/>
              <a:gd name="connsiteX5" fmla="*/ 2418484 w 3049155"/>
              <a:gd name="connsiteY5" fmla="*/ 0 h 720581"/>
              <a:gd name="connsiteX6" fmla="*/ 2382982 w 3049155"/>
              <a:gd name="connsiteY6" fmla="*/ 146772 h 720581"/>
              <a:gd name="connsiteX7" fmla="*/ 2244437 w 3049155"/>
              <a:gd name="connsiteY7" fmla="*/ 146772 h 720581"/>
              <a:gd name="connsiteX8" fmla="*/ 2050473 w 3049155"/>
              <a:gd name="connsiteY8" fmla="*/ 82117 h 720581"/>
              <a:gd name="connsiteX9" fmla="*/ 1708727 w 3049155"/>
              <a:gd name="connsiteY9" fmla="*/ 45172 h 720581"/>
              <a:gd name="connsiteX10" fmla="*/ 1450109 w 3049155"/>
              <a:gd name="connsiteY10" fmla="*/ 17463 h 720581"/>
              <a:gd name="connsiteX11" fmla="*/ 1330037 w 3049155"/>
              <a:gd name="connsiteY11" fmla="*/ 17463 h 720581"/>
              <a:gd name="connsiteX12" fmla="*/ 923637 w 3049155"/>
              <a:gd name="connsiteY12" fmla="*/ 266845 h 720581"/>
              <a:gd name="connsiteX13" fmla="*/ 858982 w 3049155"/>
              <a:gd name="connsiteY13" fmla="*/ 313026 h 720581"/>
              <a:gd name="connsiteX14" fmla="*/ 618837 w 3049155"/>
              <a:gd name="connsiteY14" fmla="*/ 257608 h 720581"/>
              <a:gd name="connsiteX15" fmla="*/ 350982 w 3049155"/>
              <a:gd name="connsiteY15" fmla="*/ 239135 h 720581"/>
              <a:gd name="connsiteX16" fmla="*/ 230909 w 3049155"/>
              <a:gd name="connsiteY16" fmla="*/ 266845 h 720581"/>
              <a:gd name="connsiteX17" fmla="*/ 157018 w 3049155"/>
              <a:gd name="connsiteY17" fmla="*/ 313026 h 720581"/>
              <a:gd name="connsiteX18" fmla="*/ 83127 w 3049155"/>
              <a:gd name="connsiteY18" fmla="*/ 257608 h 720581"/>
              <a:gd name="connsiteX19" fmla="*/ 0 w 3049155"/>
              <a:gd name="connsiteY19" fmla="*/ 276081 h 720581"/>
              <a:gd name="connsiteX20" fmla="*/ 36946 w 3049155"/>
              <a:gd name="connsiteY20" fmla="*/ 386917 h 720581"/>
              <a:gd name="connsiteX0" fmla="*/ 3049155 w 3049155"/>
              <a:gd name="connsiteY0" fmla="*/ 720581 h 720581"/>
              <a:gd name="connsiteX1" fmla="*/ 2844800 w 3049155"/>
              <a:gd name="connsiteY1" fmla="*/ 525463 h 720581"/>
              <a:gd name="connsiteX2" fmla="*/ 2706255 w 3049155"/>
              <a:gd name="connsiteY2" fmla="*/ 386917 h 720581"/>
              <a:gd name="connsiteX3" fmla="*/ 2623127 w 3049155"/>
              <a:gd name="connsiteY3" fmla="*/ 359208 h 720581"/>
              <a:gd name="connsiteX4" fmla="*/ 2521527 w 3049155"/>
              <a:gd name="connsiteY4" fmla="*/ 257608 h 720581"/>
              <a:gd name="connsiteX5" fmla="*/ 2418484 w 3049155"/>
              <a:gd name="connsiteY5" fmla="*/ 0 h 720581"/>
              <a:gd name="connsiteX6" fmla="*/ 2316307 w 3049155"/>
              <a:gd name="connsiteY6" fmla="*/ 75334 h 720581"/>
              <a:gd name="connsiteX7" fmla="*/ 2244437 w 3049155"/>
              <a:gd name="connsiteY7" fmla="*/ 146772 h 720581"/>
              <a:gd name="connsiteX8" fmla="*/ 2050473 w 3049155"/>
              <a:gd name="connsiteY8" fmla="*/ 82117 h 720581"/>
              <a:gd name="connsiteX9" fmla="*/ 1708727 w 3049155"/>
              <a:gd name="connsiteY9" fmla="*/ 45172 h 720581"/>
              <a:gd name="connsiteX10" fmla="*/ 1450109 w 3049155"/>
              <a:gd name="connsiteY10" fmla="*/ 17463 h 720581"/>
              <a:gd name="connsiteX11" fmla="*/ 1330037 w 3049155"/>
              <a:gd name="connsiteY11" fmla="*/ 17463 h 720581"/>
              <a:gd name="connsiteX12" fmla="*/ 923637 w 3049155"/>
              <a:gd name="connsiteY12" fmla="*/ 266845 h 720581"/>
              <a:gd name="connsiteX13" fmla="*/ 858982 w 3049155"/>
              <a:gd name="connsiteY13" fmla="*/ 313026 h 720581"/>
              <a:gd name="connsiteX14" fmla="*/ 618837 w 3049155"/>
              <a:gd name="connsiteY14" fmla="*/ 257608 h 720581"/>
              <a:gd name="connsiteX15" fmla="*/ 350982 w 3049155"/>
              <a:gd name="connsiteY15" fmla="*/ 239135 h 720581"/>
              <a:gd name="connsiteX16" fmla="*/ 230909 w 3049155"/>
              <a:gd name="connsiteY16" fmla="*/ 266845 h 720581"/>
              <a:gd name="connsiteX17" fmla="*/ 157018 w 3049155"/>
              <a:gd name="connsiteY17" fmla="*/ 313026 h 720581"/>
              <a:gd name="connsiteX18" fmla="*/ 83127 w 3049155"/>
              <a:gd name="connsiteY18" fmla="*/ 257608 h 720581"/>
              <a:gd name="connsiteX19" fmla="*/ 0 w 3049155"/>
              <a:gd name="connsiteY19" fmla="*/ 276081 h 720581"/>
              <a:gd name="connsiteX20" fmla="*/ 36946 w 3049155"/>
              <a:gd name="connsiteY20" fmla="*/ 386917 h 720581"/>
              <a:gd name="connsiteX0" fmla="*/ 3049155 w 3049155"/>
              <a:gd name="connsiteY0" fmla="*/ 720581 h 720581"/>
              <a:gd name="connsiteX1" fmla="*/ 2844800 w 3049155"/>
              <a:gd name="connsiteY1" fmla="*/ 525463 h 720581"/>
              <a:gd name="connsiteX2" fmla="*/ 2706255 w 3049155"/>
              <a:gd name="connsiteY2" fmla="*/ 386917 h 720581"/>
              <a:gd name="connsiteX3" fmla="*/ 2623127 w 3049155"/>
              <a:gd name="connsiteY3" fmla="*/ 359208 h 720581"/>
              <a:gd name="connsiteX4" fmla="*/ 2521527 w 3049155"/>
              <a:gd name="connsiteY4" fmla="*/ 257608 h 720581"/>
              <a:gd name="connsiteX5" fmla="*/ 2418484 w 3049155"/>
              <a:gd name="connsiteY5" fmla="*/ 0 h 720581"/>
              <a:gd name="connsiteX6" fmla="*/ 2316307 w 3049155"/>
              <a:gd name="connsiteY6" fmla="*/ 75334 h 720581"/>
              <a:gd name="connsiteX7" fmla="*/ 2311112 w 3049155"/>
              <a:gd name="connsiteY7" fmla="*/ 161060 h 720581"/>
              <a:gd name="connsiteX8" fmla="*/ 2050473 w 3049155"/>
              <a:gd name="connsiteY8" fmla="*/ 82117 h 720581"/>
              <a:gd name="connsiteX9" fmla="*/ 1708727 w 3049155"/>
              <a:gd name="connsiteY9" fmla="*/ 45172 h 720581"/>
              <a:gd name="connsiteX10" fmla="*/ 1450109 w 3049155"/>
              <a:gd name="connsiteY10" fmla="*/ 17463 h 720581"/>
              <a:gd name="connsiteX11" fmla="*/ 1330037 w 3049155"/>
              <a:gd name="connsiteY11" fmla="*/ 17463 h 720581"/>
              <a:gd name="connsiteX12" fmla="*/ 923637 w 3049155"/>
              <a:gd name="connsiteY12" fmla="*/ 266845 h 720581"/>
              <a:gd name="connsiteX13" fmla="*/ 858982 w 3049155"/>
              <a:gd name="connsiteY13" fmla="*/ 313026 h 720581"/>
              <a:gd name="connsiteX14" fmla="*/ 618837 w 3049155"/>
              <a:gd name="connsiteY14" fmla="*/ 257608 h 720581"/>
              <a:gd name="connsiteX15" fmla="*/ 350982 w 3049155"/>
              <a:gd name="connsiteY15" fmla="*/ 239135 h 720581"/>
              <a:gd name="connsiteX16" fmla="*/ 230909 w 3049155"/>
              <a:gd name="connsiteY16" fmla="*/ 266845 h 720581"/>
              <a:gd name="connsiteX17" fmla="*/ 157018 w 3049155"/>
              <a:gd name="connsiteY17" fmla="*/ 313026 h 720581"/>
              <a:gd name="connsiteX18" fmla="*/ 83127 w 3049155"/>
              <a:gd name="connsiteY18" fmla="*/ 257608 h 720581"/>
              <a:gd name="connsiteX19" fmla="*/ 0 w 3049155"/>
              <a:gd name="connsiteY19" fmla="*/ 276081 h 720581"/>
              <a:gd name="connsiteX20" fmla="*/ 36946 w 3049155"/>
              <a:gd name="connsiteY20" fmla="*/ 386917 h 720581"/>
              <a:gd name="connsiteX0" fmla="*/ 3049155 w 3049155"/>
              <a:gd name="connsiteY0" fmla="*/ 720581 h 720581"/>
              <a:gd name="connsiteX1" fmla="*/ 2844800 w 3049155"/>
              <a:gd name="connsiteY1" fmla="*/ 525463 h 720581"/>
              <a:gd name="connsiteX2" fmla="*/ 2706255 w 3049155"/>
              <a:gd name="connsiteY2" fmla="*/ 386917 h 720581"/>
              <a:gd name="connsiteX3" fmla="*/ 2623127 w 3049155"/>
              <a:gd name="connsiteY3" fmla="*/ 359208 h 720581"/>
              <a:gd name="connsiteX4" fmla="*/ 2521527 w 3049155"/>
              <a:gd name="connsiteY4" fmla="*/ 257608 h 720581"/>
              <a:gd name="connsiteX5" fmla="*/ 2418484 w 3049155"/>
              <a:gd name="connsiteY5" fmla="*/ 0 h 720581"/>
              <a:gd name="connsiteX6" fmla="*/ 2387744 w 3049155"/>
              <a:gd name="connsiteY6" fmla="*/ 127721 h 720581"/>
              <a:gd name="connsiteX7" fmla="*/ 2311112 w 3049155"/>
              <a:gd name="connsiteY7" fmla="*/ 161060 h 720581"/>
              <a:gd name="connsiteX8" fmla="*/ 2050473 w 3049155"/>
              <a:gd name="connsiteY8" fmla="*/ 82117 h 720581"/>
              <a:gd name="connsiteX9" fmla="*/ 1708727 w 3049155"/>
              <a:gd name="connsiteY9" fmla="*/ 45172 h 720581"/>
              <a:gd name="connsiteX10" fmla="*/ 1450109 w 3049155"/>
              <a:gd name="connsiteY10" fmla="*/ 17463 h 720581"/>
              <a:gd name="connsiteX11" fmla="*/ 1330037 w 3049155"/>
              <a:gd name="connsiteY11" fmla="*/ 17463 h 720581"/>
              <a:gd name="connsiteX12" fmla="*/ 923637 w 3049155"/>
              <a:gd name="connsiteY12" fmla="*/ 266845 h 720581"/>
              <a:gd name="connsiteX13" fmla="*/ 858982 w 3049155"/>
              <a:gd name="connsiteY13" fmla="*/ 313026 h 720581"/>
              <a:gd name="connsiteX14" fmla="*/ 618837 w 3049155"/>
              <a:gd name="connsiteY14" fmla="*/ 257608 h 720581"/>
              <a:gd name="connsiteX15" fmla="*/ 350982 w 3049155"/>
              <a:gd name="connsiteY15" fmla="*/ 239135 h 720581"/>
              <a:gd name="connsiteX16" fmla="*/ 230909 w 3049155"/>
              <a:gd name="connsiteY16" fmla="*/ 266845 h 720581"/>
              <a:gd name="connsiteX17" fmla="*/ 157018 w 3049155"/>
              <a:gd name="connsiteY17" fmla="*/ 313026 h 720581"/>
              <a:gd name="connsiteX18" fmla="*/ 83127 w 3049155"/>
              <a:gd name="connsiteY18" fmla="*/ 257608 h 720581"/>
              <a:gd name="connsiteX19" fmla="*/ 0 w 3049155"/>
              <a:gd name="connsiteY19" fmla="*/ 276081 h 720581"/>
              <a:gd name="connsiteX20" fmla="*/ 36946 w 3049155"/>
              <a:gd name="connsiteY20" fmla="*/ 386917 h 720581"/>
              <a:gd name="connsiteX0" fmla="*/ 3049155 w 3049155"/>
              <a:gd name="connsiteY0" fmla="*/ 703118 h 703118"/>
              <a:gd name="connsiteX1" fmla="*/ 2844800 w 3049155"/>
              <a:gd name="connsiteY1" fmla="*/ 508000 h 703118"/>
              <a:gd name="connsiteX2" fmla="*/ 2706255 w 3049155"/>
              <a:gd name="connsiteY2" fmla="*/ 369454 h 703118"/>
              <a:gd name="connsiteX3" fmla="*/ 2623127 w 3049155"/>
              <a:gd name="connsiteY3" fmla="*/ 341745 h 703118"/>
              <a:gd name="connsiteX4" fmla="*/ 2521527 w 3049155"/>
              <a:gd name="connsiteY4" fmla="*/ 240145 h 703118"/>
              <a:gd name="connsiteX5" fmla="*/ 2461346 w 3049155"/>
              <a:gd name="connsiteY5" fmla="*/ 73025 h 703118"/>
              <a:gd name="connsiteX6" fmla="*/ 2387744 w 3049155"/>
              <a:gd name="connsiteY6" fmla="*/ 110258 h 703118"/>
              <a:gd name="connsiteX7" fmla="*/ 2311112 w 3049155"/>
              <a:gd name="connsiteY7" fmla="*/ 143597 h 703118"/>
              <a:gd name="connsiteX8" fmla="*/ 2050473 w 3049155"/>
              <a:gd name="connsiteY8" fmla="*/ 64654 h 703118"/>
              <a:gd name="connsiteX9" fmla="*/ 1708727 w 3049155"/>
              <a:gd name="connsiteY9" fmla="*/ 27709 h 703118"/>
              <a:gd name="connsiteX10" fmla="*/ 1450109 w 3049155"/>
              <a:gd name="connsiteY10" fmla="*/ 0 h 703118"/>
              <a:gd name="connsiteX11" fmla="*/ 1330037 w 3049155"/>
              <a:gd name="connsiteY11" fmla="*/ 0 h 703118"/>
              <a:gd name="connsiteX12" fmla="*/ 923637 w 3049155"/>
              <a:gd name="connsiteY12" fmla="*/ 249382 h 703118"/>
              <a:gd name="connsiteX13" fmla="*/ 858982 w 3049155"/>
              <a:gd name="connsiteY13" fmla="*/ 295563 h 703118"/>
              <a:gd name="connsiteX14" fmla="*/ 618837 w 3049155"/>
              <a:gd name="connsiteY14" fmla="*/ 240145 h 703118"/>
              <a:gd name="connsiteX15" fmla="*/ 350982 w 3049155"/>
              <a:gd name="connsiteY15" fmla="*/ 221672 h 703118"/>
              <a:gd name="connsiteX16" fmla="*/ 230909 w 3049155"/>
              <a:gd name="connsiteY16" fmla="*/ 249382 h 703118"/>
              <a:gd name="connsiteX17" fmla="*/ 157018 w 3049155"/>
              <a:gd name="connsiteY17" fmla="*/ 295563 h 703118"/>
              <a:gd name="connsiteX18" fmla="*/ 83127 w 3049155"/>
              <a:gd name="connsiteY18" fmla="*/ 240145 h 703118"/>
              <a:gd name="connsiteX19" fmla="*/ 0 w 3049155"/>
              <a:gd name="connsiteY19" fmla="*/ 258618 h 703118"/>
              <a:gd name="connsiteX20" fmla="*/ 36946 w 3049155"/>
              <a:gd name="connsiteY20" fmla="*/ 369454 h 703118"/>
              <a:gd name="connsiteX0" fmla="*/ 3200157 w 3200157"/>
              <a:gd name="connsiteY0" fmla="*/ 845730 h 845730"/>
              <a:gd name="connsiteX1" fmla="*/ 2844800 w 3200157"/>
              <a:gd name="connsiteY1" fmla="*/ 508000 h 845730"/>
              <a:gd name="connsiteX2" fmla="*/ 2706255 w 3200157"/>
              <a:gd name="connsiteY2" fmla="*/ 369454 h 845730"/>
              <a:gd name="connsiteX3" fmla="*/ 2623127 w 3200157"/>
              <a:gd name="connsiteY3" fmla="*/ 341745 h 845730"/>
              <a:gd name="connsiteX4" fmla="*/ 2521527 w 3200157"/>
              <a:gd name="connsiteY4" fmla="*/ 240145 h 845730"/>
              <a:gd name="connsiteX5" fmla="*/ 2461346 w 3200157"/>
              <a:gd name="connsiteY5" fmla="*/ 73025 h 845730"/>
              <a:gd name="connsiteX6" fmla="*/ 2387744 w 3200157"/>
              <a:gd name="connsiteY6" fmla="*/ 110258 h 845730"/>
              <a:gd name="connsiteX7" fmla="*/ 2311112 w 3200157"/>
              <a:gd name="connsiteY7" fmla="*/ 143597 h 845730"/>
              <a:gd name="connsiteX8" fmla="*/ 2050473 w 3200157"/>
              <a:gd name="connsiteY8" fmla="*/ 64654 h 845730"/>
              <a:gd name="connsiteX9" fmla="*/ 1708727 w 3200157"/>
              <a:gd name="connsiteY9" fmla="*/ 27709 h 845730"/>
              <a:gd name="connsiteX10" fmla="*/ 1450109 w 3200157"/>
              <a:gd name="connsiteY10" fmla="*/ 0 h 845730"/>
              <a:gd name="connsiteX11" fmla="*/ 1330037 w 3200157"/>
              <a:gd name="connsiteY11" fmla="*/ 0 h 845730"/>
              <a:gd name="connsiteX12" fmla="*/ 923637 w 3200157"/>
              <a:gd name="connsiteY12" fmla="*/ 249382 h 845730"/>
              <a:gd name="connsiteX13" fmla="*/ 858982 w 3200157"/>
              <a:gd name="connsiteY13" fmla="*/ 295563 h 845730"/>
              <a:gd name="connsiteX14" fmla="*/ 618837 w 3200157"/>
              <a:gd name="connsiteY14" fmla="*/ 240145 h 845730"/>
              <a:gd name="connsiteX15" fmla="*/ 350982 w 3200157"/>
              <a:gd name="connsiteY15" fmla="*/ 221672 h 845730"/>
              <a:gd name="connsiteX16" fmla="*/ 230909 w 3200157"/>
              <a:gd name="connsiteY16" fmla="*/ 249382 h 845730"/>
              <a:gd name="connsiteX17" fmla="*/ 157018 w 3200157"/>
              <a:gd name="connsiteY17" fmla="*/ 295563 h 845730"/>
              <a:gd name="connsiteX18" fmla="*/ 83127 w 3200157"/>
              <a:gd name="connsiteY18" fmla="*/ 240145 h 845730"/>
              <a:gd name="connsiteX19" fmla="*/ 0 w 3200157"/>
              <a:gd name="connsiteY19" fmla="*/ 258618 h 845730"/>
              <a:gd name="connsiteX20" fmla="*/ 36946 w 3200157"/>
              <a:gd name="connsiteY20" fmla="*/ 369454 h 845730"/>
              <a:gd name="connsiteX0" fmla="*/ 3200157 w 3200157"/>
              <a:gd name="connsiteY0" fmla="*/ 845730 h 845730"/>
              <a:gd name="connsiteX1" fmla="*/ 3075132 w 3200157"/>
              <a:gd name="connsiteY1" fmla="*/ 724477 h 845730"/>
              <a:gd name="connsiteX2" fmla="*/ 2844800 w 3200157"/>
              <a:gd name="connsiteY2" fmla="*/ 508000 h 845730"/>
              <a:gd name="connsiteX3" fmla="*/ 2706255 w 3200157"/>
              <a:gd name="connsiteY3" fmla="*/ 369454 h 845730"/>
              <a:gd name="connsiteX4" fmla="*/ 2623127 w 3200157"/>
              <a:gd name="connsiteY4" fmla="*/ 341745 h 845730"/>
              <a:gd name="connsiteX5" fmla="*/ 2521527 w 3200157"/>
              <a:gd name="connsiteY5" fmla="*/ 240145 h 845730"/>
              <a:gd name="connsiteX6" fmla="*/ 2461346 w 3200157"/>
              <a:gd name="connsiteY6" fmla="*/ 73025 h 845730"/>
              <a:gd name="connsiteX7" fmla="*/ 2387744 w 3200157"/>
              <a:gd name="connsiteY7" fmla="*/ 110258 h 845730"/>
              <a:gd name="connsiteX8" fmla="*/ 2311112 w 3200157"/>
              <a:gd name="connsiteY8" fmla="*/ 143597 h 845730"/>
              <a:gd name="connsiteX9" fmla="*/ 2050473 w 3200157"/>
              <a:gd name="connsiteY9" fmla="*/ 64654 h 845730"/>
              <a:gd name="connsiteX10" fmla="*/ 1708727 w 3200157"/>
              <a:gd name="connsiteY10" fmla="*/ 27709 h 845730"/>
              <a:gd name="connsiteX11" fmla="*/ 1450109 w 3200157"/>
              <a:gd name="connsiteY11" fmla="*/ 0 h 845730"/>
              <a:gd name="connsiteX12" fmla="*/ 1330037 w 3200157"/>
              <a:gd name="connsiteY12" fmla="*/ 0 h 845730"/>
              <a:gd name="connsiteX13" fmla="*/ 923637 w 3200157"/>
              <a:gd name="connsiteY13" fmla="*/ 249382 h 845730"/>
              <a:gd name="connsiteX14" fmla="*/ 858982 w 3200157"/>
              <a:gd name="connsiteY14" fmla="*/ 295563 h 845730"/>
              <a:gd name="connsiteX15" fmla="*/ 618837 w 3200157"/>
              <a:gd name="connsiteY15" fmla="*/ 240145 h 845730"/>
              <a:gd name="connsiteX16" fmla="*/ 350982 w 3200157"/>
              <a:gd name="connsiteY16" fmla="*/ 221672 h 845730"/>
              <a:gd name="connsiteX17" fmla="*/ 230909 w 3200157"/>
              <a:gd name="connsiteY17" fmla="*/ 249382 h 845730"/>
              <a:gd name="connsiteX18" fmla="*/ 157018 w 3200157"/>
              <a:gd name="connsiteY18" fmla="*/ 295563 h 845730"/>
              <a:gd name="connsiteX19" fmla="*/ 83127 w 3200157"/>
              <a:gd name="connsiteY19" fmla="*/ 240145 h 845730"/>
              <a:gd name="connsiteX20" fmla="*/ 0 w 3200157"/>
              <a:gd name="connsiteY20" fmla="*/ 258618 h 845730"/>
              <a:gd name="connsiteX21" fmla="*/ 36946 w 3200157"/>
              <a:gd name="connsiteY21" fmla="*/ 369454 h 845730"/>
              <a:gd name="connsiteX0" fmla="*/ 3247782 w 3247782"/>
              <a:gd name="connsiteY0" fmla="*/ 826680 h 826680"/>
              <a:gd name="connsiteX1" fmla="*/ 3075132 w 3247782"/>
              <a:gd name="connsiteY1" fmla="*/ 724477 h 826680"/>
              <a:gd name="connsiteX2" fmla="*/ 2844800 w 3247782"/>
              <a:gd name="connsiteY2" fmla="*/ 508000 h 826680"/>
              <a:gd name="connsiteX3" fmla="*/ 2706255 w 3247782"/>
              <a:gd name="connsiteY3" fmla="*/ 369454 h 826680"/>
              <a:gd name="connsiteX4" fmla="*/ 2623127 w 3247782"/>
              <a:gd name="connsiteY4" fmla="*/ 341745 h 826680"/>
              <a:gd name="connsiteX5" fmla="*/ 2521527 w 3247782"/>
              <a:gd name="connsiteY5" fmla="*/ 240145 h 826680"/>
              <a:gd name="connsiteX6" fmla="*/ 2461346 w 3247782"/>
              <a:gd name="connsiteY6" fmla="*/ 73025 h 826680"/>
              <a:gd name="connsiteX7" fmla="*/ 2387744 w 3247782"/>
              <a:gd name="connsiteY7" fmla="*/ 110258 h 826680"/>
              <a:gd name="connsiteX8" fmla="*/ 2311112 w 3247782"/>
              <a:gd name="connsiteY8" fmla="*/ 143597 h 826680"/>
              <a:gd name="connsiteX9" fmla="*/ 2050473 w 3247782"/>
              <a:gd name="connsiteY9" fmla="*/ 64654 h 826680"/>
              <a:gd name="connsiteX10" fmla="*/ 1708727 w 3247782"/>
              <a:gd name="connsiteY10" fmla="*/ 27709 h 826680"/>
              <a:gd name="connsiteX11" fmla="*/ 1450109 w 3247782"/>
              <a:gd name="connsiteY11" fmla="*/ 0 h 826680"/>
              <a:gd name="connsiteX12" fmla="*/ 1330037 w 3247782"/>
              <a:gd name="connsiteY12" fmla="*/ 0 h 826680"/>
              <a:gd name="connsiteX13" fmla="*/ 923637 w 3247782"/>
              <a:gd name="connsiteY13" fmla="*/ 249382 h 826680"/>
              <a:gd name="connsiteX14" fmla="*/ 858982 w 3247782"/>
              <a:gd name="connsiteY14" fmla="*/ 295563 h 826680"/>
              <a:gd name="connsiteX15" fmla="*/ 618837 w 3247782"/>
              <a:gd name="connsiteY15" fmla="*/ 240145 h 826680"/>
              <a:gd name="connsiteX16" fmla="*/ 350982 w 3247782"/>
              <a:gd name="connsiteY16" fmla="*/ 221672 h 826680"/>
              <a:gd name="connsiteX17" fmla="*/ 230909 w 3247782"/>
              <a:gd name="connsiteY17" fmla="*/ 249382 h 826680"/>
              <a:gd name="connsiteX18" fmla="*/ 157018 w 3247782"/>
              <a:gd name="connsiteY18" fmla="*/ 295563 h 826680"/>
              <a:gd name="connsiteX19" fmla="*/ 83127 w 3247782"/>
              <a:gd name="connsiteY19" fmla="*/ 240145 h 826680"/>
              <a:gd name="connsiteX20" fmla="*/ 0 w 3247782"/>
              <a:gd name="connsiteY20" fmla="*/ 258618 h 826680"/>
              <a:gd name="connsiteX21" fmla="*/ 36946 w 3247782"/>
              <a:gd name="connsiteY21" fmla="*/ 369454 h 82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47782" h="826680">
                <a:moveTo>
                  <a:pt x="3247782" y="826680"/>
                </a:moveTo>
                <a:lnTo>
                  <a:pt x="3075132" y="724477"/>
                </a:lnTo>
                <a:lnTo>
                  <a:pt x="2844800" y="508000"/>
                </a:lnTo>
                <a:lnTo>
                  <a:pt x="2706255" y="369454"/>
                </a:lnTo>
                <a:lnTo>
                  <a:pt x="2623127" y="341745"/>
                </a:lnTo>
                <a:lnTo>
                  <a:pt x="2521527" y="240145"/>
                </a:lnTo>
                <a:lnTo>
                  <a:pt x="2461346" y="73025"/>
                </a:lnTo>
                <a:lnTo>
                  <a:pt x="2387744" y="110258"/>
                </a:lnTo>
                <a:lnTo>
                  <a:pt x="2311112" y="143597"/>
                </a:lnTo>
                <a:lnTo>
                  <a:pt x="2050473" y="64654"/>
                </a:lnTo>
                <a:lnTo>
                  <a:pt x="1708727" y="27709"/>
                </a:lnTo>
                <a:lnTo>
                  <a:pt x="1450109" y="0"/>
                </a:lnTo>
                <a:lnTo>
                  <a:pt x="1330037" y="0"/>
                </a:lnTo>
                <a:lnTo>
                  <a:pt x="923637" y="249382"/>
                </a:lnTo>
                <a:lnTo>
                  <a:pt x="858982" y="295563"/>
                </a:lnTo>
                <a:lnTo>
                  <a:pt x="618837" y="240145"/>
                </a:lnTo>
                <a:lnTo>
                  <a:pt x="350982" y="221672"/>
                </a:lnTo>
                <a:lnTo>
                  <a:pt x="230909" y="249382"/>
                </a:lnTo>
                <a:lnTo>
                  <a:pt x="157018" y="295563"/>
                </a:lnTo>
                <a:lnTo>
                  <a:pt x="83127" y="240145"/>
                </a:lnTo>
                <a:lnTo>
                  <a:pt x="0" y="258618"/>
                </a:lnTo>
                <a:lnTo>
                  <a:pt x="36946" y="369454"/>
                </a:lnTo>
              </a:path>
            </a:pathLst>
          </a:cu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Vapaamuotoinen: Muoto 14">
            <a:extLst>
              <a:ext uri="{FF2B5EF4-FFF2-40B4-BE49-F238E27FC236}">
                <a16:creationId xmlns:a16="http://schemas.microsoft.com/office/drawing/2014/main" id="{ADC8CD67-CFDA-4A74-AC8B-91812D19B628}"/>
              </a:ext>
            </a:extLst>
          </p:cNvPr>
          <p:cNvSpPr/>
          <p:nvPr/>
        </p:nvSpPr>
        <p:spPr>
          <a:xfrm>
            <a:off x="3380509" y="2078182"/>
            <a:ext cx="1043709" cy="1274618"/>
          </a:xfrm>
          <a:custGeom>
            <a:avLst/>
            <a:gdLst>
              <a:gd name="connsiteX0" fmla="*/ 0 w 1043709"/>
              <a:gd name="connsiteY0" fmla="*/ 0 h 1274618"/>
              <a:gd name="connsiteX1" fmla="*/ 27709 w 1043709"/>
              <a:gd name="connsiteY1" fmla="*/ 101600 h 1274618"/>
              <a:gd name="connsiteX2" fmla="*/ 609600 w 1043709"/>
              <a:gd name="connsiteY2" fmla="*/ 628073 h 1274618"/>
              <a:gd name="connsiteX3" fmla="*/ 757382 w 1043709"/>
              <a:gd name="connsiteY3" fmla="*/ 868218 h 1274618"/>
              <a:gd name="connsiteX4" fmla="*/ 905164 w 1043709"/>
              <a:gd name="connsiteY4" fmla="*/ 1145309 h 1274618"/>
              <a:gd name="connsiteX5" fmla="*/ 1043709 w 1043709"/>
              <a:gd name="connsiteY5" fmla="*/ 1274618 h 127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709" h="1274618">
                <a:moveTo>
                  <a:pt x="0" y="0"/>
                </a:moveTo>
                <a:lnTo>
                  <a:pt x="27709" y="101600"/>
                </a:lnTo>
                <a:lnTo>
                  <a:pt x="609600" y="628073"/>
                </a:lnTo>
                <a:lnTo>
                  <a:pt x="757382" y="868218"/>
                </a:lnTo>
                <a:lnTo>
                  <a:pt x="905164" y="1145309"/>
                </a:lnTo>
                <a:lnTo>
                  <a:pt x="1043709" y="1274618"/>
                </a:lnTo>
              </a:path>
            </a:pathLst>
          </a:cu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Vapaamuotoinen: Muoto 15">
            <a:extLst>
              <a:ext uri="{FF2B5EF4-FFF2-40B4-BE49-F238E27FC236}">
                <a16:creationId xmlns:a16="http://schemas.microsoft.com/office/drawing/2014/main" id="{122B632A-9F1B-48A4-9426-E0E53CCD7AC6}"/>
              </a:ext>
            </a:extLst>
          </p:cNvPr>
          <p:cNvSpPr/>
          <p:nvPr/>
        </p:nvSpPr>
        <p:spPr>
          <a:xfrm>
            <a:off x="2992582" y="3749962"/>
            <a:ext cx="240145" cy="2650837"/>
          </a:xfrm>
          <a:custGeom>
            <a:avLst/>
            <a:gdLst>
              <a:gd name="connsiteX0" fmla="*/ 120073 w 240145"/>
              <a:gd name="connsiteY0" fmla="*/ 0 h 2632364"/>
              <a:gd name="connsiteX1" fmla="*/ 230909 w 240145"/>
              <a:gd name="connsiteY1" fmla="*/ 175491 h 2632364"/>
              <a:gd name="connsiteX2" fmla="*/ 240145 w 240145"/>
              <a:gd name="connsiteY2" fmla="*/ 480291 h 2632364"/>
              <a:gd name="connsiteX3" fmla="*/ 193963 w 240145"/>
              <a:gd name="connsiteY3" fmla="*/ 822037 h 2632364"/>
              <a:gd name="connsiteX4" fmla="*/ 129309 w 240145"/>
              <a:gd name="connsiteY4" fmla="*/ 969819 h 2632364"/>
              <a:gd name="connsiteX5" fmla="*/ 120073 w 240145"/>
              <a:gd name="connsiteY5" fmla="*/ 1089891 h 2632364"/>
              <a:gd name="connsiteX6" fmla="*/ 36945 w 240145"/>
              <a:gd name="connsiteY6" fmla="*/ 1496291 h 2632364"/>
              <a:gd name="connsiteX7" fmla="*/ 0 w 240145"/>
              <a:gd name="connsiteY7" fmla="*/ 1644073 h 2632364"/>
              <a:gd name="connsiteX8" fmla="*/ 157018 w 240145"/>
              <a:gd name="connsiteY8" fmla="*/ 2225964 h 2632364"/>
              <a:gd name="connsiteX9" fmla="*/ 92363 w 240145"/>
              <a:gd name="connsiteY9" fmla="*/ 2493819 h 2632364"/>
              <a:gd name="connsiteX10" fmla="*/ 147782 w 240145"/>
              <a:gd name="connsiteY10" fmla="*/ 2632364 h 2632364"/>
              <a:gd name="connsiteX0" fmla="*/ 157019 w 240145"/>
              <a:gd name="connsiteY0" fmla="*/ 0 h 2650837"/>
              <a:gd name="connsiteX1" fmla="*/ 230909 w 240145"/>
              <a:gd name="connsiteY1" fmla="*/ 193964 h 2650837"/>
              <a:gd name="connsiteX2" fmla="*/ 240145 w 240145"/>
              <a:gd name="connsiteY2" fmla="*/ 498764 h 2650837"/>
              <a:gd name="connsiteX3" fmla="*/ 193963 w 240145"/>
              <a:gd name="connsiteY3" fmla="*/ 840510 h 2650837"/>
              <a:gd name="connsiteX4" fmla="*/ 129309 w 240145"/>
              <a:gd name="connsiteY4" fmla="*/ 988292 h 2650837"/>
              <a:gd name="connsiteX5" fmla="*/ 120073 w 240145"/>
              <a:gd name="connsiteY5" fmla="*/ 1108364 h 2650837"/>
              <a:gd name="connsiteX6" fmla="*/ 36945 w 240145"/>
              <a:gd name="connsiteY6" fmla="*/ 1514764 h 2650837"/>
              <a:gd name="connsiteX7" fmla="*/ 0 w 240145"/>
              <a:gd name="connsiteY7" fmla="*/ 1662546 h 2650837"/>
              <a:gd name="connsiteX8" fmla="*/ 157018 w 240145"/>
              <a:gd name="connsiteY8" fmla="*/ 2244437 h 2650837"/>
              <a:gd name="connsiteX9" fmla="*/ 92363 w 240145"/>
              <a:gd name="connsiteY9" fmla="*/ 2512292 h 2650837"/>
              <a:gd name="connsiteX10" fmla="*/ 147782 w 240145"/>
              <a:gd name="connsiteY10" fmla="*/ 2650837 h 265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0145" h="2650837">
                <a:moveTo>
                  <a:pt x="157019" y="0"/>
                </a:moveTo>
                <a:lnTo>
                  <a:pt x="230909" y="193964"/>
                </a:lnTo>
                <a:lnTo>
                  <a:pt x="240145" y="498764"/>
                </a:lnTo>
                <a:lnTo>
                  <a:pt x="193963" y="840510"/>
                </a:lnTo>
                <a:lnTo>
                  <a:pt x="129309" y="988292"/>
                </a:lnTo>
                <a:lnTo>
                  <a:pt x="120073" y="1108364"/>
                </a:lnTo>
                <a:lnTo>
                  <a:pt x="36945" y="1514764"/>
                </a:lnTo>
                <a:lnTo>
                  <a:pt x="0" y="1662546"/>
                </a:lnTo>
                <a:lnTo>
                  <a:pt x="157018" y="2244437"/>
                </a:lnTo>
                <a:lnTo>
                  <a:pt x="92363" y="2512292"/>
                </a:lnTo>
                <a:lnTo>
                  <a:pt x="147782" y="2650837"/>
                </a:lnTo>
              </a:path>
            </a:pathLst>
          </a:cu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D05713D9-F0AD-436A-BD94-357C7E46C1B9}"/>
              </a:ext>
            </a:extLst>
          </p:cNvPr>
          <p:cNvCxnSpPr>
            <a:cxnSpLocks/>
          </p:cNvCxnSpPr>
          <p:nvPr/>
        </p:nvCxnSpPr>
        <p:spPr>
          <a:xfrm>
            <a:off x="2635471" y="2056258"/>
            <a:ext cx="1356759" cy="15366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Vapaamuotoinen: Muoto 34">
            <a:extLst>
              <a:ext uri="{FF2B5EF4-FFF2-40B4-BE49-F238E27FC236}">
                <a16:creationId xmlns:a16="http://schemas.microsoft.com/office/drawing/2014/main" id="{BDFB8366-107E-488B-A882-52D912D9B7E8}"/>
              </a:ext>
            </a:extLst>
          </p:cNvPr>
          <p:cNvSpPr/>
          <p:nvPr/>
        </p:nvSpPr>
        <p:spPr>
          <a:xfrm>
            <a:off x="5223200" y="3381376"/>
            <a:ext cx="975265" cy="646256"/>
          </a:xfrm>
          <a:custGeom>
            <a:avLst/>
            <a:gdLst>
              <a:gd name="connsiteX0" fmla="*/ 0 w 563418"/>
              <a:gd name="connsiteY0" fmla="*/ 0 h 554182"/>
              <a:gd name="connsiteX1" fmla="*/ 92363 w 563418"/>
              <a:gd name="connsiteY1" fmla="*/ 157018 h 554182"/>
              <a:gd name="connsiteX2" fmla="*/ 221672 w 563418"/>
              <a:gd name="connsiteY2" fmla="*/ 240145 h 554182"/>
              <a:gd name="connsiteX3" fmla="*/ 517236 w 563418"/>
              <a:gd name="connsiteY3" fmla="*/ 517236 h 554182"/>
              <a:gd name="connsiteX4" fmla="*/ 563418 w 563418"/>
              <a:gd name="connsiteY4" fmla="*/ 554182 h 554182"/>
              <a:gd name="connsiteX0" fmla="*/ 0 w 591993"/>
              <a:gd name="connsiteY0" fmla="*/ 0 h 573232"/>
              <a:gd name="connsiteX1" fmla="*/ 92363 w 591993"/>
              <a:gd name="connsiteY1" fmla="*/ 157018 h 573232"/>
              <a:gd name="connsiteX2" fmla="*/ 221672 w 591993"/>
              <a:gd name="connsiteY2" fmla="*/ 240145 h 573232"/>
              <a:gd name="connsiteX3" fmla="*/ 517236 w 591993"/>
              <a:gd name="connsiteY3" fmla="*/ 517236 h 573232"/>
              <a:gd name="connsiteX4" fmla="*/ 591993 w 591993"/>
              <a:gd name="connsiteY4" fmla="*/ 573232 h 573232"/>
              <a:gd name="connsiteX0" fmla="*/ 0 w 591993"/>
              <a:gd name="connsiteY0" fmla="*/ 0 h 573232"/>
              <a:gd name="connsiteX1" fmla="*/ 60902 w 591993"/>
              <a:gd name="connsiteY1" fmla="*/ 107950 h 573232"/>
              <a:gd name="connsiteX2" fmla="*/ 92363 w 591993"/>
              <a:gd name="connsiteY2" fmla="*/ 157018 h 573232"/>
              <a:gd name="connsiteX3" fmla="*/ 221672 w 591993"/>
              <a:gd name="connsiteY3" fmla="*/ 240145 h 573232"/>
              <a:gd name="connsiteX4" fmla="*/ 517236 w 591993"/>
              <a:gd name="connsiteY4" fmla="*/ 517236 h 573232"/>
              <a:gd name="connsiteX5" fmla="*/ 591993 w 591993"/>
              <a:gd name="connsiteY5" fmla="*/ 573232 h 573232"/>
              <a:gd name="connsiteX0" fmla="*/ 0 w 653906"/>
              <a:gd name="connsiteY0" fmla="*/ 0 h 673245"/>
              <a:gd name="connsiteX1" fmla="*/ 122815 w 653906"/>
              <a:gd name="connsiteY1" fmla="*/ 207963 h 673245"/>
              <a:gd name="connsiteX2" fmla="*/ 154276 w 653906"/>
              <a:gd name="connsiteY2" fmla="*/ 257031 h 673245"/>
              <a:gd name="connsiteX3" fmla="*/ 283585 w 653906"/>
              <a:gd name="connsiteY3" fmla="*/ 340158 h 673245"/>
              <a:gd name="connsiteX4" fmla="*/ 579149 w 653906"/>
              <a:gd name="connsiteY4" fmla="*/ 617249 h 673245"/>
              <a:gd name="connsiteX5" fmla="*/ 653906 w 653906"/>
              <a:gd name="connsiteY5" fmla="*/ 673245 h 673245"/>
              <a:gd name="connsiteX0" fmla="*/ 0 w 877743"/>
              <a:gd name="connsiteY0" fmla="*/ 0 h 1039958"/>
              <a:gd name="connsiteX1" fmla="*/ 346652 w 877743"/>
              <a:gd name="connsiteY1" fmla="*/ 574676 h 1039958"/>
              <a:gd name="connsiteX2" fmla="*/ 378113 w 877743"/>
              <a:gd name="connsiteY2" fmla="*/ 623744 h 1039958"/>
              <a:gd name="connsiteX3" fmla="*/ 507422 w 877743"/>
              <a:gd name="connsiteY3" fmla="*/ 706871 h 1039958"/>
              <a:gd name="connsiteX4" fmla="*/ 802986 w 877743"/>
              <a:gd name="connsiteY4" fmla="*/ 983962 h 1039958"/>
              <a:gd name="connsiteX5" fmla="*/ 877743 w 877743"/>
              <a:gd name="connsiteY5" fmla="*/ 1039958 h 1039958"/>
              <a:gd name="connsiteX0" fmla="*/ 0 w 877743"/>
              <a:gd name="connsiteY0" fmla="*/ 0 h 1039958"/>
              <a:gd name="connsiteX1" fmla="*/ 227591 w 877743"/>
              <a:gd name="connsiteY1" fmla="*/ 398465 h 1039958"/>
              <a:gd name="connsiteX2" fmla="*/ 346652 w 877743"/>
              <a:gd name="connsiteY2" fmla="*/ 574676 h 1039958"/>
              <a:gd name="connsiteX3" fmla="*/ 378113 w 877743"/>
              <a:gd name="connsiteY3" fmla="*/ 623744 h 1039958"/>
              <a:gd name="connsiteX4" fmla="*/ 507422 w 877743"/>
              <a:gd name="connsiteY4" fmla="*/ 706871 h 1039958"/>
              <a:gd name="connsiteX5" fmla="*/ 802986 w 877743"/>
              <a:gd name="connsiteY5" fmla="*/ 983962 h 1039958"/>
              <a:gd name="connsiteX6" fmla="*/ 877743 w 877743"/>
              <a:gd name="connsiteY6" fmla="*/ 1039958 h 1039958"/>
              <a:gd name="connsiteX0" fmla="*/ 0 w 796781"/>
              <a:gd name="connsiteY0" fmla="*/ 82547 h 641493"/>
              <a:gd name="connsiteX1" fmla="*/ 146629 w 796781"/>
              <a:gd name="connsiteY1" fmla="*/ 0 h 641493"/>
              <a:gd name="connsiteX2" fmla="*/ 265690 w 796781"/>
              <a:gd name="connsiteY2" fmla="*/ 176211 h 641493"/>
              <a:gd name="connsiteX3" fmla="*/ 297151 w 796781"/>
              <a:gd name="connsiteY3" fmla="*/ 225279 h 641493"/>
              <a:gd name="connsiteX4" fmla="*/ 426460 w 796781"/>
              <a:gd name="connsiteY4" fmla="*/ 308406 h 641493"/>
              <a:gd name="connsiteX5" fmla="*/ 722024 w 796781"/>
              <a:gd name="connsiteY5" fmla="*/ 585497 h 641493"/>
              <a:gd name="connsiteX6" fmla="*/ 796781 w 796781"/>
              <a:gd name="connsiteY6" fmla="*/ 641493 h 641493"/>
              <a:gd name="connsiteX0" fmla="*/ 0 w 796781"/>
              <a:gd name="connsiteY0" fmla="*/ 82547 h 641493"/>
              <a:gd name="connsiteX1" fmla="*/ 146629 w 796781"/>
              <a:gd name="connsiteY1" fmla="*/ 0 h 641493"/>
              <a:gd name="connsiteX2" fmla="*/ 265690 w 796781"/>
              <a:gd name="connsiteY2" fmla="*/ 176211 h 641493"/>
              <a:gd name="connsiteX3" fmla="*/ 297151 w 796781"/>
              <a:gd name="connsiteY3" fmla="*/ 225279 h 641493"/>
              <a:gd name="connsiteX4" fmla="*/ 426460 w 796781"/>
              <a:gd name="connsiteY4" fmla="*/ 308406 h 641493"/>
              <a:gd name="connsiteX5" fmla="*/ 722024 w 796781"/>
              <a:gd name="connsiteY5" fmla="*/ 585497 h 641493"/>
              <a:gd name="connsiteX6" fmla="*/ 796781 w 796781"/>
              <a:gd name="connsiteY6" fmla="*/ 641493 h 641493"/>
              <a:gd name="connsiteX0" fmla="*/ 0 w 992043"/>
              <a:gd name="connsiteY0" fmla="*/ 34922 h 641493"/>
              <a:gd name="connsiteX1" fmla="*/ 341891 w 992043"/>
              <a:gd name="connsiteY1" fmla="*/ 0 h 641493"/>
              <a:gd name="connsiteX2" fmla="*/ 460952 w 992043"/>
              <a:gd name="connsiteY2" fmla="*/ 176211 h 641493"/>
              <a:gd name="connsiteX3" fmla="*/ 492413 w 992043"/>
              <a:gd name="connsiteY3" fmla="*/ 225279 h 641493"/>
              <a:gd name="connsiteX4" fmla="*/ 621722 w 992043"/>
              <a:gd name="connsiteY4" fmla="*/ 308406 h 641493"/>
              <a:gd name="connsiteX5" fmla="*/ 917286 w 992043"/>
              <a:gd name="connsiteY5" fmla="*/ 585497 h 641493"/>
              <a:gd name="connsiteX6" fmla="*/ 992043 w 992043"/>
              <a:gd name="connsiteY6" fmla="*/ 641493 h 641493"/>
              <a:gd name="connsiteX0" fmla="*/ 0 w 992043"/>
              <a:gd name="connsiteY0" fmla="*/ 34922 h 641493"/>
              <a:gd name="connsiteX1" fmla="*/ 199016 w 992043"/>
              <a:gd name="connsiteY1" fmla="*/ 14287 h 641493"/>
              <a:gd name="connsiteX2" fmla="*/ 341891 w 992043"/>
              <a:gd name="connsiteY2" fmla="*/ 0 h 641493"/>
              <a:gd name="connsiteX3" fmla="*/ 460952 w 992043"/>
              <a:gd name="connsiteY3" fmla="*/ 176211 h 641493"/>
              <a:gd name="connsiteX4" fmla="*/ 492413 w 992043"/>
              <a:gd name="connsiteY4" fmla="*/ 225279 h 641493"/>
              <a:gd name="connsiteX5" fmla="*/ 621722 w 992043"/>
              <a:gd name="connsiteY5" fmla="*/ 308406 h 641493"/>
              <a:gd name="connsiteX6" fmla="*/ 917286 w 992043"/>
              <a:gd name="connsiteY6" fmla="*/ 585497 h 641493"/>
              <a:gd name="connsiteX7" fmla="*/ 992043 w 992043"/>
              <a:gd name="connsiteY7" fmla="*/ 641493 h 641493"/>
              <a:gd name="connsiteX0" fmla="*/ 0 w 992043"/>
              <a:gd name="connsiteY0" fmla="*/ 34922 h 641493"/>
              <a:gd name="connsiteX1" fmla="*/ 203779 w 992043"/>
              <a:gd name="connsiteY1" fmla="*/ 71437 h 641493"/>
              <a:gd name="connsiteX2" fmla="*/ 341891 w 992043"/>
              <a:gd name="connsiteY2" fmla="*/ 0 h 641493"/>
              <a:gd name="connsiteX3" fmla="*/ 460952 w 992043"/>
              <a:gd name="connsiteY3" fmla="*/ 176211 h 641493"/>
              <a:gd name="connsiteX4" fmla="*/ 492413 w 992043"/>
              <a:gd name="connsiteY4" fmla="*/ 225279 h 641493"/>
              <a:gd name="connsiteX5" fmla="*/ 621722 w 992043"/>
              <a:gd name="connsiteY5" fmla="*/ 308406 h 641493"/>
              <a:gd name="connsiteX6" fmla="*/ 917286 w 992043"/>
              <a:gd name="connsiteY6" fmla="*/ 585497 h 641493"/>
              <a:gd name="connsiteX7" fmla="*/ 992043 w 992043"/>
              <a:gd name="connsiteY7" fmla="*/ 641493 h 641493"/>
              <a:gd name="connsiteX0" fmla="*/ 0 w 992043"/>
              <a:gd name="connsiteY0" fmla="*/ 34922 h 641493"/>
              <a:gd name="connsiteX1" fmla="*/ 203779 w 992043"/>
              <a:gd name="connsiteY1" fmla="*/ 71437 h 641493"/>
              <a:gd name="connsiteX2" fmla="*/ 341891 w 992043"/>
              <a:gd name="connsiteY2" fmla="*/ 0 h 641493"/>
              <a:gd name="connsiteX3" fmla="*/ 460952 w 992043"/>
              <a:gd name="connsiteY3" fmla="*/ 176211 h 641493"/>
              <a:gd name="connsiteX4" fmla="*/ 535276 w 992043"/>
              <a:gd name="connsiteY4" fmla="*/ 263379 h 641493"/>
              <a:gd name="connsiteX5" fmla="*/ 621722 w 992043"/>
              <a:gd name="connsiteY5" fmla="*/ 308406 h 641493"/>
              <a:gd name="connsiteX6" fmla="*/ 917286 w 992043"/>
              <a:gd name="connsiteY6" fmla="*/ 585497 h 641493"/>
              <a:gd name="connsiteX7" fmla="*/ 992043 w 992043"/>
              <a:gd name="connsiteY7" fmla="*/ 641493 h 641493"/>
              <a:gd name="connsiteX0" fmla="*/ 0 w 992043"/>
              <a:gd name="connsiteY0" fmla="*/ 25397 h 631968"/>
              <a:gd name="connsiteX1" fmla="*/ 203779 w 992043"/>
              <a:gd name="connsiteY1" fmla="*/ 61912 h 631968"/>
              <a:gd name="connsiteX2" fmla="*/ 389516 w 992043"/>
              <a:gd name="connsiteY2" fmla="*/ 0 h 631968"/>
              <a:gd name="connsiteX3" fmla="*/ 460952 w 992043"/>
              <a:gd name="connsiteY3" fmla="*/ 166686 h 631968"/>
              <a:gd name="connsiteX4" fmla="*/ 535276 w 992043"/>
              <a:gd name="connsiteY4" fmla="*/ 253854 h 631968"/>
              <a:gd name="connsiteX5" fmla="*/ 621722 w 992043"/>
              <a:gd name="connsiteY5" fmla="*/ 298881 h 631968"/>
              <a:gd name="connsiteX6" fmla="*/ 917286 w 992043"/>
              <a:gd name="connsiteY6" fmla="*/ 575972 h 631968"/>
              <a:gd name="connsiteX7" fmla="*/ 992043 w 992043"/>
              <a:gd name="connsiteY7" fmla="*/ 631968 h 631968"/>
              <a:gd name="connsiteX0" fmla="*/ 0 w 992043"/>
              <a:gd name="connsiteY0" fmla="*/ 39685 h 646256"/>
              <a:gd name="connsiteX1" fmla="*/ 203779 w 992043"/>
              <a:gd name="connsiteY1" fmla="*/ 76200 h 646256"/>
              <a:gd name="connsiteX2" fmla="*/ 384754 w 992043"/>
              <a:gd name="connsiteY2" fmla="*/ 0 h 646256"/>
              <a:gd name="connsiteX3" fmla="*/ 460952 w 992043"/>
              <a:gd name="connsiteY3" fmla="*/ 180974 h 646256"/>
              <a:gd name="connsiteX4" fmla="*/ 535276 w 992043"/>
              <a:gd name="connsiteY4" fmla="*/ 268142 h 646256"/>
              <a:gd name="connsiteX5" fmla="*/ 621722 w 992043"/>
              <a:gd name="connsiteY5" fmla="*/ 313169 h 646256"/>
              <a:gd name="connsiteX6" fmla="*/ 917286 w 992043"/>
              <a:gd name="connsiteY6" fmla="*/ 590260 h 646256"/>
              <a:gd name="connsiteX7" fmla="*/ 992043 w 992043"/>
              <a:gd name="connsiteY7" fmla="*/ 646256 h 646256"/>
              <a:gd name="connsiteX0" fmla="*/ 0 w 975265"/>
              <a:gd name="connsiteY0" fmla="*/ 14518 h 646256"/>
              <a:gd name="connsiteX1" fmla="*/ 187001 w 975265"/>
              <a:gd name="connsiteY1" fmla="*/ 76200 h 646256"/>
              <a:gd name="connsiteX2" fmla="*/ 367976 w 975265"/>
              <a:gd name="connsiteY2" fmla="*/ 0 h 646256"/>
              <a:gd name="connsiteX3" fmla="*/ 444174 w 975265"/>
              <a:gd name="connsiteY3" fmla="*/ 180974 h 646256"/>
              <a:gd name="connsiteX4" fmla="*/ 518498 w 975265"/>
              <a:gd name="connsiteY4" fmla="*/ 268142 h 646256"/>
              <a:gd name="connsiteX5" fmla="*/ 604944 w 975265"/>
              <a:gd name="connsiteY5" fmla="*/ 313169 h 646256"/>
              <a:gd name="connsiteX6" fmla="*/ 900508 w 975265"/>
              <a:gd name="connsiteY6" fmla="*/ 590260 h 646256"/>
              <a:gd name="connsiteX7" fmla="*/ 975265 w 975265"/>
              <a:gd name="connsiteY7" fmla="*/ 646256 h 64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5265" h="646256">
                <a:moveTo>
                  <a:pt x="0" y="14518"/>
                </a:moveTo>
                <a:lnTo>
                  <a:pt x="187001" y="76200"/>
                </a:lnTo>
                <a:lnTo>
                  <a:pt x="367976" y="0"/>
                </a:lnTo>
                <a:lnTo>
                  <a:pt x="444174" y="180974"/>
                </a:lnTo>
                <a:lnTo>
                  <a:pt x="518498" y="268142"/>
                </a:lnTo>
                <a:lnTo>
                  <a:pt x="604944" y="313169"/>
                </a:lnTo>
                <a:lnTo>
                  <a:pt x="900508" y="590260"/>
                </a:lnTo>
                <a:cubicBezTo>
                  <a:pt x="915902" y="602575"/>
                  <a:pt x="959871" y="633941"/>
                  <a:pt x="975265" y="646256"/>
                </a:cubicBezTo>
              </a:path>
            </a:pathLst>
          </a:cu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7AB1E88F-D294-4D31-833C-2149F4119C77}"/>
              </a:ext>
            </a:extLst>
          </p:cNvPr>
          <p:cNvSpPr txBox="1"/>
          <p:nvPr/>
        </p:nvSpPr>
        <p:spPr>
          <a:xfrm>
            <a:off x="6071906" y="2787544"/>
            <a:ext cx="1977888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l"/>
            <a:r>
              <a:rPr lang="fi-FI" sz="1400" dirty="0" err="1"/>
              <a:t>Jk+pp-tien</a:t>
            </a:r>
            <a:r>
              <a:rPr lang="fi-FI" sz="1400" dirty="0"/>
              <a:t> ja  tievalaistuksen rakentaminen </a:t>
            </a:r>
            <a:r>
              <a:rPr lang="fi-FI" sz="1400" b="1" dirty="0"/>
              <a:t>2024</a:t>
            </a:r>
          </a:p>
        </p:txBody>
      </p:sp>
      <p:sp>
        <p:nvSpPr>
          <p:cNvPr id="44" name="Suorakulmio 43">
            <a:extLst>
              <a:ext uri="{FF2B5EF4-FFF2-40B4-BE49-F238E27FC236}">
                <a16:creationId xmlns:a16="http://schemas.microsoft.com/office/drawing/2014/main" id="{7ED6F913-AC5E-40F5-AF35-31DCC4BD3C19}"/>
              </a:ext>
            </a:extLst>
          </p:cNvPr>
          <p:cNvSpPr/>
          <p:nvPr/>
        </p:nvSpPr>
        <p:spPr>
          <a:xfrm rot="19714562">
            <a:off x="3742634" y="3772265"/>
            <a:ext cx="305763" cy="1294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Vapaamuotoinen: Muoto 44">
            <a:extLst>
              <a:ext uri="{FF2B5EF4-FFF2-40B4-BE49-F238E27FC236}">
                <a16:creationId xmlns:a16="http://schemas.microsoft.com/office/drawing/2014/main" id="{8C904EC8-F34A-4DCB-A7B7-01451BA75804}"/>
              </a:ext>
            </a:extLst>
          </p:cNvPr>
          <p:cNvSpPr/>
          <p:nvPr/>
        </p:nvSpPr>
        <p:spPr>
          <a:xfrm>
            <a:off x="4045562" y="3406775"/>
            <a:ext cx="721318" cy="392532"/>
          </a:xfrm>
          <a:custGeom>
            <a:avLst/>
            <a:gdLst>
              <a:gd name="connsiteX0" fmla="*/ 0 w 466725"/>
              <a:gd name="connsiteY0" fmla="*/ 304800 h 304800"/>
              <a:gd name="connsiteX1" fmla="*/ 257175 w 466725"/>
              <a:gd name="connsiteY1" fmla="*/ 161925 h 304800"/>
              <a:gd name="connsiteX2" fmla="*/ 342900 w 466725"/>
              <a:gd name="connsiteY2" fmla="*/ 133350 h 304800"/>
              <a:gd name="connsiteX3" fmla="*/ 457200 w 466725"/>
              <a:gd name="connsiteY3" fmla="*/ 47625 h 304800"/>
              <a:gd name="connsiteX4" fmla="*/ 466725 w 466725"/>
              <a:gd name="connsiteY4" fmla="*/ 0 h 304800"/>
              <a:gd name="connsiteX0" fmla="*/ 0 w 470557"/>
              <a:gd name="connsiteY0" fmla="*/ 304800 h 304800"/>
              <a:gd name="connsiteX1" fmla="*/ 257175 w 470557"/>
              <a:gd name="connsiteY1" fmla="*/ 161925 h 304800"/>
              <a:gd name="connsiteX2" fmla="*/ 342900 w 470557"/>
              <a:gd name="connsiteY2" fmla="*/ 133350 h 304800"/>
              <a:gd name="connsiteX3" fmla="*/ 469900 w 470557"/>
              <a:gd name="connsiteY3" fmla="*/ 7937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257175 w 470557"/>
              <a:gd name="connsiteY1" fmla="*/ 161925 h 304800"/>
              <a:gd name="connsiteX2" fmla="*/ 342900 w 470557"/>
              <a:gd name="connsiteY2" fmla="*/ 133350 h 304800"/>
              <a:gd name="connsiteX3" fmla="*/ 469900 w 470557"/>
              <a:gd name="connsiteY3" fmla="*/ 9842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257175 w 470557"/>
              <a:gd name="connsiteY1" fmla="*/ 161925 h 304800"/>
              <a:gd name="connsiteX2" fmla="*/ 342900 w 470557"/>
              <a:gd name="connsiteY2" fmla="*/ 133350 h 304800"/>
              <a:gd name="connsiteX3" fmla="*/ 469900 w 470557"/>
              <a:gd name="connsiteY3" fmla="*/ 9842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314325 w 470557"/>
              <a:gd name="connsiteY1" fmla="*/ 176212 h 304800"/>
              <a:gd name="connsiteX2" fmla="*/ 342900 w 470557"/>
              <a:gd name="connsiteY2" fmla="*/ 133350 h 304800"/>
              <a:gd name="connsiteX3" fmla="*/ 469900 w 470557"/>
              <a:gd name="connsiteY3" fmla="*/ 9842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314325 w 470557"/>
              <a:gd name="connsiteY1" fmla="*/ 176212 h 304800"/>
              <a:gd name="connsiteX2" fmla="*/ 414337 w 470557"/>
              <a:gd name="connsiteY2" fmla="*/ 157162 h 304800"/>
              <a:gd name="connsiteX3" fmla="*/ 469900 w 470557"/>
              <a:gd name="connsiteY3" fmla="*/ 9842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304800 w 470557"/>
              <a:gd name="connsiteY1" fmla="*/ 171450 h 304800"/>
              <a:gd name="connsiteX2" fmla="*/ 414337 w 470557"/>
              <a:gd name="connsiteY2" fmla="*/ 157162 h 304800"/>
              <a:gd name="connsiteX3" fmla="*/ 469900 w 470557"/>
              <a:gd name="connsiteY3" fmla="*/ 9842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304800 w 470557"/>
              <a:gd name="connsiteY1" fmla="*/ 171450 h 304800"/>
              <a:gd name="connsiteX2" fmla="*/ 414337 w 470557"/>
              <a:gd name="connsiteY2" fmla="*/ 147637 h 304800"/>
              <a:gd name="connsiteX3" fmla="*/ 469900 w 470557"/>
              <a:gd name="connsiteY3" fmla="*/ 98425 h 304800"/>
              <a:gd name="connsiteX4" fmla="*/ 466725 w 470557"/>
              <a:gd name="connsiteY4" fmla="*/ 0 h 304800"/>
              <a:gd name="connsiteX0" fmla="*/ 0 w 470557"/>
              <a:gd name="connsiteY0" fmla="*/ 304800 h 304800"/>
              <a:gd name="connsiteX1" fmla="*/ 304800 w 470557"/>
              <a:gd name="connsiteY1" fmla="*/ 171450 h 304800"/>
              <a:gd name="connsiteX2" fmla="*/ 414337 w 470557"/>
              <a:gd name="connsiteY2" fmla="*/ 147637 h 304800"/>
              <a:gd name="connsiteX3" fmla="*/ 469900 w 470557"/>
              <a:gd name="connsiteY3" fmla="*/ 88900 h 304800"/>
              <a:gd name="connsiteX4" fmla="*/ 466725 w 470557"/>
              <a:gd name="connsiteY4" fmla="*/ 0 h 304800"/>
              <a:gd name="connsiteX0" fmla="*/ 0 w 578829"/>
              <a:gd name="connsiteY0" fmla="*/ 314991 h 314991"/>
              <a:gd name="connsiteX1" fmla="*/ 304800 w 578829"/>
              <a:gd name="connsiteY1" fmla="*/ 181641 h 314991"/>
              <a:gd name="connsiteX2" fmla="*/ 414337 w 578829"/>
              <a:gd name="connsiteY2" fmla="*/ 157828 h 314991"/>
              <a:gd name="connsiteX3" fmla="*/ 469900 w 578829"/>
              <a:gd name="connsiteY3" fmla="*/ 99091 h 314991"/>
              <a:gd name="connsiteX4" fmla="*/ 578829 w 578829"/>
              <a:gd name="connsiteY4" fmla="*/ 0 h 314991"/>
              <a:gd name="connsiteX0" fmla="*/ 0 w 578829"/>
              <a:gd name="connsiteY0" fmla="*/ 314991 h 314991"/>
              <a:gd name="connsiteX1" fmla="*/ 304800 w 578829"/>
              <a:gd name="connsiteY1" fmla="*/ 181641 h 314991"/>
              <a:gd name="connsiteX2" fmla="*/ 414337 w 578829"/>
              <a:gd name="connsiteY2" fmla="*/ 157828 h 314991"/>
              <a:gd name="connsiteX3" fmla="*/ 541239 w 578829"/>
              <a:gd name="connsiteY3" fmla="*/ 91447 h 314991"/>
              <a:gd name="connsiteX4" fmla="*/ 578829 w 578829"/>
              <a:gd name="connsiteY4" fmla="*/ 0 h 314991"/>
              <a:gd name="connsiteX0" fmla="*/ 0 w 578829"/>
              <a:gd name="connsiteY0" fmla="*/ 314991 h 314991"/>
              <a:gd name="connsiteX1" fmla="*/ 304800 w 578829"/>
              <a:gd name="connsiteY1" fmla="*/ 181641 h 314991"/>
              <a:gd name="connsiteX2" fmla="*/ 457649 w 578829"/>
              <a:gd name="connsiteY2" fmla="*/ 150184 h 314991"/>
              <a:gd name="connsiteX3" fmla="*/ 541239 w 578829"/>
              <a:gd name="connsiteY3" fmla="*/ 91447 h 314991"/>
              <a:gd name="connsiteX4" fmla="*/ 578829 w 578829"/>
              <a:gd name="connsiteY4" fmla="*/ 0 h 314991"/>
              <a:gd name="connsiteX0" fmla="*/ 0 w 578829"/>
              <a:gd name="connsiteY0" fmla="*/ 314991 h 314991"/>
              <a:gd name="connsiteX1" fmla="*/ 332826 w 578829"/>
              <a:gd name="connsiteY1" fmla="*/ 171449 h 314991"/>
              <a:gd name="connsiteX2" fmla="*/ 457649 w 578829"/>
              <a:gd name="connsiteY2" fmla="*/ 150184 h 314991"/>
              <a:gd name="connsiteX3" fmla="*/ 541239 w 578829"/>
              <a:gd name="connsiteY3" fmla="*/ 91447 h 314991"/>
              <a:gd name="connsiteX4" fmla="*/ 578829 w 578829"/>
              <a:gd name="connsiteY4" fmla="*/ 0 h 31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29" h="314991">
                <a:moveTo>
                  <a:pt x="0" y="314991"/>
                </a:moveTo>
                <a:lnTo>
                  <a:pt x="332826" y="171449"/>
                </a:lnTo>
                <a:lnTo>
                  <a:pt x="457649" y="150184"/>
                </a:lnTo>
                <a:cubicBezTo>
                  <a:pt x="499982" y="138542"/>
                  <a:pt x="498906" y="134839"/>
                  <a:pt x="541239" y="91447"/>
                </a:cubicBezTo>
                <a:cubicBezTo>
                  <a:pt x="544414" y="75572"/>
                  <a:pt x="575654" y="15875"/>
                  <a:pt x="578829" y="0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C0BFBCB5-33C7-4580-BA05-F466608E28B7}"/>
              </a:ext>
            </a:extLst>
          </p:cNvPr>
          <p:cNvSpPr txBox="1"/>
          <p:nvPr/>
        </p:nvSpPr>
        <p:spPr>
          <a:xfrm>
            <a:off x="3766209" y="4571567"/>
            <a:ext cx="1232801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/>
              <a:t> </a:t>
            </a:r>
            <a:r>
              <a:rPr lang="fi-FI" err="1"/>
              <a:t>Nuojuan</a:t>
            </a:r>
            <a:br>
              <a:rPr lang="fi-FI"/>
            </a:br>
            <a:r>
              <a:rPr lang="fi-FI"/>
              <a:t> terminaali</a:t>
            </a:r>
          </a:p>
        </p:txBody>
      </p:sp>
      <p:cxnSp>
        <p:nvCxnSpPr>
          <p:cNvPr id="48" name="Suora nuoliyhdysviiva 47">
            <a:extLst>
              <a:ext uri="{FF2B5EF4-FFF2-40B4-BE49-F238E27FC236}">
                <a16:creationId xmlns:a16="http://schemas.microsoft.com/office/drawing/2014/main" id="{E4C3C5CD-A789-455B-9772-ECF034103B49}"/>
              </a:ext>
            </a:extLst>
          </p:cNvPr>
          <p:cNvCxnSpPr>
            <a:cxnSpLocks/>
          </p:cNvCxnSpPr>
          <p:nvPr/>
        </p:nvCxnSpPr>
        <p:spPr>
          <a:xfrm flipH="1" flipV="1">
            <a:off x="3902363" y="3923722"/>
            <a:ext cx="171895" cy="647845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iruutu 28">
            <a:extLst>
              <a:ext uri="{FF2B5EF4-FFF2-40B4-BE49-F238E27FC236}">
                <a16:creationId xmlns:a16="http://schemas.microsoft.com/office/drawing/2014/main" id="{FCE5AC32-014E-4DF0-9607-D230C6552091}"/>
              </a:ext>
            </a:extLst>
          </p:cNvPr>
          <p:cNvSpPr txBox="1"/>
          <p:nvPr/>
        </p:nvSpPr>
        <p:spPr>
          <a:xfrm>
            <a:off x="1788365" y="1418977"/>
            <a:ext cx="107570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lIns="36000" tIns="0" rIns="0" bIns="0" rtlCol="0" anchor="t">
            <a:spAutoFit/>
          </a:bodyPr>
          <a:lstStyle/>
          <a:p>
            <a:pPr algn="l"/>
            <a:r>
              <a:rPr lang="fi-FI" sz="1400" dirty="0"/>
              <a:t>Rumpujen uusiminen </a:t>
            </a:r>
            <a:r>
              <a:rPr lang="fi-FI" sz="1400" b="1" dirty="0"/>
              <a:t>2025</a:t>
            </a:r>
          </a:p>
        </p:txBody>
      </p: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BFB569D5-9E35-4E2D-BE4D-50D802842688}"/>
              </a:ext>
            </a:extLst>
          </p:cNvPr>
          <p:cNvCxnSpPr>
            <a:cxnSpLocks/>
          </p:cNvCxnSpPr>
          <p:nvPr/>
        </p:nvCxnSpPr>
        <p:spPr>
          <a:xfrm flipH="1">
            <a:off x="5709024" y="3216208"/>
            <a:ext cx="358310" cy="34957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iruutu 19">
            <a:extLst>
              <a:ext uri="{FF2B5EF4-FFF2-40B4-BE49-F238E27FC236}">
                <a16:creationId xmlns:a16="http://schemas.microsoft.com/office/drawing/2014/main" id="{059DFB54-B270-49C1-9DFF-6CF07B2A6029}"/>
              </a:ext>
            </a:extLst>
          </p:cNvPr>
          <p:cNvSpPr txBox="1"/>
          <p:nvPr/>
        </p:nvSpPr>
        <p:spPr>
          <a:xfrm rot="1931792">
            <a:off x="2973119" y="1730741"/>
            <a:ext cx="35907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i-FI" sz="1200" err="1"/>
              <a:t>Vt</a:t>
            </a:r>
            <a:r>
              <a:rPr lang="fi-FI" sz="1200"/>
              <a:t> 22</a:t>
            </a:r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3A588FC7-24F4-42CF-A799-1997AF661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827" y="5832050"/>
            <a:ext cx="904875" cy="847725"/>
          </a:xfrm>
          <a:prstGeom prst="rect">
            <a:avLst/>
          </a:prstGeom>
        </p:spPr>
      </p:pic>
      <p:sp>
        <p:nvSpPr>
          <p:cNvPr id="42" name="Tekstiruutu 41">
            <a:extLst>
              <a:ext uri="{FF2B5EF4-FFF2-40B4-BE49-F238E27FC236}">
                <a16:creationId xmlns:a16="http://schemas.microsoft.com/office/drawing/2014/main" id="{4C35833B-4A31-45FF-BDB6-5333A8662EF5}"/>
              </a:ext>
            </a:extLst>
          </p:cNvPr>
          <p:cNvSpPr txBox="1"/>
          <p:nvPr/>
        </p:nvSpPr>
        <p:spPr>
          <a:xfrm rot="18397261">
            <a:off x="5282331" y="6070578"/>
            <a:ext cx="40716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i-FI" sz="1100"/>
              <a:t>St 800</a:t>
            </a:r>
          </a:p>
        </p:txBody>
      </p:sp>
    </p:spTree>
    <p:extLst>
      <p:ext uri="{BB962C8B-B14F-4D97-AF65-F5344CB8AC3E}">
        <p14:creationId xmlns:p14="http://schemas.microsoft.com/office/powerpoint/2010/main" val="7621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E95FD0-8B56-4465-84B5-8A7AF285CC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/>
              <a:t>Marjo Paavola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5771F63-253C-4F40-BA60-FE56F56A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89A02-2183-4EC2-9978-996C81F899C4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8249D49-8CCD-4177-96E0-67C31586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45" y="538630"/>
            <a:ext cx="9325036" cy="1342721"/>
          </a:xfrm>
        </p:spPr>
        <p:txBody>
          <a:bodyPr/>
          <a:lstStyle/>
          <a:p>
            <a:r>
              <a:rPr lang="fi-FI" sz="3600" dirty="0" err="1">
                <a:solidFill>
                  <a:schemeClr val="tx2"/>
                </a:solidFill>
              </a:rPr>
              <a:t>Vt</a:t>
            </a:r>
            <a:r>
              <a:rPr lang="fi-FI" sz="3600" dirty="0">
                <a:solidFill>
                  <a:schemeClr val="tx2"/>
                </a:solidFill>
              </a:rPr>
              <a:t> 5 </a:t>
            </a:r>
            <a:r>
              <a:rPr lang="fi-FI" sz="3600" dirty="0" err="1">
                <a:solidFill>
                  <a:schemeClr val="tx2"/>
                </a:solidFill>
              </a:rPr>
              <a:t>jkpp</a:t>
            </a:r>
            <a:r>
              <a:rPr lang="fi-FI" sz="3600" dirty="0">
                <a:solidFill>
                  <a:schemeClr val="tx2"/>
                </a:solidFill>
              </a:rPr>
              <a:t>-väylä välillä Kitkantie - </a:t>
            </a:r>
            <a:r>
              <a:rPr lang="fi-FI" sz="3600" dirty="0" err="1">
                <a:solidFill>
                  <a:schemeClr val="tx2"/>
                </a:solidFill>
              </a:rPr>
              <a:t>Nissinvaarantie</a:t>
            </a:r>
            <a:r>
              <a:rPr lang="fi-FI" sz="3600" dirty="0">
                <a:solidFill>
                  <a:schemeClr val="tx2"/>
                </a:solidFill>
              </a:rPr>
              <a:t>, Kuusamo</a:t>
            </a:r>
            <a:br>
              <a:rPr lang="fi-FI" sz="3600" dirty="0">
                <a:solidFill>
                  <a:schemeClr val="tx2"/>
                </a:solidFill>
              </a:rPr>
            </a:br>
            <a:r>
              <a:rPr lang="fi-FI" sz="3600" dirty="0">
                <a:solidFill>
                  <a:schemeClr val="tx2"/>
                </a:solidFill>
              </a:rPr>
              <a:t>(haettu EAKR-rahoitusta)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4C15257-155F-4E45-9CC4-1A4101971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1" y="2340472"/>
            <a:ext cx="9589839" cy="451752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F7A34FB-6C39-3636-C9B6-D8CD6221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599" y="-157733"/>
            <a:ext cx="2542639" cy="4015754"/>
          </a:xfrm>
          <a:prstGeom prst="rect">
            <a:avLst/>
          </a:prstGeom>
        </p:spPr>
      </p:pic>
      <p:sp>
        <p:nvSpPr>
          <p:cNvPr id="14" name="Ellipsi 13">
            <a:extLst>
              <a:ext uri="{FF2B5EF4-FFF2-40B4-BE49-F238E27FC236}">
                <a16:creationId xmlns:a16="http://schemas.microsoft.com/office/drawing/2014/main" id="{2D0B0AB8-8B82-D864-1AC4-ADFF1F3FECC2}"/>
              </a:ext>
            </a:extLst>
          </p:cNvPr>
          <p:cNvSpPr/>
          <p:nvPr/>
        </p:nvSpPr>
        <p:spPr>
          <a:xfrm rot="21092451">
            <a:off x="10403625" y="438813"/>
            <a:ext cx="611850" cy="156735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945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E15D56-AC10-E173-92C8-347CC935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35" y="178485"/>
            <a:ext cx="10636236" cy="1119501"/>
          </a:xfrm>
        </p:spPr>
        <p:txBody>
          <a:bodyPr/>
          <a:lstStyle/>
          <a:p>
            <a:r>
              <a:rPr lang="fi-FI" dirty="0"/>
              <a:t>Siltakohteet 2024 (alustava)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E4BAE1-78F3-E267-E92F-9E4F66938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15" y="1438286"/>
            <a:ext cx="10636236" cy="4089200"/>
          </a:xfrm>
        </p:spPr>
        <p:txBody>
          <a:bodyPr/>
          <a:lstStyle/>
          <a:p>
            <a:r>
              <a:rPr lang="fi-FI" dirty="0" err="1"/>
              <a:t>Torangin</a:t>
            </a:r>
            <a:r>
              <a:rPr lang="fi-FI" dirty="0"/>
              <a:t> sillan uusiminen, Vt20, Kuusamo</a:t>
            </a:r>
          </a:p>
          <a:p>
            <a:r>
              <a:rPr lang="fi-FI" dirty="0"/>
              <a:t>Pohjajoen sillan korjaus, Vt5, Kajaani</a:t>
            </a:r>
          </a:p>
          <a:p>
            <a:r>
              <a:rPr lang="fi-FI" dirty="0" err="1"/>
              <a:t>Lahnaslammen</a:t>
            </a:r>
            <a:r>
              <a:rPr lang="fi-FI" dirty="0"/>
              <a:t> yks korjaus, Vt6, Sotkamo</a:t>
            </a:r>
          </a:p>
          <a:p>
            <a:r>
              <a:rPr lang="fi-FI" dirty="0"/>
              <a:t>Putkisilta ST 2024, Pudasjärvi/Taivalkoski</a:t>
            </a:r>
          </a:p>
          <a:p>
            <a:endParaRPr lang="fi-FI" dirty="0"/>
          </a:p>
          <a:p>
            <a:r>
              <a:rPr lang="fi-FI" dirty="0" err="1"/>
              <a:t>Montan</a:t>
            </a:r>
            <a:r>
              <a:rPr lang="fi-FI" dirty="0"/>
              <a:t> voimalaitossiltojen korjaus 2024-25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D6248B3-E1FF-8468-AE58-6E8756CC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23</a:t>
            </a:fld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AEA0C0-D3E6-ACBC-3AC2-E99C325EB7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2.10.2023   |   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3048F1D-C824-DD4E-6C11-56E3F6788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fi-FI"/>
              <a:t>Marjo Paavola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74E4A37-39D8-65F7-948F-69ABD446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312" y="0"/>
            <a:ext cx="3827072" cy="33466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16FE61B-EC77-CD09-B889-A708BCAE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50" y="3486941"/>
            <a:ext cx="3836034" cy="337106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89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1555B9-08A2-5A75-E261-58BE9353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147" y="267870"/>
            <a:ext cx="6515100" cy="5950208"/>
          </a:xfrm>
        </p:spPr>
        <p:txBody>
          <a:bodyPr/>
          <a:lstStyle/>
          <a:p>
            <a:r>
              <a:rPr lang="fi-FI" sz="2000" b="1" i="0" dirty="0">
                <a:solidFill>
                  <a:srgbClr val="333333"/>
                </a:solidFill>
                <a:effectLst/>
                <a:latin typeface="Helvetica Neue"/>
              </a:rPr>
              <a:t>Julkaisun pysyvä osoite Doriassa on</a:t>
            </a:r>
            <a:br>
              <a:rPr lang="fi-FI" sz="2000" dirty="0"/>
            </a:br>
            <a:r>
              <a:rPr lang="fi-FI" sz="2000" b="0" i="0" u="none" strike="noStrike" dirty="0">
                <a:solidFill>
                  <a:srgbClr val="003883"/>
                </a:solidFill>
                <a:effectLst/>
                <a:latin typeface="Helvetica Neue"/>
                <a:hlinkClick r:id="rId2"/>
              </a:rPr>
              <a:t>https://urn.fi/URN:ISBN:978-952-398-121-8</a:t>
            </a:r>
            <a:endParaRPr lang="fi-FI" sz="2000" b="0" i="0" u="none" strike="noStrike" dirty="0">
              <a:solidFill>
                <a:srgbClr val="003883"/>
              </a:solidFill>
              <a:effectLst/>
              <a:latin typeface="Helvetica Neue"/>
            </a:endParaRPr>
          </a:p>
          <a:p>
            <a:pPr marL="0" indent="0">
              <a:buNone/>
            </a:pPr>
            <a:endParaRPr lang="fi-FI" sz="900" b="0" i="0" u="none" strike="noStrike" dirty="0">
              <a:solidFill>
                <a:srgbClr val="003883"/>
              </a:solidFill>
              <a:effectLst/>
              <a:latin typeface="Helvetica Neue"/>
            </a:endParaRPr>
          </a:p>
          <a:p>
            <a:pPr marL="0" indent="0">
              <a:buNone/>
            </a:pPr>
            <a:endParaRPr lang="fi-FI" dirty="0">
              <a:solidFill>
                <a:srgbClr val="003883"/>
              </a:solidFill>
              <a:latin typeface="Helvetica Neue"/>
            </a:endParaRPr>
          </a:p>
          <a:p>
            <a:pPr marL="0" indent="0">
              <a:buNone/>
            </a:pPr>
            <a:endParaRPr lang="fi-FI" dirty="0">
              <a:solidFill>
                <a:srgbClr val="003883"/>
              </a:solidFill>
              <a:latin typeface="Helvetica Neue"/>
            </a:endParaRPr>
          </a:p>
          <a:p>
            <a:endParaRPr lang="fi-FI" dirty="0">
              <a:solidFill>
                <a:srgbClr val="003883"/>
              </a:solidFill>
              <a:latin typeface="Helvetica Neue"/>
            </a:endParaRPr>
          </a:p>
          <a:p>
            <a:endParaRPr lang="fi-FI" dirty="0">
              <a:solidFill>
                <a:srgbClr val="003883"/>
              </a:solidFill>
              <a:latin typeface="Helvetica Neue"/>
            </a:endParaRPr>
          </a:p>
          <a:p>
            <a:endParaRPr lang="fi-FI" dirty="0">
              <a:solidFill>
                <a:srgbClr val="003883"/>
              </a:solidFill>
              <a:latin typeface="Helvetica Neue"/>
            </a:endParaRPr>
          </a:p>
          <a:p>
            <a:endParaRPr lang="fi-FI" dirty="0">
              <a:solidFill>
                <a:srgbClr val="003883"/>
              </a:solidFill>
              <a:latin typeface="Helvetica Neue"/>
            </a:endParaRPr>
          </a:p>
          <a:p>
            <a:pPr marL="358775" lvl="1" indent="0">
              <a:buNone/>
            </a:pPr>
            <a:endParaRPr lang="fi-FI" dirty="0">
              <a:solidFill>
                <a:srgbClr val="003883"/>
              </a:solidFill>
              <a:latin typeface="Helvetica Neue"/>
            </a:endParaRPr>
          </a:p>
          <a:p>
            <a:endParaRPr lang="fi-FI" dirty="0">
              <a:solidFill>
                <a:srgbClr val="003883"/>
              </a:solidFill>
              <a:latin typeface="Helvetica Neue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F7C4439-C0E9-C9BD-4C37-EAD180902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24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E3E08A-81B9-EDA2-ED1E-75C6C0D9F1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CC7824-A92B-A2F2-F874-AAAF623DE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8179" y="5848435"/>
            <a:ext cx="5444160" cy="1035650"/>
          </a:xfrm>
        </p:spPr>
        <p:txBody>
          <a:bodyPr/>
          <a:lstStyle/>
          <a:p>
            <a:pPr algn="l"/>
            <a:r>
              <a:rPr lang="fi-FI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https://kainuunliitto.fi/liikennoitavyysselvitys-valmistui-kainuun-ja-pohjois-pohjanmaan-maakuntakaavoituksessa-tarkastelluille-tuulivoima-alueille/</a:t>
            </a:r>
            <a:endParaRPr lang="fi-FI" sz="1200" dirty="0"/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96FBC16A-EC28-1888-6AF4-758A128DC986}"/>
              </a:ext>
            </a:extLst>
          </p:cNvPr>
          <p:cNvCxnSpPr>
            <a:cxnSpLocks/>
          </p:cNvCxnSpPr>
          <p:nvPr/>
        </p:nvCxnSpPr>
        <p:spPr>
          <a:xfrm flipH="1">
            <a:off x="4835583" y="864066"/>
            <a:ext cx="566927" cy="21353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>
            <a:extLst>
              <a:ext uri="{FF2B5EF4-FFF2-40B4-BE49-F238E27FC236}">
                <a16:creationId xmlns:a16="http://schemas.microsoft.com/office/drawing/2014/main" id="{942897E8-C96F-558B-D8C6-76953A46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73" y="0"/>
            <a:ext cx="4869806" cy="685823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58DB8E2-4D11-4DB7-C88F-CE78584E8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147" y="1228303"/>
            <a:ext cx="6699192" cy="4620132"/>
          </a:xfrm>
          <a:prstGeom prst="rect">
            <a:avLst/>
          </a:prstGeom>
        </p:spPr>
      </p:pic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73964A04-91FC-3A5D-9866-DE9D64CBF61E}"/>
              </a:ext>
            </a:extLst>
          </p:cNvPr>
          <p:cNvCxnSpPr>
            <a:cxnSpLocks/>
          </p:cNvCxnSpPr>
          <p:nvPr/>
        </p:nvCxnSpPr>
        <p:spPr>
          <a:xfrm flipV="1">
            <a:off x="8112154" y="5598224"/>
            <a:ext cx="159775" cy="47540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79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AE7003-EAF9-4D17-8E24-C71C2E106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291" y="1710299"/>
            <a:ext cx="6092446" cy="1132939"/>
          </a:xfrm>
        </p:spPr>
        <p:txBody>
          <a:bodyPr/>
          <a:lstStyle/>
          <a:p>
            <a:pPr algn="l"/>
            <a:r>
              <a:rPr lang="fi-FI" dirty="0"/>
              <a:t>Raakapuu- ja tuulivoimakuljetukset alemmalla maantieverkolla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DB28FB6-C5B1-4375-FEAA-8B6086E7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|  3.11.2023</a:t>
            </a:r>
            <a:endParaRPr lang="fi-FI" sz="1600" dirty="0">
              <a:solidFill>
                <a:schemeClr val="tx2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BA6B8E-F515-3D2C-4725-55C84111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Risto Leppänen</a:t>
            </a:r>
            <a:endParaRPr lang="fi-FI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4E0C-3523-A6B5-C1C7-9A58F733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Raakapuu- ja tuulivoimakuljetusten nykytilanne ja kehitysnäkymät </a:t>
            </a:r>
            <a:r>
              <a:rPr lang="fi-FI" dirty="0" err="1"/>
              <a:t>POPELYn</a:t>
            </a:r>
            <a:r>
              <a:rPr lang="fi-FI" dirty="0"/>
              <a:t> alueella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B4535D-8EC9-57C7-0B5D-F19927EFED63}"/>
              </a:ext>
            </a:extLst>
          </p:cNvPr>
          <p:cNvSpPr txBox="1">
            <a:spLocks/>
          </p:cNvSpPr>
          <p:nvPr/>
        </p:nvSpPr>
        <p:spPr>
          <a:xfrm>
            <a:off x="922349" y="1856630"/>
            <a:ext cx="10636235" cy="429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4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ym typeface="Wingdings" panose="05000000000000000000" pitchFamily="2" charset="2"/>
              </a:rPr>
              <a:t>Pohjois-Pohjanmaalla ja Kainuussa puunhankinta kasvaa nykyisestä 12 milj. kuutiosta 16 milj. kuutioon</a:t>
            </a:r>
          </a:p>
          <a:p>
            <a:r>
              <a:rPr lang="fi-FI" dirty="0">
                <a:sym typeface="Wingdings" panose="05000000000000000000" pitchFamily="2" charset="2"/>
              </a:rPr>
              <a:t>Suuret saha- ja tehdasinvestoinnit sekä biopolttoainehankkeet lisäävät puun käyttöä ja vaikuttavat kuljetusreitteihin Pohjois-Pohjanmaalla ja Kainuussa</a:t>
            </a:r>
          </a:p>
          <a:p>
            <a:pPr lvl="2"/>
            <a:r>
              <a:rPr lang="fi-FI" dirty="0">
                <a:sym typeface="Wingdings" panose="05000000000000000000" pitchFamily="2" charset="2"/>
              </a:rPr>
              <a:t>Esim. Oulussa aloittava Junnikkalan saha käyttää 700 000 m</a:t>
            </a:r>
            <a:r>
              <a:rPr lang="fi-FI" baseline="30000" dirty="0">
                <a:sym typeface="Wingdings" panose="05000000000000000000" pitchFamily="2" charset="2"/>
              </a:rPr>
              <a:t>3</a:t>
            </a:r>
            <a:r>
              <a:rPr lang="fi-FI" dirty="0">
                <a:sym typeface="Wingdings" panose="05000000000000000000" pitchFamily="2" charset="2"/>
              </a:rPr>
              <a:t> tukkipuuta vuodessa, </a:t>
            </a:r>
            <a:r>
              <a:rPr lang="fi-FI" dirty="0" err="1">
                <a:sym typeface="Wingdings" panose="05000000000000000000" pitchFamily="2" charset="2"/>
              </a:rPr>
              <a:t>StoraEnson</a:t>
            </a:r>
            <a:r>
              <a:rPr lang="fi-FI" dirty="0">
                <a:sym typeface="Wingdings" panose="05000000000000000000" pitchFamily="2" charset="2"/>
              </a:rPr>
              <a:t> Oulun toinen kartonkikone, </a:t>
            </a:r>
            <a:r>
              <a:rPr lang="fi-FI" dirty="0" err="1">
                <a:sym typeface="Wingdings" panose="05000000000000000000" pitchFamily="2" charset="2"/>
              </a:rPr>
              <a:t>Metsägroupin</a:t>
            </a:r>
            <a:r>
              <a:rPr lang="fi-FI" dirty="0">
                <a:sym typeface="Wingdings" panose="05000000000000000000" pitchFamily="2" charset="2"/>
              </a:rPr>
              <a:t> Kemin biotehdashanke, Pölkyn sahat Taivalkoskella ja Kajaanissa</a:t>
            </a:r>
          </a:p>
          <a:p>
            <a:r>
              <a:rPr lang="fi-FI" dirty="0">
                <a:sym typeface="Wingdings" panose="05000000000000000000" pitchFamily="2" charset="2"/>
              </a:rPr>
              <a:t>Raideliikenteen osuus kuljetuksista kasvaa pitkillä etäisyyksillä mm. Kainuusta Kemiin ja myös Kaakkois-Suomeen Venäjän tuonnin loppumisen vuoksi. </a:t>
            </a:r>
          </a:p>
          <a:p>
            <a:pPr lvl="2"/>
            <a:r>
              <a:rPr lang="fi-FI" dirty="0">
                <a:sym typeface="Wingdings" panose="05000000000000000000" pitchFamily="2" charset="2"/>
              </a:rPr>
              <a:t>Kontiomäki-</a:t>
            </a:r>
            <a:r>
              <a:rPr lang="fi-FI" dirty="0" err="1">
                <a:sym typeface="Wingdings" panose="05000000000000000000" pitchFamily="2" charset="2"/>
              </a:rPr>
              <a:t>Pesiö</a:t>
            </a:r>
            <a:r>
              <a:rPr lang="fi-FI" dirty="0">
                <a:sym typeface="Wingdings" panose="05000000000000000000" pitchFamily="2" charset="2"/>
              </a:rPr>
              <a:t> -radan parantaminen ja uusi </a:t>
            </a:r>
            <a:r>
              <a:rPr lang="fi-FI" dirty="0" err="1">
                <a:sym typeface="Wingdings" panose="05000000000000000000" pitchFamily="2" charset="2"/>
              </a:rPr>
              <a:t>Pesiön</a:t>
            </a:r>
            <a:r>
              <a:rPr lang="fi-FI" dirty="0">
                <a:sym typeface="Wingdings" panose="05000000000000000000" pitchFamily="2" charset="2"/>
              </a:rPr>
              <a:t> RAPU-terminaali sekä Nuojualle rakenteilla oleva RAPU-terminaali muuttavat puuvirtoja ja lisäävät volyymeja. Sahoille puuta viedään jatkossakin pääasiassa maanteitse. </a:t>
            </a:r>
          </a:p>
          <a:p>
            <a:r>
              <a:rPr lang="fi-FI" dirty="0">
                <a:sym typeface="Wingdings" panose="05000000000000000000" pitchFamily="2" charset="2"/>
              </a:rPr>
              <a:t>Turpeen käyttö vähenee ja korvautuu metsähakkeella. Kuljetusmäärät pysyvät pääosin ennallaan, mutta jakautuvat koko tieverkolle, osin myös kelirikkoisille teille</a:t>
            </a:r>
          </a:p>
          <a:p>
            <a:r>
              <a:rPr lang="fi-FI" dirty="0">
                <a:sym typeface="Wingdings" panose="05000000000000000000" pitchFamily="2" charset="2"/>
              </a:rPr>
              <a:t>Uusia tuulivoima-alueita perustetaan entistä kauemmas sisämaahan, mikä tarkoittaa pidempiä kuljetusmatkoja ja suurempaa kuormitusta alemmalle maantieverkolle erityisesti Kainuussa, jossa päätieverkko on harvempi.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120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2C6CD81-3C52-BA1E-84DD-9CF46C44E3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85DEBF4-0DEC-95EC-3649-9F97AF3FE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26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24F13D5-12B5-C022-F6AD-40670177E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76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805E7124-9773-90AA-AD3A-D67D6C51A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EC8D0-5694-2D89-C1D0-D65EB07B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387725"/>
            <a:ext cx="4974000" cy="4089200"/>
          </a:xfrm>
        </p:spPr>
        <p:txBody>
          <a:bodyPr/>
          <a:lstStyle/>
          <a:p>
            <a:r>
              <a:rPr lang="fi-FI" sz="1600" dirty="0"/>
              <a:t>Rautatiekuljetusten osuus kaikista raakapuukuljetuksista oli vuonna 2021 20 %. </a:t>
            </a:r>
          </a:p>
          <a:p>
            <a:r>
              <a:rPr lang="fi-FI" sz="1600" dirty="0"/>
              <a:t>Rautateitse kuljetetaan pääasiassa energiapuuta sekä paperi-, kartonki- ja selluteollisuuden kuljetuksia. Sahojen kuljetuksissa tiekuljetusten osuus on suurempi.</a:t>
            </a:r>
          </a:p>
          <a:p>
            <a:r>
              <a:rPr lang="fi-FI" sz="1600" dirty="0"/>
              <a:t>Uusien raakapuun kuormauspaikkojen ja rataosien parantamisten myötä kuljetusten ennakoidaan siirtyvän nykyistä enemmän raiteille.</a:t>
            </a:r>
          </a:p>
          <a:p>
            <a:r>
              <a:rPr lang="fi-FI" sz="1600" dirty="0"/>
              <a:t>Pohjois-Pohjanmaalla ja Kainuussa suurimmat kuljetusvirtoihin vaikuttavat muutokset ovat </a:t>
            </a:r>
            <a:r>
              <a:rPr lang="fi-FI" sz="1600" dirty="0" err="1"/>
              <a:t>Nuojuan</a:t>
            </a:r>
            <a:r>
              <a:rPr lang="fi-FI" sz="1600" dirty="0"/>
              <a:t> raakapuuterminaali Vaalassa sekä Pesiökylän raakapuuterminaali Suomussalmella.</a:t>
            </a:r>
          </a:p>
          <a:p>
            <a:endParaRPr lang="fi-FI" sz="1600" dirty="0">
              <a:highlight>
                <a:srgbClr val="FFFF00"/>
              </a:highligh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354E42-F5FF-4358-C55F-1EB068E83AC5}"/>
              </a:ext>
            </a:extLst>
          </p:cNvPr>
          <p:cNvSpPr txBox="1">
            <a:spLocks/>
          </p:cNvSpPr>
          <p:nvPr/>
        </p:nvSpPr>
        <p:spPr>
          <a:xfrm>
            <a:off x="360000" y="852719"/>
            <a:ext cx="5987016" cy="10434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Tuotantolaitokset ja raakapuun </a:t>
            </a:r>
            <a:br>
              <a:rPr lang="fi-FI" dirty="0"/>
            </a:br>
            <a:r>
              <a:rPr lang="fi-FI" dirty="0"/>
              <a:t>kuormauspaikat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E5CBC-B9ED-BED3-FF7C-DF899BF355F6}"/>
              </a:ext>
            </a:extLst>
          </p:cNvPr>
          <p:cNvSpPr txBox="1"/>
          <p:nvPr/>
        </p:nvSpPr>
        <p:spPr>
          <a:xfrm>
            <a:off x="360000" y="6476925"/>
            <a:ext cx="495808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i-FI" sz="1200" i="1" dirty="0"/>
              <a:t>Lähde: Väyläviraston julkaisuja 29/2022, </a:t>
            </a:r>
          </a:p>
          <a:p>
            <a:pPr algn="l"/>
            <a:r>
              <a:rPr lang="fi-FI" sz="1200" i="1" dirty="0"/>
              <a:t>Rataverkon raakapuun kuormauspaikkaverkon tilanne ja tulevaisuuskuva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E81CA0B-D1FB-9A43-7D19-61791FE6F7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fi-FI"/>
              <a:t>3.11.2023   |  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13DED74-B994-45D0-22C9-D8A1FDC90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3D2D5F4-4871-4469-8343-ED7F6811B37D}" type="slidenum">
              <a:rPr lang="fi-FI" smtClean="0"/>
              <a:pPr algn="l"/>
              <a:t>27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E6F6D55-E37C-6FFA-A886-6B295490C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fi-FI"/>
              <a:t>Risto Leppänen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93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A0E99D-A3AF-AF13-06F2-415B0965A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5B33D1-D773-CD31-9E8B-63B6113F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71699"/>
            <a:ext cx="6145903" cy="1119501"/>
          </a:xfrm>
        </p:spPr>
        <p:txBody>
          <a:bodyPr/>
          <a:lstStyle/>
          <a:p>
            <a:r>
              <a:rPr lang="fi-FI" dirty="0"/>
              <a:t>Raakapuukuljetusten aiheuttamat muutokset (kpl)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AB972-6EED-1F43-645C-B1BE2E6E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8D4944-C4D0-D9E0-30C2-61D6E9ADEE59}"/>
              </a:ext>
            </a:extLst>
          </p:cNvPr>
          <p:cNvSpPr txBox="1">
            <a:spLocks/>
          </p:cNvSpPr>
          <p:nvPr/>
        </p:nvSpPr>
        <p:spPr>
          <a:xfrm>
            <a:off x="359999" y="1591200"/>
            <a:ext cx="3620986" cy="183779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72000" tIns="72000" rIns="72000" bIns="72000" rtlCol="0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4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Kartalla on esitetty ennustettu raskaan liikenteen (KVLRAS) kasvu ilman tuulivoimahankkeita.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Tuulivoimahankkeiden aiheuttama liikenne painottuu voimakkaasti rakentamisaikaan, minkä jälkeen tilanne palaa raskaan liikenteen osalta ennalleen.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Absoluuttisia liikennemääriä tarkasteltaessa korostuvat ne tiet, joilla puukuljetusten ja muun raskaan liikenteen nykyinen kokonaismäärä </a:t>
            </a:r>
            <a:br>
              <a:rPr lang="fi-FI" dirty="0"/>
            </a:br>
            <a:r>
              <a:rPr lang="fi-FI" dirty="0"/>
              <a:t>on suurin.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491148-76ED-686B-BFBC-6C0C1547BA69}"/>
              </a:ext>
            </a:extLst>
          </p:cNvPr>
          <p:cNvSpPr/>
          <p:nvPr/>
        </p:nvSpPr>
        <p:spPr>
          <a:xfrm>
            <a:off x="0" y="0"/>
            <a:ext cx="124691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B6C0FB9-82A4-2988-3F87-7AE44004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3.11.2023   |   </a:t>
            </a:r>
            <a:endParaRPr lang="en-GB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E83DBEB-032A-0A39-3BCF-402D472D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Risto Leppänen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923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1751C-1351-0E82-CD9B-7EE88290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Kunnostustarpeen kasvu seuraavien </a:t>
            </a:r>
            <a:br>
              <a:rPr lang="fi-FI" dirty="0"/>
            </a:br>
            <a:r>
              <a:rPr lang="fi-FI" dirty="0"/>
              <a:t>10 vuoden aikana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50357-F1DB-B28B-4A85-218A23E2D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350" y="1783060"/>
            <a:ext cx="10237263" cy="4018390"/>
          </a:xfrm>
        </p:spPr>
        <p:txBody>
          <a:bodyPr/>
          <a:lstStyle/>
          <a:p>
            <a:pPr marL="0" indent="0">
              <a:buNone/>
            </a:pPr>
            <a:r>
              <a:rPr lang="fi-FI" sz="1600" dirty="0"/>
              <a:t>Arvio alemman tieverkon kunnostustarpeen kasvusta seuraavien 10 vuoden aikana perustuu raakapuu- ja tuulivoimakuljetusten ennustettuun määrään sekä arvioon raskaan liikenteen lisääntymisen vaikutuksesta tien kuntoon.</a:t>
            </a:r>
          </a:p>
          <a:p>
            <a:pPr marL="0" indent="0">
              <a:buNone/>
            </a:pPr>
            <a:r>
              <a:rPr lang="fi-FI" sz="1600" dirty="0"/>
              <a:t>Liikennemäärien lisääntymisen laskennassa on huomioitu esimerkiksi tuulivoima-alueiden rakentamisessa tarvittavien kuljetusmäärien vaihtelu sekä raakapuun ja metsähakkeen käytön lisääntyminen. </a:t>
            </a:r>
            <a:br>
              <a:rPr lang="fi-FI" sz="1600" dirty="0"/>
            </a:br>
            <a:r>
              <a:rPr lang="fi-FI" sz="1600" b="1" dirty="0"/>
              <a:t>Raskaan liikenteen suorite kasvaa arvion mukaan 8 prosenttia.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i-FI" sz="1600" b="1" dirty="0"/>
              <a:t>Päällystetyillä teillä rakenteen parantamistarve kasvaa raskaan liikenteen lisääntymisen myötä arviolta 30 km ja päällysteen uusimistarve kasvaa 80 km. Sorateillä raskaiden toimenpiteiden tarve kasvaa 40 km.</a:t>
            </a:r>
            <a:r>
              <a:rPr lang="fi-FI" sz="1600" dirty="0"/>
              <a:t> Keskiraskaiden toimenpiteiden tarve pysyy kutakuinkin ennallaan, sillä osa keskiraskaista toimenpiteistä korvautuu raskailla toimenpiteillä ja vastaavasti osa kevyistä toimenpiteistä korvautuu keskiraskailla toimenpiteillä. </a:t>
            </a:r>
            <a:r>
              <a:rPr lang="fi-FI" sz="1600" b="1" dirty="0"/>
              <a:t>Kriittisimpiä uusittavia painorajoitettuja siltoja on yhteensä 9 kpl.</a:t>
            </a:r>
          </a:p>
          <a:p>
            <a:pPr marL="0" indent="0">
              <a:buNone/>
            </a:pPr>
            <a:r>
              <a:rPr lang="fi-FI" sz="1600" dirty="0"/>
              <a:t>Päällystettyjen seutu- ja yhdysteiden korjausvelka on tällä hetkellä noin 170 M€ ja sorateiden noin 30 M€. </a:t>
            </a:r>
            <a:r>
              <a:rPr lang="fi-FI" sz="1600" b="1" dirty="0"/>
              <a:t>Alemman maantieverkon kunnostustarve kasvaa </a:t>
            </a:r>
            <a:r>
              <a:rPr lang="fi-FI" sz="1600" dirty="0"/>
              <a:t>raakapuu- ja tuulivoimakuljetusten lisääntymisen myötä seuraavien 10 vuoden aikana yhteensä </a:t>
            </a:r>
            <a:r>
              <a:rPr lang="fi-FI" sz="1600" b="1" dirty="0"/>
              <a:t>15 M€:</a:t>
            </a:r>
            <a:r>
              <a:rPr lang="fi-FI" sz="1600" b="1" dirty="0" err="1"/>
              <a:t>lla</a:t>
            </a:r>
            <a:r>
              <a:rPr lang="fi-FI" sz="1600" dirty="0"/>
              <a:t>. </a:t>
            </a:r>
          </a:p>
          <a:p>
            <a:pPr marL="0" indent="0">
              <a:buNone/>
            </a:pPr>
            <a:r>
              <a:rPr lang="fi-FI" sz="1600" dirty="0"/>
              <a:t>Kuljetusten kannalta kriittisimpien painorajoitettujen siltojen uusimisen kustannus on arviolta </a:t>
            </a:r>
            <a:r>
              <a:rPr lang="fi-FI" sz="1600" b="1" dirty="0"/>
              <a:t>6 M€</a:t>
            </a:r>
            <a:r>
              <a:rPr lang="fi-FI" sz="1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5F274-8BC9-559D-053A-C2AB3E29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36283DF-6F50-9610-5C49-B49DA7BE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3.11.2023   |   </a:t>
            </a:r>
            <a:endParaRPr lang="en-GB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37F5EC5-C228-8A70-4574-63D770FC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Risto Leppänen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39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0812DD-BA78-3082-5305-0F74D04642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4253C49-AA78-CDC4-9CC3-38A68547C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FADEB060-B6E8-94AC-13EA-1D5A6A828044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C350681-B215-74C4-C3D8-D091B49A4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3.11.2023  | 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F69BA8-0CFC-C0F5-DDE7-D2B1BFC9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Risto Leppänen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779F921-D2AE-0F5E-96E2-329CCEA64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FB34035-9161-B76C-276B-787D426BF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D2D5F4-4871-4469-8343-ED7F6811B37D}" type="slidenum">
              <a:rPr lang="fi-FI" smtClean="0"/>
              <a:pPr>
                <a:spcAft>
                  <a:spcPts val="600"/>
                </a:spcAft>
              </a:pPr>
              <a:t>30</a:t>
            </a:fld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23FF2B1-DD5D-5115-DCC7-033A63D07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3.11.2023   |   </a:t>
            </a:r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71EEBA5-B9F8-E727-1EC1-3E85C61BB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Risto Leppänen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D7E021B-8BB9-3526-58A3-0BF7E5EB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7613" cy="70233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B0F365E-A68F-90F0-540E-470CD9B6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200" y="688398"/>
            <a:ext cx="5224068" cy="1119501"/>
          </a:xfrm>
        </p:spPr>
        <p:txBody>
          <a:bodyPr anchor="ctr">
            <a:normAutofit/>
          </a:bodyPr>
          <a:lstStyle/>
          <a:p>
            <a:r>
              <a:rPr lang="fi-FI" sz="4400" i="1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2109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D7ADAC-36A7-D433-C94C-6DB84A401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8ABAF7-9ADD-6BF0-0CBD-A2D0FB955B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A98F710-3485-9ECD-EB56-0103FBB71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DCBCB5-304D-BB01-8A21-E34D9712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908ABC8-497C-0614-2B87-DD6A8426C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6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27143B-C622-61B5-EB33-66EC0349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3ABB6F0-7B6C-2B7C-A269-98F2D927E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5842819-EDEE-82A2-20C7-C04FABF78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AF7DC5B-90B0-717F-9EC0-4A8C5E55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4233217-3B3A-9AE2-61DD-7C70CBCDE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2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954B1C-2504-A94A-A1BF-465BBE87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931653-EA18-B3F5-D137-2B7877D16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6171F46-7093-5733-3F7A-FBA6DCB783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D586972-88E3-8CD0-5DFF-BC0AD639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27BE82-421C-0C44-006D-0F8F681D3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3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170E20-EF85-8E3D-0A17-306AE5D3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21DC80-3A46-6064-5A1E-F9A1E3725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C4CE091-4575-79E1-9196-2E2E68875A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0A27C7-E7AE-3133-8F15-17B7CF6A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603D6B4-5620-A203-77F4-621D044A5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459501-75E8-200D-9FD1-9F608C59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800816-2ED2-7223-7C71-9373D003C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C9A1624-37E1-08AF-B67B-F17BC44789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34210BC-1445-17B7-4E03-F5F693F8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BA04543-617E-70FD-2592-BFAB1D97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8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18D3D4-F2C1-EC45-FD38-DF8FC812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5BB0C67-1D4B-3A9E-6DAE-F2A5C15F7B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204D159-E1C2-B3F0-584B-8D6EF86A6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988496F-93D9-6A5C-9D79-83A24F66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FA48481-29B0-9339-BB6A-054639BE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" y="0"/>
            <a:ext cx="12185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14722"/>
      </p:ext>
    </p:extLst>
  </p:cSld>
  <p:clrMapOvr>
    <a:masterClrMapping/>
  </p:clrMapOvr>
</p:sld>
</file>

<file path=ppt/theme/theme1.xml><?xml version="1.0" encoding="utf-8"?>
<a:theme xmlns:a="http://schemas.openxmlformats.org/drawingml/2006/main" name="ely_new2021">
  <a:themeElements>
    <a:clrScheme name="ELY 2020">
      <a:dk1>
        <a:sysClr val="windowText" lastClr="000000"/>
      </a:dk1>
      <a:lt1>
        <a:sysClr val="window" lastClr="FFFFFF"/>
      </a:lt1>
      <a:dk2>
        <a:srgbClr val="003883"/>
      </a:dk2>
      <a:lt2>
        <a:srgbClr val="D8D8D8"/>
      </a:lt2>
      <a:accent1>
        <a:srgbClr val="003883"/>
      </a:accent1>
      <a:accent2>
        <a:srgbClr val="D9640C"/>
      </a:accent2>
      <a:accent3>
        <a:srgbClr val="5A8117"/>
      </a:accent3>
      <a:accent4>
        <a:srgbClr val="4460A5"/>
      </a:accent4>
      <a:accent5>
        <a:srgbClr val="623412"/>
      </a:accent5>
      <a:accent6>
        <a:srgbClr val="9E652E"/>
      </a:accent6>
      <a:hlink>
        <a:srgbClr val="0563C1"/>
      </a:hlink>
      <a:folHlink>
        <a:srgbClr val="954F72"/>
      </a:folHlink>
    </a:clrScheme>
    <a:fontScheme name="ELY_fontit_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y_uusi_2021.potx" id="{543388CA-4464-4614-A257-6C25AE36A37D}" vid="{A3828C89-02CC-4779-BD92-33970237EB41}"/>
    </a:ext>
  </a:extLst>
</a:theme>
</file>

<file path=ppt/theme/theme2.xml><?xml version="1.0" encoding="utf-8"?>
<a:theme xmlns:a="http://schemas.openxmlformats.org/drawingml/2006/main" name="1_ely_new2021">
  <a:themeElements>
    <a:clrScheme name="ELY 2020">
      <a:dk1>
        <a:sysClr val="windowText" lastClr="000000"/>
      </a:dk1>
      <a:lt1>
        <a:sysClr val="window" lastClr="FFFFFF"/>
      </a:lt1>
      <a:dk2>
        <a:srgbClr val="003883"/>
      </a:dk2>
      <a:lt2>
        <a:srgbClr val="D8D8D8"/>
      </a:lt2>
      <a:accent1>
        <a:srgbClr val="003883"/>
      </a:accent1>
      <a:accent2>
        <a:srgbClr val="D9640C"/>
      </a:accent2>
      <a:accent3>
        <a:srgbClr val="5A8117"/>
      </a:accent3>
      <a:accent4>
        <a:srgbClr val="4460A5"/>
      </a:accent4>
      <a:accent5>
        <a:srgbClr val="623412"/>
      </a:accent5>
      <a:accent6>
        <a:srgbClr val="9E652E"/>
      </a:accent6>
      <a:hlink>
        <a:srgbClr val="0563C1"/>
      </a:hlink>
      <a:folHlink>
        <a:srgbClr val="954F72"/>
      </a:folHlink>
    </a:clrScheme>
    <a:fontScheme name="ELY_fontit_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y_uusi_2021.potx" id="{543388CA-4464-4614-A257-6C25AE36A37D}" vid="{A3828C89-02CC-4779-BD92-33970237EB41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xml_kameleon>
  <kehalaatija>Risto Leppänen</kehalaatija>
  <dokumentin_x0020_tila/>
  <kieli>Suomi</kieli>
  <dokumenttityyppi>Esitys</dokumenttityyppi>
  <päiväys>3.11.2023</päiväys>
  <laatijaorganisaatio>ELY POP|5181e7ab-41b7-4b01-b4e5-3e128fe4ac1a</laatijaorganisaatio>
</xml_kameleon>
</file>

<file path=customXml/itemProps1.xml><?xml version="1.0" encoding="utf-8"?>
<ds:datastoreItem xmlns:ds="http://schemas.openxmlformats.org/officeDocument/2006/customXml" ds:itemID="{EFB3FBF6-67BD-4A1F-8F7D-7E3A936C77C9}">
  <ds:schemaRefs/>
</ds:datastoreItem>
</file>

<file path=docMetadata/LabelInfo.xml><?xml version="1.0" encoding="utf-8"?>
<clbl:labelList xmlns:clbl="http://schemas.microsoft.com/office/2020/mipLabelMetadata">
  <clbl:label id="{d95951a6-dfd3-4a74-9abb-f2b2cb89d671}" enabled="0" method="" siteId="{d95951a6-dfd3-4a74-9abb-f2b2cb89d6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ely_uusi_2021</Template>
  <TotalTime>1504</TotalTime>
  <Words>1010</Words>
  <Application>Microsoft Office PowerPoint</Application>
  <PresentationFormat>Laajakuva</PresentationFormat>
  <Paragraphs>213</Paragraphs>
  <Slides>30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30</vt:i4>
      </vt:variant>
    </vt:vector>
  </HeadingPairs>
  <TitlesOfParts>
    <vt:vector size="36" baseType="lpstr">
      <vt:lpstr>Arial</vt:lpstr>
      <vt:lpstr>Calibri</vt:lpstr>
      <vt:lpstr>Helvetica Neue</vt:lpstr>
      <vt:lpstr>Wingdings</vt:lpstr>
      <vt:lpstr>ely_new2021</vt:lpstr>
      <vt:lpstr>1_ely_new2021</vt:lpstr>
      <vt:lpstr>Tienpidon näkymät Pohjois-Pohjanmaalla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Tienpidon kehyksiä (POP ELY) taakse- ja eteenpäin</vt:lpstr>
      <vt:lpstr>Päällystysohjelma 2024 ALUSTAVA, Pohjois-Pohjanmaa ja Kainuu</vt:lpstr>
      <vt:lpstr>Päällystysohjelma 2024 ALUSTAVA</vt:lpstr>
      <vt:lpstr>Päällystysohjelma 2024 ALUSTAVA</vt:lpstr>
      <vt:lpstr>Toteutettavat investointihankkeet 2024 (alustava ohjelma)</vt:lpstr>
      <vt:lpstr>Mt 8792 ja mt 8794 Nuojuan jkpp-väylä ja rumpujen uusiminen, Vaala</vt:lpstr>
      <vt:lpstr>Vt 5 jkpp-väylä välillä Kitkantie - Nissinvaarantie, Kuusamo (haettu EAKR-rahoitusta)</vt:lpstr>
      <vt:lpstr>Siltakohteet 2024 (alustava)</vt:lpstr>
      <vt:lpstr>PowerPoint-esitys</vt:lpstr>
      <vt:lpstr>Raakapuu- ja tuulivoimakuljetukset alemmalla maantieverkolla</vt:lpstr>
      <vt:lpstr>Raakapuu- ja tuulivoimakuljetusten nykytilanne ja kehitysnäkymät POPELYn alueella</vt:lpstr>
      <vt:lpstr>PowerPoint-esitys</vt:lpstr>
      <vt:lpstr>Raakapuukuljetusten aiheuttamat muutokset (kpl)</vt:lpstr>
      <vt:lpstr>Kunnostustarpeen kasvu seuraavien  10 vuoden aikana</vt:lpstr>
      <vt:lpstr>Kiitos!</vt:lpstr>
    </vt:vector>
  </TitlesOfParts>
  <Company>Pohjois-Pohjanmaan ELY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Tienpidon näkymät Pohjois-Pohjanmaalla</dc:title>
  <dc:creator>Risto Leppänen</dc:creator>
  <cp:keywords>Pohjois-Pohjanmaan liikennefoorumi_x000d_
</cp:keywords>
  <cp:lastModifiedBy>Leppänen Risto (ELY)</cp:lastModifiedBy>
  <cp:revision>37</cp:revision>
  <cp:lastPrinted>2023-10-12T09:55:38Z</cp:lastPrinted>
  <dcterms:created xsi:type="dcterms:W3CDTF">2023-04-27T07:32:08Z</dcterms:created>
  <dcterms:modified xsi:type="dcterms:W3CDTF">2023-11-02T11:01:03Z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460.96.003.25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ely_uusi_2021.potx</vt:lpwstr>
  </property>
  <property fmtid="{D5CDD505-2E9C-101B-9397-08002B2CF9AE}" pid="6" name="dvDefinition">
    <vt:lpwstr>1211 (dd_default.xml)</vt:lpwstr>
  </property>
  <property fmtid="{D5CDD505-2E9C-101B-9397-08002B2CF9AE}" pid="7" name="dvDefinitionID">
    <vt:lpwstr>1211</vt:lpwstr>
  </property>
  <property fmtid="{D5CDD505-2E9C-101B-9397-08002B2CF9AE}" pid="8" name="dvContentFile">
    <vt:lpwstr>dd_default.xml</vt:lpwstr>
  </property>
  <property fmtid="{D5CDD505-2E9C-101B-9397-08002B2CF9AE}" pid="9" name="dvGlobalVerID">
    <vt:lpwstr>460.90.02.275</vt:lpwstr>
  </property>
  <property fmtid="{D5CDD505-2E9C-101B-9397-08002B2CF9AE}" pid="10" name="dvDefinitionVersion">
    <vt:lpwstr>02.001 / 14.1.2021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-1</vt:lpwstr>
  </property>
  <property fmtid="{D5CDD505-2E9C-101B-9397-08002B2CF9AE}" pid="15" name="dvDateExist">
    <vt:lpwstr>-1</vt:lpwstr>
  </property>
  <property fmtid="{D5CDD505-2E9C-101B-9397-08002B2CF9AE}" pid="16" name="dvCategory">
    <vt:lpwstr>165</vt:lpwstr>
  </property>
  <property fmtid="{D5CDD505-2E9C-101B-9397-08002B2CF9AE}" pid="17" name="dvCategory_2">
    <vt:lpwstr>56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ELY POP</vt:lpwstr>
  </property>
  <property fmtid="{D5CDD505-2E9C-101B-9397-08002B2CF9AE}" pid="21" name="dvSite">
    <vt:lpwstr>Oulu</vt:lpwstr>
  </property>
  <property fmtid="{D5CDD505-2E9C-101B-9397-08002B2CF9AE}" pid="22" name="dvSite_short">
    <vt:lpwstr>Pohjois-Pohjanmaan ELY-keskus</vt:lpwstr>
  </property>
  <property fmtid="{D5CDD505-2E9C-101B-9397-08002B2CF9AE}" pid="23" name="dvNumbering">
    <vt:lpwstr>0</vt:lpwstr>
  </property>
  <property fmtid="{D5CDD505-2E9C-101B-9397-08002B2CF9AE}" pid="24" name="dvDUname">
    <vt:lpwstr>Risto Leppänen</vt:lpwstr>
  </property>
  <property fmtid="{D5CDD505-2E9C-101B-9397-08002B2CF9AE}" pid="25" name="dvdufname">
    <vt:lpwstr>Risto</vt:lpwstr>
  </property>
  <property fmtid="{D5CDD505-2E9C-101B-9397-08002B2CF9AE}" pid="26" name="dvdulname">
    <vt:lpwstr>Leppänen</vt:lpwstr>
  </property>
  <property fmtid="{D5CDD505-2E9C-101B-9397-08002B2CF9AE}" pid="27" name="dvDUdepartment">
    <vt:lpwstr/>
  </property>
  <property fmtid="{D5CDD505-2E9C-101B-9397-08002B2CF9AE}" pid="28" name="dvLogoExist">
    <vt:lpwstr>0</vt:lpwstr>
  </property>
  <property fmtid="{D5CDD505-2E9C-101B-9397-08002B2CF9AE}" pid="29" name="dvCurrentlogo">
    <vt:lpwstr/>
  </property>
  <property fmtid="{D5CDD505-2E9C-101B-9397-08002B2CF9AE}" pid="30" name="KEHALaatija">
    <vt:lpwstr>Risto Leppänen</vt:lpwstr>
  </property>
  <property fmtid="{D5CDD505-2E9C-101B-9397-08002B2CF9AE}" pid="31" name="Dokumentin_x0020_tila">
    <vt:lpwstr/>
  </property>
  <property fmtid="{D5CDD505-2E9C-101B-9397-08002B2CF9AE}" pid="32" name="Kieli">
    <vt:lpwstr>Suomi</vt:lpwstr>
  </property>
  <property fmtid="{D5CDD505-2E9C-101B-9397-08002B2CF9AE}" pid="33" name="Asiakirjan tyyppi">
    <vt:lpwstr>Esitys</vt:lpwstr>
  </property>
  <property fmtid="{D5CDD505-2E9C-101B-9397-08002B2CF9AE}" pid="34" name="Dokumenttityyppi">
    <vt:lpwstr>Esitys</vt:lpwstr>
  </property>
  <property fmtid="{D5CDD505-2E9C-101B-9397-08002B2CF9AE}" pid="35" name="Päiväys">
    <vt:filetime>2023-11-02T22:00:00Z</vt:filetime>
  </property>
  <property fmtid="{D5CDD505-2E9C-101B-9397-08002B2CF9AE}" pid="36" name="Laatijaorganisaatio">
    <vt:lpwstr>Pohjois-Pohjanmaan ELY</vt:lpwstr>
  </property>
  <property fmtid="{D5CDD505-2E9C-101B-9397-08002B2CF9AE}" pid="37" name="julkisuus">
    <vt:lpwstr/>
  </property>
</Properties>
</file>