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93" r:id="rId7"/>
    <p:sldMasterId id="2147483725" r:id="rId8"/>
    <p:sldMasterId id="2147483738" r:id="rId9"/>
    <p:sldMasterId id="2147483770" r:id="rId10"/>
  </p:sldMasterIdLst>
  <p:notesMasterIdLst>
    <p:notesMasterId r:id="rId39"/>
  </p:notesMasterIdLst>
  <p:sldIdLst>
    <p:sldId id="256" r:id="rId11"/>
    <p:sldId id="284" r:id="rId12"/>
    <p:sldId id="257" r:id="rId13"/>
    <p:sldId id="259" r:id="rId14"/>
    <p:sldId id="2146846827" r:id="rId15"/>
    <p:sldId id="2146846828" r:id="rId16"/>
    <p:sldId id="294" r:id="rId17"/>
    <p:sldId id="399" r:id="rId18"/>
    <p:sldId id="2146846832" r:id="rId19"/>
    <p:sldId id="395" r:id="rId20"/>
    <p:sldId id="715" r:id="rId21"/>
    <p:sldId id="732" r:id="rId22"/>
    <p:sldId id="720" r:id="rId23"/>
    <p:sldId id="2146846837" r:id="rId24"/>
    <p:sldId id="736" r:id="rId25"/>
    <p:sldId id="737" r:id="rId26"/>
    <p:sldId id="2146846826" r:id="rId27"/>
    <p:sldId id="693" r:id="rId28"/>
    <p:sldId id="260" r:id="rId29"/>
    <p:sldId id="2146846833" r:id="rId30"/>
    <p:sldId id="2146846834" r:id="rId31"/>
    <p:sldId id="2146846835" r:id="rId32"/>
    <p:sldId id="2146846836" r:id="rId33"/>
    <p:sldId id="2146846838" r:id="rId34"/>
    <p:sldId id="366" r:id="rId35"/>
    <p:sldId id="261" r:id="rId36"/>
    <p:sldId id="2146846831" r:id="rId37"/>
    <p:sldId id="731" r:id="rId3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243345-BB26-4B4B-A972-1842E8691D0C}" v="270" dt="2024-10-18T09:07:38.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0" Type="http://schemas.openxmlformats.org/officeDocument/2006/relationships/slide" Target="slides/slide10.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ppänen Risto (ELY)" userId="4f4168f0-1eac-406d-b8bd-b5fafdf69cad" providerId="ADAL" clId="{45243345-BB26-4B4B-A972-1842E8691D0C}"/>
    <pc:docChg chg="undo custSel addSld delSld modSld">
      <pc:chgData name="Leppänen Risto (ELY)" userId="4f4168f0-1eac-406d-b8bd-b5fafdf69cad" providerId="ADAL" clId="{45243345-BB26-4B4B-A972-1842E8691D0C}" dt="2024-10-18T09:10:56.768" v="2225" actId="1076"/>
      <pc:docMkLst>
        <pc:docMk/>
      </pc:docMkLst>
      <pc:sldChg chg="modSp mod">
        <pc:chgData name="Leppänen Risto (ELY)" userId="4f4168f0-1eac-406d-b8bd-b5fafdf69cad" providerId="ADAL" clId="{45243345-BB26-4B4B-A972-1842E8691D0C}" dt="2024-10-17T11:36:17.328" v="2178" actId="1076"/>
        <pc:sldMkLst>
          <pc:docMk/>
          <pc:sldMk cId="3963796841" sldId="256"/>
        </pc:sldMkLst>
        <pc:spChg chg="mod">
          <ac:chgData name="Leppänen Risto (ELY)" userId="4f4168f0-1eac-406d-b8bd-b5fafdf69cad" providerId="ADAL" clId="{45243345-BB26-4B4B-A972-1842E8691D0C}" dt="2024-10-15T07:19:35.637" v="6" actId="20577"/>
          <ac:spMkLst>
            <pc:docMk/>
            <pc:sldMk cId="3963796841" sldId="256"/>
            <ac:spMk id="2" creationId="{31F52D60-A20D-5076-85F8-7FD93FB1B2F9}"/>
          </ac:spMkLst>
        </pc:spChg>
        <pc:spChg chg="mod">
          <ac:chgData name="Leppänen Risto (ELY)" userId="4f4168f0-1eac-406d-b8bd-b5fafdf69cad" providerId="ADAL" clId="{45243345-BB26-4B4B-A972-1842E8691D0C}" dt="2024-10-17T11:36:17.328" v="2178" actId="1076"/>
          <ac:spMkLst>
            <pc:docMk/>
            <pc:sldMk cId="3963796841" sldId="256"/>
            <ac:spMk id="3" creationId="{30CF5A6D-9F3B-6CFC-925B-05AE3BFE993F}"/>
          </ac:spMkLst>
        </pc:spChg>
      </pc:sldChg>
      <pc:sldChg chg="modSp mod modClrScheme chgLayout">
        <pc:chgData name="Leppänen Risto (ELY)" userId="4f4168f0-1eac-406d-b8bd-b5fafdf69cad" providerId="ADAL" clId="{45243345-BB26-4B4B-A972-1842E8691D0C}" dt="2024-10-16T12:58:00" v="2090" actId="1076"/>
        <pc:sldMkLst>
          <pc:docMk/>
          <pc:sldMk cId="1358307328" sldId="257"/>
        </pc:sldMkLst>
        <pc:spChg chg="mod">
          <ac:chgData name="Leppänen Risto (ELY)" userId="4f4168f0-1eac-406d-b8bd-b5fafdf69cad" providerId="ADAL" clId="{45243345-BB26-4B4B-A972-1842E8691D0C}" dt="2024-10-16T12:58:00" v="2090" actId="1076"/>
          <ac:spMkLst>
            <pc:docMk/>
            <pc:sldMk cId="1358307328" sldId="257"/>
            <ac:spMk id="2" creationId="{776E7E06-6D2F-CEA6-CEDD-2D662FB43775}"/>
          </ac:spMkLst>
        </pc:spChg>
        <pc:spChg chg="mod">
          <ac:chgData name="Leppänen Risto (ELY)" userId="4f4168f0-1eac-406d-b8bd-b5fafdf69cad" providerId="ADAL" clId="{45243345-BB26-4B4B-A972-1842E8691D0C}" dt="2024-10-16T12:57:52.158" v="2089" actId="1076"/>
          <ac:spMkLst>
            <pc:docMk/>
            <pc:sldMk cId="1358307328" sldId="257"/>
            <ac:spMk id="3" creationId="{73D2DE6C-ABC9-327E-28DB-09B5966A0F17}"/>
          </ac:spMkLst>
        </pc:spChg>
        <pc:spChg chg="mod">
          <ac:chgData name="Leppänen Risto (ELY)" userId="4f4168f0-1eac-406d-b8bd-b5fafdf69cad" providerId="ADAL" clId="{45243345-BB26-4B4B-A972-1842E8691D0C}" dt="2024-10-16T12:48:35.715" v="2067" actId="26606"/>
          <ac:spMkLst>
            <pc:docMk/>
            <pc:sldMk cId="1358307328" sldId="257"/>
            <ac:spMk id="4" creationId="{653E59D7-F589-4BB4-147A-F9DC053C21C8}"/>
          </ac:spMkLst>
        </pc:spChg>
        <pc:spChg chg="mod">
          <ac:chgData name="Leppänen Risto (ELY)" userId="4f4168f0-1eac-406d-b8bd-b5fafdf69cad" providerId="ADAL" clId="{45243345-BB26-4B4B-A972-1842E8691D0C}" dt="2024-10-16T12:48:35.715" v="2067" actId="26606"/>
          <ac:spMkLst>
            <pc:docMk/>
            <pc:sldMk cId="1358307328" sldId="257"/>
            <ac:spMk id="5" creationId="{6D66A45A-EC51-FA82-FFC0-5257D28A223A}"/>
          </ac:spMkLst>
        </pc:spChg>
        <pc:spChg chg="mod">
          <ac:chgData name="Leppänen Risto (ELY)" userId="4f4168f0-1eac-406d-b8bd-b5fafdf69cad" providerId="ADAL" clId="{45243345-BB26-4B4B-A972-1842E8691D0C}" dt="2024-10-16T12:48:35.715" v="2067" actId="26606"/>
          <ac:spMkLst>
            <pc:docMk/>
            <pc:sldMk cId="1358307328" sldId="257"/>
            <ac:spMk id="6" creationId="{AEF771A8-E3B4-6B9A-B7DD-44A26773FBCC}"/>
          </ac:spMkLst>
        </pc:spChg>
        <pc:picChg chg="mod ord modCrop">
          <ac:chgData name="Leppänen Risto (ELY)" userId="4f4168f0-1eac-406d-b8bd-b5fafdf69cad" providerId="ADAL" clId="{45243345-BB26-4B4B-A972-1842E8691D0C}" dt="2024-10-16T12:55:07.057" v="2085" actId="732"/>
          <ac:picMkLst>
            <pc:docMk/>
            <pc:sldMk cId="1358307328" sldId="257"/>
            <ac:picMk id="10" creationId="{870BABD8-7EC1-DF0D-9D19-9B46C3F8BC52}"/>
          </ac:picMkLst>
        </pc:picChg>
      </pc:sldChg>
      <pc:sldChg chg="del">
        <pc:chgData name="Leppänen Risto (ELY)" userId="4f4168f0-1eac-406d-b8bd-b5fafdf69cad" providerId="ADAL" clId="{45243345-BB26-4B4B-A972-1842E8691D0C}" dt="2024-10-16T11:55:23.531" v="2046" actId="47"/>
        <pc:sldMkLst>
          <pc:docMk/>
          <pc:sldMk cId="3656181431" sldId="258"/>
        </pc:sldMkLst>
      </pc:sldChg>
      <pc:sldChg chg="addSp delSp modSp mod modClrScheme chgLayout">
        <pc:chgData name="Leppänen Risto (ELY)" userId="4f4168f0-1eac-406d-b8bd-b5fafdf69cad" providerId="ADAL" clId="{45243345-BB26-4B4B-A972-1842E8691D0C}" dt="2024-10-18T09:08:22.359" v="2216" actId="20577"/>
        <pc:sldMkLst>
          <pc:docMk/>
          <pc:sldMk cId="77229829" sldId="259"/>
        </pc:sldMkLst>
        <pc:spChg chg="mod">
          <ac:chgData name="Leppänen Risto (ELY)" userId="4f4168f0-1eac-406d-b8bd-b5fafdf69cad" providerId="ADAL" clId="{45243345-BB26-4B4B-A972-1842E8691D0C}" dt="2024-10-16T12:45:54.098" v="2066" actId="1076"/>
          <ac:spMkLst>
            <pc:docMk/>
            <pc:sldMk cId="77229829" sldId="259"/>
            <ac:spMk id="2" creationId="{776E7E06-6D2F-CEA6-CEDD-2D662FB43775}"/>
          </ac:spMkLst>
        </pc:spChg>
        <pc:spChg chg="mod">
          <ac:chgData name="Leppänen Risto (ELY)" userId="4f4168f0-1eac-406d-b8bd-b5fafdf69cad" providerId="ADAL" clId="{45243345-BB26-4B4B-A972-1842E8691D0C}" dt="2024-10-18T09:08:22.359" v="2216" actId="20577"/>
          <ac:spMkLst>
            <pc:docMk/>
            <pc:sldMk cId="77229829" sldId="259"/>
            <ac:spMk id="3" creationId="{73D2DE6C-ABC9-327E-28DB-09B5966A0F17}"/>
          </ac:spMkLst>
        </pc:spChg>
        <pc:spChg chg="mod">
          <ac:chgData name="Leppänen Risto (ELY)" userId="4f4168f0-1eac-406d-b8bd-b5fafdf69cad" providerId="ADAL" clId="{45243345-BB26-4B4B-A972-1842E8691D0C}" dt="2024-10-16T12:41:27.984" v="2051" actId="26606"/>
          <ac:spMkLst>
            <pc:docMk/>
            <pc:sldMk cId="77229829" sldId="259"/>
            <ac:spMk id="4" creationId="{653E59D7-F589-4BB4-147A-F9DC053C21C8}"/>
          </ac:spMkLst>
        </pc:spChg>
        <pc:spChg chg="mod">
          <ac:chgData name="Leppänen Risto (ELY)" userId="4f4168f0-1eac-406d-b8bd-b5fafdf69cad" providerId="ADAL" clId="{45243345-BB26-4B4B-A972-1842E8691D0C}" dt="2024-10-16T12:41:27.984" v="2051" actId="26606"/>
          <ac:spMkLst>
            <pc:docMk/>
            <pc:sldMk cId="77229829" sldId="259"/>
            <ac:spMk id="5" creationId="{6D66A45A-EC51-FA82-FFC0-5257D28A223A}"/>
          </ac:spMkLst>
        </pc:spChg>
        <pc:spChg chg="mod">
          <ac:chgData name="Leppänen Risto (ELY)" userId="4f4168f0-1eac-406d-b8bd-b5fafdf69cad" providerId="ADAL" clId="{45243345-BB26-4B4B-A972-1842E8691D0C}" dt="2024-10-16T12:41:27.984" v="2051" actId="26606"/>
          <ac:spMkLst>
            <pc:docMk/>
            <pc:sldMk cId="77229829" sldId="259"/>
            <ac:spMk id="6" creationId="{AEF771A8-E3B4-6B9A-B7DD-44A26773FBCC}"/>
          </ac:spMkLst>
        </pc:spChg>
        <pc:spChg chg="add mod">
          <ac:chgData name="Leppänen Risto (ELY)" userId="4f4168f0-1eac-406d-b8bd-b5fafdf69cad" providerId="ADAL" clId="{45243345-BB26-4B4B-A972-1842E8691D0C}" dt="2024-10-18T09:07:53.925" v="2206" actId="1076"/>
          <ac:spMkLst>
            <pc:docMk/>
            <pc:sldMk cId="77229829" sldId="259"/>
            <ac:spMk id="7" creationId="{A8249E6A-AF27-6B40-30C0-7D2B02AEB9F3}"/>
          </ac:spMkLst>
        </pc:spChg>
        <pc:spChg chg="add del mod">
          <ac:chgData name="Leppänen Risto (ELY)" userId="4f4168f0-1eac-406d-b8bd-b5fafdf69cad" providerId="ADAL" clId="{45243345-BB26-4B4B-A972-1842E8691D0C}" dt="2024-10-16T12:41:00.731" v="2048"/>
          <ac:spMkLst>
            <pc:docMk/>
            <pc:sldMk cId="77229829" sldId="259"/>
            <ac:spMk id="8" creationId="{C64ED92A-71AB-6C06-21E2-7181E1D456C7}"/>
          </ac:spMkLst>
        </pc:spChg>
        <pc:picChg chg="del">
          <ac:chgData name="Leppänen Risto (ELY)" userId="4f4168f0-1eac-406d-b8bd-b5fafdf69cad" providerId="ADAL" clId="{45243345-BB26-4B4B-A972-1842E8691D0C}" dt="2024-10-16T12:40:56.533" v="2047" actId="478"/>
          <ac:picMkLst>
            <pc:docMk/>
            <pc:sldMk cId="77229829" sldId="259"/>
            <ac:picMk id="10" creationId="{870BABD8-7EC1-DF0D-9D19-9B46C3F8BC52}"/>
          </ac:picMkLst>
        </pc:picChg>
        <pc:picChg chg="add mod ord">
          <ac:chgData name="Leppänen Risto (ELY)" userId="4f4168f0-1eac-406d-b8bd-b5fafdf69cad" providerId="ADAL" clId="{45243345-BB26-4B4B-A972-1842E8691D0C}" dt="2024-10-16T12:45:36.610" v="2064" actId="1076"/>
          <ac:picMkLst>
            <pc:docMk/>
            <pc:sldMk cId="77229829" sldId="259"/>
            <ac:picMk id="11" creationId="{8131F5DB-5189-FE42-0F98-64F5F30E9E2D}"/>
          </ac:picMkLst>
        </pc:picChg>
      </pc:sldChg>
      <pc:sldChg chg="del">
        <pc:chgData name="Leppänen Risto (ELY)" userId="4f4168f0-1eac-406d-b8bd-b5fafdf69cad" providerId="ADAL" clId="{45243345-BB26-4B4B-A972-1842E8691D0C}" dt="2024-10-16T11:30:45.933" v="1932" actId="47"/>
        <pc:sldMkLst>
          <pc:docMk/>
          <pc:sldMk cId="3623813723" sldId="668"/>
        </pc:sldMkLst>
      </pc:sldChg>
      <pc:sldChg chg="delSp modSp mod">
        <pc:chgData name="Leppänen Risto (ELY)" userId="4f4168f0-1eac-406d-b8bd-b5fafdf69cad" providerId="ADAL" clId="{45243345-BB26-4B4B-A972-1842E8691D0C}" dt="2024-10-16T11:31:06.393" v="1936" actId="478"/>
        <pc:sldMkLst>
          <pc:docMk/>
          <pc:sldMk cId="1706691882" sldId="731"/>
        </pc:sldMkLst>
        <pc:spChg chg="del mod">
          <ac:chgData name="Leppänen Risto (ELY)" userId="4f4168f0-1eac-406d-b8bd-b5fafdf69cad" providerId="ADAL" clId="{45243345-BB26-4B4B-A972-1842E8691D0C}" dt="2024-10-16T11:31:06.393" v="1936" actId="478"/>
          <ac:spMkLst>
            <pc:docMk/>
            <pc:sldMk cId="1706691882" sldId="731"/>
            <ac:spMk id="2" creationId="{D0B6CF68-D358-868D-93FD-C01DD1C9F706}"/>
          </ac:spMkLst>
        </pc:spChg>
        <pc:spChg chg="del mod">
          <ac:chgData name="Leppänen Risto (ELY)" userId="4f4168f0-1eac-406d-b8bd-b5fafdf69cad" providerId="ADAL" clId="{45243345-BB26-4B4B-A972-1842E8691D0C}" dt="2024-10-16T11:30:59.922" v="1934" actId="478"/>
          <ac:spMkLst>
            <pc:docMk/>
            <pc:sldMk cId="1706691882" sldId="731"/>
            <ac:spMk id="3" creationId="{0DABB537-673D-FCAA-4BC7-23B8DE430D3A}"/>
          </ac:spMkLst>
        </pc:spChg>
      </pc:sldChg>
      <pc:sldChg chg="del">
        <pc:chgData name="Leppänen Risto (ELY)" userId="4f4168f0-1eac-406d-b8bd-b5fafdf69cad" providerId="ADAL" clId="{45243345-BB26-4B4B-A972-1842E8691D0C}" dt="2024-10-16T08:59:35.651" v="848" actId="47"/>
        <pc:sldMkLst>
          <pc:docMk/>
          <pc:sldMk cId="4272149587" sldId="740"/>
        </pc:sldMkLst>
      </pc:sldChg>
      <pc:sldChg chg="del">
        <pc:chgData name="Leppänen Risto (ELY)" userId="4f4168f0-1eac-406d-b8bd-b5fafdf69cad" providerId="ADAL" clId="{45243345-BB26-4B4B-A972-1842E8691D0C}" dt="2024-10-15T08:53:12.451" v="846" actId="47"/>
        <pc:sldMkLst>
          <pc:docMk/>
          <pc:sldMk cId="1950443111" sldId="741"/>
        </pc:sldMkLst>
      </pc:sldChg>
      <pc:sldChg chg="del">
        <pc:chgData name="Leppänen Risto (ELY)" userId="4f4168f0-1eac-406d-b8bd-b5fafdf69cad" providerId="ADAL" clId="{45243345-BB26-4B4B-A972-1842E8691D0C}" dt="2024-10-15T08:53:18.516" v="847" actId="47"/>
        <pc:sldMkLst>
          <pc:docMk/>
          <pc:sldMk cId="4136703289" sldId="742"/>
        </pc:sldMkLst>
      </pc:sldChg>
      <pc:sldChg chg="del">
        <pc:chgData name="Leppänen Risto (ELY)" userId="4f4168f0-1eac-406d-b8bd-b5fafdf69cad" providerId="ADAL" clId="{45243345-BB26-4B4B-A972-1842E8691D0C}" dt="2024-10-16T09:08:49.555" v="849" actId="47"/>
        <pc:sldMkLst>
          <pc:docMk/>
          <pc:sldMk cId="879984231" sldId="2146846824"/>
        </pc:sldMkLst>
      </pc:sldChg>
      <pc:sldChg chg="modSp mod">
        <pc:chgData name="Leppänen Risto (ELY)" userId="4f4168f0-1eac-406d-b8bd-b5fafdf69cad" providerId="ADAL" clId="{45243345-BB26-4B4B-A972-1842E8691D0C}" dt="2024-10-18T09:10:56.768" v="2225" actId="1076"/>
        <pc:sldMkLst>
          <pc:docMk/>
          <pc:sldMk cId="1299333574" sldId="2146846831"/>
        </pc:sldMkLst>
        <pc:spChg chg="mod">
          <ac:chgData name="Leppänen Risto (ELY)" userId="4f4168f0-1eac-406d-b8bd-b5fafdf69cad" providerId="ADAL" clId="{45243345-BB26-4B4B-A972-1842E8691D0C}" dt="2024-10-18T09:10:56.768" v="2225" actId="1076"/>
          <ac:spMkLst>
            <pc:docMk/>
            <pc:sldMk cId="1299333574" sldId="2146846831"/>
            <ac:spMk id="4" creationId="{118E5CBC-B9ED-BED3-FF7C-DF899BF355F6}"/>
          </ac:spMkLst>
        </pc:spChg>
      </pc:sldChg>
      <pc:sldChg chg="addSp delSp modSp new mod">
        <pc:chgData name="Leppänen Risto (ELY)" userId="4f4168f0-1eac-406d-b8bd-b5fafdf69cad" providerId="ADAL" clId="{45243345-BB26-4B4B-A972-1842E8691D0C}" dt="2024-10-16T09:18:11.863" v="886" actId="22"/>
        <pc:sldMkLst>
          <pc:docMk/>
          <pc:sldMk cId="694329628" sldId="2146846833"/>
        </pc:sldMkLst>
        <pc:spChg chg="add del">
          <ac:chgData name="Leppänen Risto (ELY)" userId="4f4168f0-1eac-406d-b8bd-b5fafdf69cad" providerId="ADAL" clId="{45243345-BB26-4B4B-A972-1842E8691D0C}" dt="2024-10-16T09:13:06.547" v="854" actId="26606"/>
          <ac:spMkLst>
            <pc:docMk/>
            <pc:sldMk cId="694329628" sldId="2146846833"/>
            <ac:spMk id="2" creationId="{0E60193C-FF10-1313-74CD-2DDA107327C1}"/>
          </ac:spMkLst>
        </pc:spChg>
        <pc:spChg chg="add del">
          <ac:chgData name="Leppänen Risto (ELY)" userId="4f4168f0-1eac-406d-b8bd-b5fafdf69cad" providerId="ADAL" clId="{45243345-BB26-4B4B-A972-1842E8691D0C}" dt="2024-10-16T09:13:06.547" v="854" actId="26606"/>
          <ac:spMkLst>
            <pc:docMk/>
            <pc:sldMk cId="694329628" sldId="2146846833"/>
            <ac:spMk id="3" creationId="{E0381F71-1F09-F3DF-59F8-C99A6B76E4F8}"/>
          </ac:spMkLst>
        </pc:spChg>
        <pc:spChg chg="mod modVis">
          <ac:chgData name="Leppänen Risto (ELY)" userId="4f4168f0-1eac-406d-b8bd-b5fafdf69cad" providerId="ADAL" clId="{45243345-BB26-4B4B-A972-1842E8691D0C}" dt="2024-10-16T09:13:06.547" v="854" actId="26606"/>
          <ac:spMkLst>
            <pc:docMk/>
            <pc:sldMk cId="694329628" sldId="2146846833"/>
            <ac:spMk id="4" creationId="{4BC2F1BC-1C01-6DB9-1716-51BE1722F31C}"/>
          </ac:spMkLst>
        </pc:spChg>
        <pc:spChg chg="mod modVis">
          <ac:chgData name="Leppänen Risto (ELY)" userId="4f4168f0-1eac-406d-b8bd-b5fafdf69cad" providerId="ADAL" clId="{45243345-BB26-4B4B-A972-1842E8691D0C}" dt="2024-10-16T09:13:06.547" v="854" actId="26606"/>
          <ac:spMkLst>
            <pc:docMk/>
            <pc:sldMk cId="694329628" sldId="2146846833"/>
            <ac:spMk id="5" creationId="{3B8243A8-8CA4-A62E-E780-67294F4C8E54}"/>
          </ac:spMkLst>
        </pc:spChg>
        <pc:spChg chg="mod ord">
          <ac:chgData name="Leppänen Risto (ELY)" userId="4f4168f0-1eac-406d-b8bd-b5fafdf69cad" providerId="ADAL" clId="{45243345-BB26-4B4B-A972-1842E8691D0C}" dt="2024-10-16T09:16:11.842" v="860" actId="26606"/>
          <ac:spMkLst>
            <pc:docMk/>
            <pc:sldMk cId="694329628" sldId="2146846833"/>
            <ac:spMk id="6" creationId="{021F911F-23AD-E0DE-392E-A7D5DAEE40E0}"/>
          </ac:spMkLst>
        </pc:spChg>
        <pc:spChg chg="add mod">
          <ac:chgData name="Leppänen Risto (ELY)" userId="4f4168f0-1eac-406d-b8bd-b5fafdf69cad" providerId="ADAL" clId="{45243345-BB26-4B4B-A972-1842E8691D0C}" dt="2024-10-16T09:16:49.131" v="884" actId="1076"/>
          <ac:spMkLst>
            <pc:docMk/>
            <pc:sldMk cId="694329628" sldId="2146846833"/>
            <ac:spMk id="13" creationId="{CFF0EE18-51AE-A55C-23CB-574EE2F9DF2A}"/>
          </ac:spMkLst>
        </pc:spChg>
        <pc:spChg chg="add">
          <ac:chgData name="Leppänen Risto (ELY)" userId="4f4168f0-1eac-406d-b8bd-b5fafdf69cad" providerId="ADAL" clId="{45243345-BB26-4B4B-A972-1842E8691D0C}" dt="2024-10-16T09:16:11.842" v="860" actId="26606"/>
          <ac:spMkLst>
            <pc:docMk/>
            <pc:sldMk cId="694329628" sldId="2146846833"/>
            <ac:spMk id="15" creationId="{786273E7-78F7-B6C8-BC86-DF5F35EAE8B1}"/>
          </ac:spMkLst>
        </pc:spChg>
        <pc:spChg chg="add">
          <ac:chgData name="Leppänen Risto (ELY)" userId="4f4168f0-1eac-406d-b8bd-b5fafdf69cad" providerId="ADAL" clId="{45243345-BB26-4B4B-A972-1842E8691D0C}" dt="2024-10-16T09:16:11.842" v="860" actId="26606"/>
          <ac:spMkLst>
            <pc:docMk/>
            <pc:sldMk cId="694329628" sldId="2146846833"/>
            <ac:spMk id="17" creationId="{5D63641D-7046-2E81-A34B-75B9DB8F06A0}"/>
          </ac:spMkLst>
        </pc:spChg>
        <pc:picChg chg="add mod ord modCrop">
          <ac:chgData name="Leppänen Risto (ELY)" userId="4f4168f0-1eac-406d-b8bd-b5fafdf69cad" providerId="ADAL" clId="{45243345-BB26-4B4B-A972-1842E8691D0C}" dt="2024-10-16T09:16:43.503" v="883" actId="14100"/>
          <ac:picMkLst>
            <pc:docMk/>
            <pc:sldMk cId="694329628" sldId="2146846833"/>
            <ac:picMk id="8" creationId="{8257B7E7-D742-FFF2-B3A0-15D1844A6275}"/>
          </ac:picMkLst>
        </pc:picChg>
        <pc:picChg chg="add del">
          <ac:chgData name="Leppänen Risto (ELY)" userId="4f4168f0-1eac-406d-b8bd-b5fafdf69cad" providerId="ADAL" clId="{45243345-BB26-4B4B-A972-1842E8691D0C}" dt="2024-10-16T09:18:11.863" v="886" actId="22"/>
          <ac:picMkLst>
            <pc:docMk/>
            <pc:sldMk cId="694329628" sldId="2146846833"/>
            <ac:picMk id="10" creationId="{56C7BF50-CF95-629D-D18B-4C157D84FA10}"/>
          </ac:picMkLst>
        </pc:picChg>
      </pc:sldChg>
      <pc:sldChg chg="addSp modSp new mod">
        <pc:chgData name="Leppänen Risto (ELY)" userId="4f4168f0-1eac-406d-b8bd-b5fafdf69cad" providerId="ADAL" clId="{45243345-BB26-4B4B-A972-1842E8691D0C}" dt="2024-10-16T09:25:53.283" v="935" actId="1076"/>
        <pc:sldMkLst>
          <pc:docMk/>
          <pc:sldMk cId="1375369072" sldId="2146846834"/>
        </pc:sldMkLst>
        <pc:spChg chg="add mod">
          <ac:chgData name="Leppänen Risto (ELY)" userId="4f4168f0-1eac-406d-b8bd-b5fafdf69cad" providerId="ADAL" clId="{45243345-BB26-4B4B-A972-1842E8691D0C}" dt="2024-10-16T09:25:53.283" v="935" actId="1076"/>
          <ac:spMkLst>
            <pc:docMk/>
            <pc:sldMk cId="1375369072" sldId="2146846834"/>
            <ac:spMk id="9" creationId="{C3063B2A-E961-0563-86A7-79A78C4FB114}"/>
          </ac:spMkLst>
        </pc:spChg>
        <pc:picChg chg="add mod modCrop">
          <ac:chgData name="Leppänen Risto (ELY)" userId="4f4168f0-1eac-406d-b8bd-b5fafdf69cad" providerId="ADAL" clId="{45243345-BB26-4B4B-A972-1842E8691D0C}" dt="2024-10-16T09:20:27.145" v="900" actId="732"/>
          <ac:picMkLst>
            <pc:docMk/>
            <pc:sldMk cId="1375369072" sldId="2146846834"/>
            <ac:picMk id="8" creationId="{4F6C5B53-9533-B7A0-FFFC-FA413A2DD30E}"/>
          </ac:picMkLst>
        </pc:picChg>
      </pc:sldChg>
      <pc:sldChg chg="addSp delSp modSp new mod">
        <pc:chgData name="Leppänen Risto (ELY)" userId="4f4168f0-1eac-406d-b8bd-b5fafdf69cad" providerId="ADAL" clId="{45243345-BB26-4B4B-A972-1842E8691D0C}" dt="2024-10-16T09:25:44.156" v="934" actId="1076"/>
        <pc:sldMkLst>
          <pc:docMk/>
          <pc:sldMk cId="4020380859" sldId="2146846835"/>
        </pc:sldMkLst>
        <pc:spChg chg="del">
          <ac:chgData name="Leppänen Risto (ELY)" userId="4f4168f0-1eac-406d-b8bd-b5fafdf69cad" providerId="ADAL" clId="{45243345-BB26-4B4B-A972-1842E8691D0C}" dt="2024-10-16T09:23:10.057" v="906" actId="26606"/>
          <ac:spMkLst>
            <pc:docMk/>
            <pc:sldMk cId="4020380859" sldId="2146846835"/>
            <ac:spMk id="2" creationId="{DE7C6AA4-C891-5915-12D2-6618B4CD7ACF}"/>
          </ac:spMkLst>
        </pc:spChg>
        <pc:spChg chg="del">
          <ac:chgData name="Leppänen Risto (ELY)" userId="4f4168f0-1eac-406d-b8bd-b5fafdf69cad" providerId="ADAL" clId="{45243345-BB26-4B4B-A972-1842E8691D0C}" dt="2024-10-16T09:23:10.057" v="906" actId="26606"/>
          <ac:spMkLst>
            <pc:docMk/>
            <pc:sldMk cId="4020380859" sldId="2146846835"/>
            <ac:spMk id="3" creationId="{84A97646-81F2-CCBE-DD09-602F51518AA0}"/>
          </ac:spMkLst>
        </pc:spChg>
        <pc:spChg chg="mod modVis">
          <ac:chgData name="Leppänen Risto (ELY)" userId="4f4168f0-1eac-406d-b8bd-b5fafdf69cad" providerId="ADAL" clId="{45243345-BB26-4B4B-A972-1842E8691D0C}" dt="2024-10-16T09:23:10.057" v="906" actId="26606"/>
          <ac:spMkLst>
            <pc:docMk/>
            <pc:sldMk cId="4020380859" sldId="2146846835"/>
            <ac:spMk id="4" creationId="{28CDEE2F-EDB6-9CAE-8B1F-77D63BCF0616}"/>
          </ac:spMkLst>
        </pc:spChg>
        <pc:spChg chg="mod modVis">
          <ac:chgData name="Leppänen Risto (ELY)" userId="4f4168f0-1eac-406d-b8bd-b5fafdf69cad" providerId="ADAL" clId="{45243345-BB26-4B4B-A972-1842E8691D0C}" dt="2024-10-16T09:23:10.057" v="906" actId="26606"/>
          <ac:spMkLst>
            <pc:docMk/>
            <pc:sldMk cId="4020380859" sldId="2146846835"/>
            <ac:spMk id="5" creationId="{6C430ACD-E660-DB1E-D333-883226715884}"/>
          </ac:spMkLst>
        </pc:spChg>
        <pc:spChg chg="mod">
          <ac:chgData name="Leppänen Risto (ELY)" userId="4f4168f0-1eac-406d-b8bd-b5fafdf69cad" providerId="ADAL" clId="{45243345-BB26-4B4B-A972-1842E8691D0C}" dt="2024-10-16T09:23:10.057" v="906" actId="26606"/>
          <ac:spMkLst>
            <pc:docMk/>
            <pc:sldMk cId="4020380859" sldId="2146846835"/>
            <ac:spMk id="6" creationId="{57AE9DCC-4255-4469-E986-CA54B7411029}"/>
          </ac:spMkLst>
        </pc:spChg>
        <pc:spChg chg="add mod">
          <ac:chgData name="Leppänen Risto (ELY)" userId="4f4168f0-1eac-406d-b8bd-b5fafdf69cad" providerId="ADAL" clId="{45243345-BB26-4B4B-A972-1842E8691D0C}" dt="2024-10-16T09:25:44.156" v="934" actId="1076"/>
          <ac:spMkLst>
            <pc:docMk/>
            <pc:sldMk cId="4020380859" sldId="2146846835"/>
            <ac:spMk id="9" creationId="{8598427F-DC8B-0789-D08A-3D2C446AFBBA}"/>
          </ac:spMkLst>
        </pc:spChg>
        <pc:picChg chg="add mod ord">
          <ac:chgData name="Leppänen Risto (ELY)" userId="4f4168f0-1eac-406d-b8bd-b5fafdf69cad" providerId="ADAL" clId="{45243345-BB26-4B4B-A972-1842E8691D0C}" dt="2024-10-16T09:23:22.688" v="907" actId="1076"/>
          <ac:picMkLst>
            <pc:docMk/>
            <pc:sldMk cId="4020380859" sldId="2146846835"/>
            <ac:picMk id="8" creationId="{27C224CB-7A5B-82BA-017D-5E04A420C825}"/>
          </ac:picMkLst>
        </pc:picChg>
      </pc:sldChg>
      <pc:sldChg chg="modSp new mod">
        <pc:chgData name="Leppänen Risto (ELY)" userId="4f4168f0-1eac-406d-b8bd-b5fafdf69cad" providerId="ADAL" clId="{45243345-BB26-4B4B-A972-1842E8691D0C}" dt="2024-10-16T10:09:28.364" v="1925" actId="20577"/>
        <pc:sldMkLst>
          <pc:docMk/>
          <pc:sldMk cId="2788195538" sldId="2146846836"/>
        </pc:sldMkLst>
        <pc:spChg chg="mod">
          <ac:chgData name="Leppänen Risto (ELY)" userId="4f4168f0-1eac-406d-b8bd-b5fafdf69cad" providerId="ADAL" clId="{45243345-BB26-4B4B-A972-1842E8691D0C}" dt="2024-10-16T10:00:55.289" v="1772" actId="1076"/>
          <ac:spMkLst>
            <pc:docMk/>
            <pc:sldMk cId="2788195538" sldId="2146846836"/>
            <ac:spMk id="2" creationId="{33474B20-69D6-09DB-515F-EE95CEE68609}"/>
          </ac:spMkLst>
        </pc:spChg>
        <pc:spChg chg="mod">
          <ac:chgData name="Leppänen Risto (ELY)" userId="4f4168f0-1eac-406d-b8bd-b5fafdf69cad" providerId="ADAL" clId="{45243345-BB26-4B4B-A972-1842E8691D0C}" dt="2024-10-16T10:09:28.364" v="1925" actId="20577"/>
          <ac:spMkLst>
            <pc:docMk/>
            <pc:sldMk cId="2788195538" sldId="2146846836"/>
            <ac:spMk id="3" creationId="{36A1B66F-EF1F-2037-80D5-1F14295C5021}"/>
          </ac:spMkLst>
        </pc:spChg>
      </pc:sldChg>
      <pc:sldChg chg="addSp delSp modSp new mod modClrScheme chgLayout">
        <pc:chgData name="Leppänen Risto (ELY)" userId="4f4168f0-1eac-406d-b8bd-b5fafdf69cad" providerId="ADAL" clId="{45243345-BB26-4B4B-A972-1842E8691D0C}" dt="2024-10-16T11:55:02.701" v="2045" actId="1076"/>
        <pc:sldMkLst>
          <pc:docMk/>
          <pc:sldMk cId="2640666437" sldId="2146846837"/>
        </pc:sldMkLst>
        <pc:spChg chg="del">
          <ac:chgData name="Leppänen Risto (ELY)" userId="4f4168f0-1eac-406d-b8bd-b5fafdf69cad" providerId="ADAL" clId="{45243345-BB26-4B4B-A972-1842E8691D0C}" dt="2024-10-16T11:52:26.742" v="1939" actId="26606"/>
          <ac:spMkLst>
            <pc:docMk/>
            <pc:sldMk cId="2640666437" sldId="2146846837"/>
            <ac:spMk id="2" creationId="{4416FA11-F778-684A-3E6F-BDE1DA7893DF}"/>
          </ac:spMkLst>
        </pc:spChg>
        <pc:spChg chg="del">
          <ac:chgData name="Leppänen Risto (ELY)" userId="4f4168f0-1eac-406d-b8bd-b5fafdf69cad" providerId="ADAL" clId="{45243345-BB26-4B4B-A972-1842E8691D0C}" dt="2024-10-16T11:52:19.516" v="1938"/>
          <ac:spMkLst>
            <pc:docMk/>
            <pc:sldMk cId="2640666437" sldId="2146846837"/>
            <ac:spMk id="3" creationId="{C9208731-6FAB-EDC9-8BC5-BFFB5764AC9B}"/>
          </ac:spMkLst>
        </pc:spChg>
        <pc:spChg chg="del">
          <ac:chgData name="Leppänen Risto (ELY)" userId="4f4168f0-1eac-406d-b8bd-b5fafdf69cad" providerId="ADAL" clId="{45243345-BB26-4B4B-A972-1842E8691D0C}" dt="2024-10-16T11:52:26.742" v="1939" actId="26606"/>
          <ac:spMkLst>
            <pc:docMk/>
            <pc:sldMk cId="2640666437" sldId="2146846837"/>
            <ac:spMk id="4" creationId="{0D7467A4-C499-E1DD-3A9C-0AC155710A0E}"/>
          </ac:spMkLst>
        </pc:spChg>
        <pc:spChg chg="mod">
          <ac:chgData name="Leppänen Risto (ELY)" userId="4f4168f0-1eac-406d-b8bd-b5fafdf69cad" providerId="ADAL" clId="{45243345-BB26-4B4B-A972-1842E8691D0C}" dt="2024-10-16T11:52:26.742" v="1939" actId="26606"/>
          <ac:spMkLst>
            <pc:docMk/>
            <pc:sldMk cId="2640666437" sldId="2146846837"/>
            <ac:spMk id="5" creationId="{FD79AED9-85A3-EBE9-8319-F5655BF923A4}"/>
          </ac:spMkLst>
        </pc:spChg>
        <pc:spChg chg="mod">
          <ac:chgData name="Leppänen Risto (ELY)" userId="4f4168f0-1eac-406d-b8bd-b5fafdf69cad" providerId="ADAL" clId="{45243345-BB26-4B4B-A972-1842E8691D0C}" dt="2024-10-16T11:52:26.742" v="1939" actId="26606"/>
          <ac:spMkLst>
            <pc:docMk/>
            <pc:sldMk cId="2640666437" sldId="2146846837"/>
            <ac:spMk id="6" creationId="{C0DD2283-67F1-A2CD-376A-D7E2306193B5}"/>
          </ac:spMkLst>
        </pc:spChg>
        <pc:spChg chg="mod">
          <ac:chgData name="Leppänen Risto (ELY)" userId="4f4168f0-1eac-406d-b8bd-b5fafdf69cad" providerId="ADAL" clId="{45243345-BB26-4B4B-A972-1842E8691D0C}" dt="2024-10-16T11:52:26.742" v="1939" actId="26606"/>
          <ac:spMkLst>
            <pc:docMk/>
            <pc:sldMk cId="2640666437" sldId="2146846837"/>
            <ac:spMk id="7" creationId="{16B087CF-71B8-73EE-8584-F69660132EF1}"/>
          </ac:spMkLst>
        </pc:spChg>
        <pc:spChg chg="add mod">
          <ac:chgData name="Leppänen Risto (ELY)" userId="4f4168f0-1eac-406d-b8bd-b5fafdf69cad" providerId="ADAL" clId="{45243345-BB26-4B4B-A972-1842E8691D0C}" dt="2024-10-16T11:54:15.471" v="2044" actId="20577"/>
          <ac:spMkLst>
            <pc:docMk/>
            <pc:sldMk cId="2640666437" sldId="2146846837"/>
            <ac:spMk id="13" creationId="{82E6FCE2-C402-9A6C-5CB0-7FDB39C36F18}"/>
          </ac:spMkLst>
        </pc:spChg>
        <pc:picChg chg="add mod ord">
          <ac:chgData name="Leppänen Risto (ELY)" userId="4f4168f0-1eac-406d-b8bd-b5fafdf69cad" providerId="ADAL" clId="{45243345-BB26-4B4B-A972-1842E8691D0C}" dt="2024-10-16T11:55:02.701" v="2045" actId="1076"/>
          <ac:picMkLst>
            <pc:docMk/>
            <pc:sldMk cId="2640666437" sldId="2146846837"/>
            <ac:picMk id="8" creationId="{6B4EC935-6FDC-5823-FB9E-4E9AECDED490}"/>
          </ac:picMkLst>
        </pc:picChg>
      </pc:sldChg>
      <pc:sldChg chg="addSp modSp mod">
        <pc:chgData name="Leppänen Risto (ELY)" userId="4f4168f0-1eac-406d-b8bd-b5fafdf69cad" providerId="ADAL" clId="{45243345-BB26-4B4B-A972-1842E8691D0C}" dt="2024-10-17T11:35:18.452" v="2177" actId="20577"/>
        <pc:sldMkLst>
          <pc:docMk/>
          <pc:sldMk cId="166176199" sldId="2146846838"/>
        </pc:sldMkLst>
        <pc:spChg chg="add mod">
          <ac:chgData name="Leppänen Risto (ELY)" userId="4f4168f0-1eac-406d-b8bd-b5fafdf69cad" providerId="ADAL" clId="{45243345-BB26-4B4B-A972-1842E8691D0C}" dt="2024-10-17T11:32:15.277" v="2175" actId="20577"/>
          <ac:spMkLst>
            <pc:docMk/>
            <pc:sldMk cId="166176199" sldId="2146846838"/>
            <ac:spMk id="2" creationId="{BD939CED-A9F4-A901-4CBC-9AD42080FDE2}"/>
          </ac:spMkLst>
        </pc:spChg>
        <pc:spChg chg="mod">
          <ac:chgData name="Leppänen Risto (ELY)" userId="4f4168f0-1eac-406d-b8bd-b5fafdf69cad" providerId="ADAL" clId="{45243345-BB26-4B4B-A972-1842E8691D0C}" dt="2024-10-17T11:23:46.141" v="2125" actId="1076"/>
          <ac:spMkLst>
            <pc:docMk/>
            <pc:sldMk cId="166176199" sldId="2146846838"/>
            <ac:spMk id="6" creationId="{8A4CB1BA-5731-C57E-95E2-6AAB212AED05}"/>
          </ac:spMkLst>
        </pc:spChg>
        <pc:spChg chg="mod">
          <ac:chgData name="Leppänen Risto (ELY)" userId="4f4168f0-1eac-406d-b8bd-b5fafdf69cad" providerId="ADAL" clId="{45243345-BB26-4B4B-A972-1842E8691D0C}" dt="2024-10-17T11:35:18.452" v="2177" actId="20577"/>
          <ac:spMkLst>
            <pc:docMk/>
            <pc:sldMk cId="166176199" sldId="2146846838"/>
            <ac:spMk id="7" creationId="{78B5EB5B-1DDA-30C1-E993-1B221638AE4A}"/>
          </ac:spMkLst>
        </pc:spChg>
      </pc:sldChg>
      <pc:sldMasterChg chg="delSldLayout">
        <pc:chgData name="Leppänen Risto (ELY)" userId="4f4168f0-1eac-406d-b8bd-b5fafdf69cad" providerId="ADAL" clId="{45243345-BB26-4B4B-A972-1842E8691D0C}" dt="2024-10-16T11:30:45.933" v="1932" actId="47"/>
        <pc:sldMasterMkLst>
          <pc:docMk/>
          <pc:sldMasterMk cId="3467862131" sldId="2147483660"/>
        </pc:sldMasterMkLst>
        <pc:sldLayoutChg chg="del">
          <pc:chgData name="Leppänen Risto (ELY)" userId="4f4168f0-1eac-406d-b8bd-b5fafdf69cad" providerId="ADAL" clId="{45243345-BB26-4B4B-A972-1842E8691D0C}" dt="2024-10-16T11:30:45.933" v="1932" actId="47"/>
          <pc:sldLayoutMkLst>
            <pc:docMk/>
            <pc:sldMasterMk cId="3467862131" sldId="2147483660"/>
            <pc:sldLayoutMk cId="256890984" sldId="214748380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a:t>Päällystysmäärät</a:t>
            </a:r>
            <a:r>
              <a:rPr lang="fi-FI" baseline="0"/>
              <a:t> [km]</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'Päällystysmäärät 2011-2021'!$A$6</c:f>
              <c:strCache>
                <c:ptCount val="1"/>
                <c:pt idx="0">
                  <c:v>kilometrit</c:v>
                </c:pt>
              </c:strCache>
            </c:strRef>
          </c:tx>
          <c:spPr>
            <a:solidFill>
              <a:schemeClr val="accent1"/>
            </a:solidFill>
            <a:ln>
              <a:noFill/>
            </a:ln>
            <a:effectLst/>
          </c:spPr>
          <c:invertIfNegative val="0"/>
          <c:cat>
            <c:numRef>
              <c:f>'Päällystysmäärät 2011-2021'!$B$5:$N$5</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'Päällystysmäärät 2011-2021'!$B$6:$N$6</c:f>
              <c:numCache>
                <c:formatCode>General</c:formatCode>
                <c:ptCount val="13"/>
                <c:pt idx="0">
                  <c:v>274</c:v>
                </c:pt>
                <c:pt idx="1">
                  <c:v>234</c:v>
                </c:pt>
                <c:pt idx="2">
                  <c:v>340</c:v>
                </c:pt>
                <c:pt idx="3">
                  <c:v>284</c:v>
                </c:pt>
                <c:pt idx="4">
                  <c:v>314</c:v>
                </c:pt>
                <c:pt idx="5">
                  <c:v>359</c:v>
                </c:pt>
                <c:pt idx="6">
                  <c:v>323</c:v>
                </c:pt>
                <c:pt idx="7">
                  <c:v>262</c:v>
                </c:pt>
                <c:pt idx="8">
                  <c:v>219</c:v>
                </c:pt>
                <c:pt idx="9">
                  <c:v>491</c:v>
                </c:pt>
                <c:pt idx="10">
                  <c:v>372</c:v>
                </c:pt>
                <c:pt idx="11">
                  <c:v>242</c:v>
                </c:pt>
                <c:pt idx="12">
                  <c:v>150</c:v>
                </c:pt>
              </c:numCache>
            </c:numRef>
          </c:val>
          <c:extLst>
            <c:ext xmlns:c16="http://schemas.microsoft.com/office/drawing/2014/chart" uri="{C3380CC4-5D6E-409C-BE32-E72D297353CC}">
              <c16:uniqueId val="{00000000-9B24-4CE4-9577-55652B1E078D}"/>
            </c:ext>
          </c:extLst>
        </c:ser>
        <c:dLbls>
          <c:showLegendKey val="0"/>
          <c:showVal val="0"/>
          <c:showCatName val="0"/>
          <c:showSerName val="0"/>
          <c:showPercent val="0"/>
          <c:showBubbleSize val="0"/>
        </c:dLbls>
        <c:gapWidth val="219"/>
        <c:overlap val="-27"/>
        <c:axId val="1206974495"/>
        <c:axId val="1206960351"/>
      </c:barChart>
      <c:catAx>
        <c:axId val="1206974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206960351"/>
        <c:crosses val="autoZero"/>
        <c:auto val="1"/>
        <c:lblAlgn val="ctr"/>
        <c:lblOffset val="100"/>
        <c:noMultiLvlLbl val="0"/>
      </c:catAx>
      <c:valAx>
        <c:axId val="12069603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206974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a:t>Huonokuntoisten päällystettyjen teiden</a:t>
            </a:r>
            <a:r>
              <a:rPr lang="fi-FI" baseline="0"/>
              <a:t> määrä [km]</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lineChart>
        <c:grouping val="standard"/>
        <c:varyColors val="0"/>
        <c:ser>
          <c:idx val="0"/>
          <c:order val="0"/>
          <c:tx>
            <c:strRef>
              <c:f>Taul1!$B$24</c:f>
              <c:strCache>
                <c:ptCount val="1"/>
                <c:pt idx="0">
                  <c:v>vilkkaat tiet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Taul1!$C$23:$I$23</c:f>
              <c:numCache>
                <c:formatCode>General</c:formatCode>
                <c:ptCount val="7"/>
                <c:pt idx="0">
                  <c:v>2017</c:v>
                </c:pt>
                <c:pt idx="1">
                  <c:v>2018</c:v>
                </c:pt>
                <c:pt idx="2">
                  <c:v>2019</c:v>
                </c:pt>
                <c:pt idx="3">
                  <c:v>2020</c:v>
                </c:pt>
                <c:pt idx="4">
                  <c:v>2021</c:v>
                </c:pt>
                <c:pt idx="5">
                  <c:v>2022</c:v>
                </c:pt>
                <c:pt idx="6">
                  <c:v>2023</c:v>
                </c:pt>
              </c:numCache>
            </c:numRef>
          </c:cat>
          <c:val>
            <c:numRef>
              <c:f>Taul1!$C$24:$I$24</c:f>
              <c:numCache>
                <c:formatCode>General</c:formatCode>
                <c:ptCount val="7"/>
                <c:pt idx="0">
                  <c:v>127</c:v>
                </c:pt>
                <c:pt idx="1">
                  <c:v>143</c:v>
                </c:pt>
                <c:pt idx="2">
                  <c:v>179</c:v>
                </c:pt>
                <c:pt idx="3">
                  <c:v>134</c:v>
                </c:pt>
                <c:pt idx="4">
                  <c:v>120</c:v>
                </c:pt>
                <c:pt idx="5">
                  <c:v>100</c:v>
                </c:pt>
                <c:pt idx="6">
                  <c:v>120</c:v>
                </c:pt>
              </c:numCache>
            </c:numRef>
          </c:val>
          <c:smooth val="0"/>
          <c:extLst>
            <c:ext xmlns:c16="http://schemas.microsoft.com/office/drawing/2014/chart" uri="{C3380CC4-5D6E-409C-BE32-E72D297353CC}">
              <c16:uniqueId val="{00000000-4917-4068-B9CC-1A2886606EEE}"/>
            </c:ext>
          </c:extLst>
        </c:ser>
        <c:ser>
          <c:idx val="1"/>
          <c:order val="1"/>
          <c:tx>
            <c:strRef>
              <c:f>Taul1!$B$25</c:f>
              <c:strCache>
                <c:ptCount val="1"/>
                <c:pt idx="0">
                  <c:v>muut tiet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Taul1!$C$23:$I$23</c:f>
              <c:numCache>
                <c:formatCode>General</c:formatCode>
                <c:ptCount val="7"/>
                <c:pt idx="0">
                  <c:v>2017</c:v>
                </c:pt>
                <c:pt idx="1">
                  <c:v>2018</c:v>
                </c:pt>
                <c:pt idx="2">
                  <c:v>2019</c:v>
                </c:pt>
                <c:pt idx="3">
                  <c:v>2020</c:v>
                </c:pt>
                <c:pt idx="4">
                  <c:v>2021</c:v>
                </c:pt>
                <c:pt idx="5">
                  <c:v>2022</c:v>
                </c:pt>
                <c:pt idx="6">
                  <c:v>2023</c:v>
                </c:pt>
              </c:numCache>
            </c:numRef>
          </c:cat>
          <c:val>
            <c:numRef>
              <c:f>Taul1!$C$25:$I$25</c:f>
              <c:numCache>
                <c:formatCode>General</c:formatCode>
                <c:ptCount val="7"/>
                <c:pt idx="0">
                  <c:v>866</c:v>
                </c:pt>
                <c:pt idx="1">
                  <c:v>1035</c:v>
                </c:pt>
                <c:pt idx="2">
                  <c:v>1226</c:v>
                </c:pt>
                <c:pt idx="3">
                  <c:v>1157</c:v>
                </c:pt>
                <c:pt idx="4">
                  <c:v>1200</c:v>
                </c:pt>
                <c:pt idx="5">
                  <c:v>1300</c:v>
                </c:pt>
                <c:pt idx="6">
                  <c:v>1342</c:v>
                </c:pt>
              </c:numCache>
            </c:numRef>
          </c:val>
          <c:smooth val="0"/>
          <c:extLst>
            <c:ext xmlns:c16="http://schemas.microsoft.com/office/drawing/2014/chart" uri="{C3380CC4-5D6E-409C-BE32-E72D297353CC}">
              <c16:uniqueId val="{00000001-4917-4068-B9CC-1A2886606EEE}"/>
            </c:ext>
          </c:extLst>
        </c:ser>
        <c:dLbls>
          <c:showLegendKey val="0"/>
          <c:showVal val="0"/>
          <c:showCatName val="0"/>
          <c:showSerName val="0"/>
          <c:showPercent val="0"/>
          <c:showBubbleSize val="0"/>
        </c:dLbls>
        <c:marker val="1"/>
        <c:smooth val="0"/>
        <c:axId val="2091136111"/>
        <c:axId val="2091126543"/>
      </c:lineChart>
      <c:catAx>
        <c:axId val="2091136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2091126543"/>
        <c:crosses val="autoZero"/>
        <c:auto val="1"/>
        <c:lblAlgn val="ctr"/>
        <c:lblOffset val="100"/>
        <c:noMultiLvlLbl val="0"/>
      </c:catAx>
      <c:valAx>
        <c:axId val="20911265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2091136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96F1C-BDB6-48DF-AA5A-F892CFC8AEDB}" type="datetimeFigureOut">
              <a:rPr lang="fi-FI" smtClean="0"/>
              <a:t>18.10.2024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68DED-8533-4DBC-BB68-A563674A5BB6}" type="slidenum">
              <a:rPr lang="fi-FI" smtClean="0"/>
              <a:t>‹#›</a:t>
            </a:fld>
            <a:endParaRPr lang="fi-FI"/>
          </a:p>
        </p:txBody>
      </p:sp>
    </p:spTree>
    <p:extLst>
      <p:ext uri="{BB962C8B-B14F-4D97-AF65-F5344CB8AC3E}">
        <p14:creationId xmlns:p14="http://schemas.microsoft.com/office/powerpoint/2010/main" val="141216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6568DED-8533-4DBC-BB68-A563674A5BB6}" type="slidenum">
              <a:rPr lang="fi-FI" smtClean="0"/>
              <a:t>3</a:t>
            </a:fld>
            <a:endParaRPr lang="fi-FI"/>
          </a:p>
        </p:txBody>
      </p:sp>
    </p:spTree>
    <p:extLst>
      <p:ext uri="{BB962C8B-B14F-4D97-AF65-F5344CB8AC3E}">
        <p14:creationId xmlns:p14="http://schemas.microsoft.com/office/powerpoint/2010/main" val="2594650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Suuri osa palvelutasomäärittelyn jälkeen käynnistetystä liikenteestä ei ole löytänyt matkustajia.</a:t>
            </a:r>
          </a:p>
          <a:p>
            <a:pPr marL="171450" indent="-171450">
              <a:buFontTx/>
              <a:buChar char="-"/>
            </a:pPr>
            <a:r>
              <a:rPr lang="fi-FI" dirty="0"/>
              <a:t>Erityisesti Ylivieskan seudulla matkustajia on ollut vähän, minkä vuoksi työmatkaliikennettä ja liityntäliikennettä Ylivieskan rautatieasemalle joudutaan karsimaan.</a:t>
            </a:r>
          </a:p>
          <a:p>
            <a:pPr marL="171450" indent="-171450">
              <a:buFontTx/>
              <a:buChar char="-"/>
            </a:pPr>
            <a:r>
              <a:rPr lang="fi-FI" dirty="0"/>
              <a:t>Aika liikenteen vakiinnuttamiseen loppui kesken määrärahojen vähäisyyden vuoksi.</a:t>
            </a:r>
          </a:p>
          <a:p>
            <a:pPr marL="171450" indent="-171450">
              <a:buFontTx/>
              <a:buChar char="-"/>
            </a:pPr>
            <a:r>
              <a:rPr lang="fi-FI" dirty="0"/>
              <a:t>Vuodesta 2025 alkaen ELY-keskuksen hankkima joukkoliikenne painottuu Kainuuseen ja välille Raahe-Oulu. Näillä alueilla joukkoliikenteen käyttö on jo ennestään vakiintunutta.</a:t>
            </a:r>
          </a:p>
          <a:p>
            <a:pPr marL="171450" indent="-171450">
              <a:buFontTx/>
              <a:buChar char="-"/>
            </a:pPr>
            <a:r>
              <a:rPr lang="fi-FI" dirty="0"/>
              <a:t>Vuonna 2024 ELY-keskuksen joukkoliikennemenot ovat arviolta 1,3 milj. € määrärahoja suuremmat. Erotus on voitu kattaa aikaisemmilta vuosilta jääneillä saldoilla, mutta saldot ovat loppumassa.</a:t>
            </a:r>
          </a:p>
          <a:p>
            <a:pPr marL="171450" indent="-171450">
              <a:buFontTx/>
              <a:buChar char="-"/>
            </a:pPr>
            <a:r>
              <a:rPr lang="fi-FI" dirty="0"/>
              <a:t>Liikennöintisopimukset on sidottu joukkoliikenteen kustannusindeksiin, joka on vuodesta 2020 alkaen noussut noin viidesosan.</a:t>
            </a:r>
          </a:p>
          <a:p>
            <a:pPr marL="171450" indent="-171450">
              <a:buFontTx/>
              <a:buChar char="-"/>
            </a:pPr>
            <a:r>
              <a:rPr lang="fi-FI" dirty="0"/>
              <a:t>ELY-keskuksen joukkoliikennerahoitus on pysynyt koronavuosia 2020-2022 lukuun ottamatta samalla tasolla. Vuonna 2024 määräraha on n. 4,2 milj. €.</a:t>
            </a:r>
          </a:p>
        </p:txBody>
      </p:sp>
      <p:sp>
        <p:nvSpPr>
          <p:cNvPr id="4" name="Dian numeron paikkamerkki 3"/>
          <p:cNvSpPr>
            <a:spLocks noGrp="1"/>
          </p:cNvSpPr>
          <p:nvPr>
            <p:ph type="sldNum" sz="quarter" idx="5"/>
          </p:nvPr>
        </p:nvSpPr>
        <p:spPr/>
        <p:txBody>
          <a:bodyPr/>
          <a:lstStyle/>
          <a:p>
            <a:fld id="{56568DED-8533-4DBC-BB68-A563674A5BB6}" type="slidenum">
              <a:rPr lang="fi-FI" smtClean="0"/>
              <a:t>17</a:t>
            </a:fld>
            <a:endParaRPr lang="fi-FI"/>
          </a:p>
        </p:txBody>
      </p:sp>
    </p:spTree>
    <p:extLst>
      <p:ext uri="{BB962C8B-B14F-4D97-AF65-F5344CB8AC3E}">
        <p14:creationId xmlns:p14="http://schemas.microsoft.com/office/powerpoint/2010/main" val="143409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6568DED-8533-4DBC-BB68-A563674A5BB6}" type="slidenum">
              <a:rPr lang="fi-FI" smtClean="0"/>
              <a:t>26</a:t>
            </a:fld>
            <a:endParaRPr lang="fi-FI"/>
          </a:p>
        </p:txBody>
      </p:sp>
    </p:spTree>
    <p:extLst>
      <p:ext uri="{BB962C8B-B14F-4D97-AF65-F5344CB8AC3E}">
        <p14:creationId xmlns:p14="http://schemas.microsoft.com/office/powerpoint/2010/main" val="476322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title_1">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378395"/>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5732590"/>
            <a:ext cx="7060949" cy="642035"/>
          </a:xfrm>
        </p:spPr>
        <p:txBody>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0014879" y="5732590"/>
            <a:ext cx="1242000" cy="642035"/>
          </a:xfrm>
        </p:spPr>
        <p:txBody>
          <a:bodyPr vert="horz" lIns="0" tIns="0" rIns="0" bIns="0" rtlCol="0" anchor="t" anchorCtr="0">
            <a:noAutofit/>
          </a:bodyPr>
          <a:lstStyle>
            <a:lvl1pPr>
              <a:defRPr lang="fi-FI" sz="1600" smtClean="0">
                <a:solidFill>
                  <a:schemeClr val="tx2"/>
                </a:solidFill>
              </a:defRPr>
            </a:lvl1pPr>
          </a:lstStyle>
          <a:p>
            <a:pPr algn="r">
              <a:lnSpc>
                <a:spcPct val="110000"/>
              </a:lnSpc>
              <a:buClr>
                <a:schemeClr val="tx2"/>
              </a:buClr>
            </a:pPr>
            <a:r>
              <a:rPr lang="fi-FI"/>
              <a:t>|  30.10.2024</a:t>
            </a:r>
            <a:endParaRPr lang="fi-FI" sz="160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7128116" y="5455057"/>
            <a:ext cx="4114800" cy="204601"/>
          </a:xfrm>
        </p:spPr>
        <p:txBody>
          <a:bodyPr/>
          <a:lstStyle>
            <a:lvl1pPr algn="r">
              <a:defRPr lang="fi-FI" sz="1600" kern="1200" dirty="0" smtClean="0">
                <a:solidFill>
                  <a:schemeClr val="tx2"/>
                </a:solidFill>
                <a:latin typeface="+mn-lt"/>
                <a:ea typeface="+mn-ea"/>
                <a:cs typeface="+mn-cs"/>
              </a:defRPr>
            </a:lvl1pPr>
          </a:lstStyle>
          <a:p>
            <a:r>
              <a:rPr lang="fi-FI"/>
              <a:t>Risto Leppänen</a:t>
            </a:r>
            <a:endParaRPr lang="fi-FI" sz="1600" kern="1200">
              <a:solidFill>
                <a:schemeClr val="tx2"/>
              </a:solidFill>
              <a:latin typeface="+mn-lt"/>
              <a:ea typeface="+mn-ea"/>
              <a:cs typeface="+mn-cs"/>
            </a:endParaRPr>
          </a:p>
        </p:txBody>
      </p:sp>
    </p:spTree>
    <p:extLst>
      <p:ext uri="{BB962C8B-B14F-4D97-AF65-F5344CB8AC3E}">
        <p14:creationId xmlns:p14="http://schemas.microsoft.com/office/powerpoint/2010/main" val="1221135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ulukko" preserve="1" userDrawn="1">
  <p:cSld name="table">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lvl1pPr>
              <a:defRPr/>
            </a:lvl1pPr>
          </a:lstStyle>
          <a:p>
            <a:r>
              <a:rPr lang="en-GB" err="1"/>
              <a:t>Taulukkosivu</a:t>
            </a:r>
            <a:br>
              <a:rPr lang="en-GB"/>
            </a:br>
            <a:r>
              <a:rPr lang="fi-FI"/>
              <a:t>Otsikon pituus korkeintaan kaksi riviä</a:t>
            </a:r>
          </a:p>
        </p:txBody>
      </p:sp>
      <p:sp>
        <p:nvSpPr>
          <p:cNvPr id="3" name="Taulukon paikkamerkki 2">
            <a:extLst>
              <a:ext uri="{FF2B5EF4-FFF2-40B4-BE49-F238E27FC236}">
                <a16:creationId xmlns:a16="http://schemas.microsoft.com/office/drawing/2014/main" id="{E46430B6-E098-40A9-A388-1C65D76FE095}"/>
              </a:ext>
            </a:extLst>
          </p:cNvPr>
          <p:cNvSpPr>
            <a:spLocks noGrp="1"/>
          </p:cNvSpPr>
          <p:nvPr>
            <p:ph type="tbl" sz="quarter" idx="14"/>
          </p:nvPr>
        </p:nvSpPr>
        <p:spPr>
          <a:xfrm>
            <a:off x="922338" y="1857375"/>
            <a:ext cx="10636236" cy="4087813"/>
          </a:xfrm>
        </p:spPr>
        <p:txBody>
          <a:bodyPr/>
          <a:lstStyle/>
          <a:p>
            <a:r>
              <a:rPr lang="fi-FI"/>
              <a:t>Lisää taulukko napsauttamalla kuvaketta</a:t>
            </a:r>
          </a:p>
        </p:txBody>
      </p:sp>
      <p:sp>
        <p:nvSpPr>
          <p:cNvPr id="7" name="Dian numeron paikkamerkki 5">
            <a:extLst>
              <a:ext uri="{FF2B5EF4-FFF2-40B4-BE49-F238E27FC236}">
                <a16:creationId xmlns:a16="http://schemas.microsoft.com/office/drawing/2014/main" id="{7027DE1D-8E91-406F-8B96-045A387C48E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E58D47DE-4D0E-4225-AD7A-47FB6CC3885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9" name="Alatunnisteen paikkamerkki 4">
            <a:extLst>
              <a:ext uri="{FF2B5EF4-FFF2-40B4-BE49-F238E27FC236}">
                <a16:creationId xmlns:a16="http://schemas.microsoft.com/office/drawing/2014/main" id="{34D358F0-BE1E-4ABA-A0E1-A93C9E529D3F}"/>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994590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Osan ylätunniste kuva 3" preserve="1" userDrawn="1">
  <p:cSld name="Osan ylätunniste kuva 3">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F4B276F3-D064-4656-A9E4-A4F6D1ABBFC8}"/>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254696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Vain otsikko" preserve="1" userDrawn="1">
  <p:cSld name="Vain otsikk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4B3679A-A389-400D-A744-C43C22701232}"/>
              </a:ext>
            </a:extLst>
          </p:cNvPr>
          <p:cNvSpPr>
            <a:spLocks noGrp="1"/>
          </p:cNvSpPr>
          <p:nvPr>
            <p:ph type="title"/>
          </p:nvPr>
        </p:nvSpPr>
        <p:spPr/>
        <p:txBody>
          <a:bodyPr/>
          <a:lstStyle/>
          <a:p>
            <a:r>
              <a:rPr lang="fi-FI"/>
              <a:t>Muokkaa ots. perustyyl. napsautt.</a:t>
            </a:r>
          </a:p>
        </p:txBody>
      </p:sp>
      <p:sp>
        <p:nvSpPr>
          <p:cNvPr id="10" name="Dian numeron paikkamerkki 5">
            <a:extLst>
              <a:ext uri="{FF2B5EF4-FFF2-40B4-BE49-F238E27FC236}">
                <a16:creationId xmlns:a16="http://schemas.microsoft.com/office/drawing/2014/main" id="{EF9C706D-5C6A-42FA-B522-02CB8028F45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08CEC9F-7456-473A-8F4A-6918F37BC32E}"/>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9A5411A7-57B3-491D-9820-EBA16DCC412B}"/>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2540231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yhjä"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43DB5145-4E60-06B5-0A7E-4F655A88C5F4}"/>
              </a:ext>
            </a:extLst>
          </p:cNvPr>
          <p:cNvSpPr>
            <a:spLocks noGrp="1"/>
          </p:cNvSpPr>
          <p:nvPr>
            <p:ph type="dt" sz="half" idx="10"/>
          </p:nvPr>
        </p:nvSpPr>
        <p:spPr/>
        <p:txBody>
          <a:bodyPr/>
          <a:lstStyle/>
          <a:p>
            <a:pPr algn="r"/>
            <a:r>
              <a:rPr lang="fi-FI"/>
              <a:t>30.10.2024   |   </a:t>
            </a:r>
          </a:p>
        </p:txBody>
      </p:sp>
      <p:sp>
        <p:nvSpPr>
          <p:cNvPr id="3" name="Alatunnisteen paikkamerkki 2">
            <a:extLst>
              <a:ext uri="{FF2B5EF4-FFF2-40B4-BE49-F238E27FC236}">
                <a16:creationId xmlns:a16="http://schemas.microsoft.com/office/drawing/2014/main" id="{9D31337A-749B-064D-54BF-F4D5BCB46639}"/>
              </a:ext>
            </a:extLst>
          </p:cNvPr>
          <p:cNvSpPr>
            <a:spLocks noGrp="1"/>
          </p:cNvSpPr>
          <p:nvPr>
            <p:ph type="ftr" sz="quarter" idx="11"/>
          </p:nvPr>
        </p:nvSpPr>
        <p:spPr/>
        <p:txBody>
          <a:bodyPr/>
          <a:lstStyle/>
          <a:p>
            <a:pPr algn="l"/>
            <a:r>
              <a:rPr lang="fi-FI"/>
              <a:t>Risto Leppänen</a:t>
            </a:r>
          </a:p>
        </p:txBody>
      </p:sp>
      <p:sp>
        <p:nvSpPr>
          <p:cNvPr id="4" name="Dian numeron paikkamerkki 3">
            <a:extLst>
              <a:ext uri="{FF2B5EF4-FFF2-40B4-BE49-F238E27FC236}">
                <a16:creationId xmlns:a16="http://schemas.microsoft.com/office/drawing/2014/main" id="{BE5EF5EC-0A71-CB3C-BF24-8F522A27A0EB}"/>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1770866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Lopetus" type="title" preserve="1">
  <p:cSld name="Lopetus">
    <p:spTree>
      <p:nvGrpSpPr>
        <p:cNvPr id="1" name=""/>
        <p:cNvGrpSpPr/>
        <p:nvPr/>
      </p:nvGrpSpPr>
      <p:grpSpPr>
        <a:xfrm>
          <a:off x="0" y="0"/>
          <a:ext cx="0" cy="0"/>
          <a:chOff x="0" y="0"/>
          <a:chExt cx="0" cy="0"/>
        </a:xfrm>
      </p:grpSpPr>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9603"/>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 name="connsiteX0" fmla="*/ 32870 w 32870"/>
              <a:gd name="connsiteY0" fmla="*/ 11160 h 13093"/>
              <a:gd name="connsiteX1" fmla="*/ 32870 w 32870"/>
              <a:gd name="connsiteY1" fmla="*/ 0 h 13093"/>
              <a:gd name="connsiteX2" fmla="*/ 11591 w 32870"/>
              <a:gd name="connsiteY2" fmla="*/ 0 h 13093"/>
              <a:gd name="connsiteX3" fmla="*/ 0 w 32870"/>
              <a:gd name="connsiteY3" fmla="*/ 4209 h 13093"/>
              <a:gd name="connsiteX4" fmla="*/ 0 w 32870"/>
              <a:gd name="connsiteY4" fmla="*/ 12864 h 13093"/>
              <a:gd name="connsiteX5" fmla="*/ 32870 w 32870"/>
              <a:gd name="connsiteY5" fmla="*/ 10638 h 13093"/>
              <a:gd name="connsiteX6" fmla="*/ 32870 w 32870"/>
              <a:gd name="connsiteY6" fmla="*/ 11160 h 13093"/>
              <a:gd name="connsiteX0" fmla="*/ 32870 w 32870"/>
              <a:gd name="connsiteY0" fmla="*/ 11160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6" fmla="*/ 32870 w 32870"/>
              <a:gd name="connsiteY6" fmla="*/ 11160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864">
                <a:moveTo>
                  <a:pt x="32870" y="10638"/>
                </a:moveTo>
                <a:lnTo>
                  <a:pt x="32870" y="0"/>
                </a:lnTo>
                <a:lnTo>
                  <a:pt x="11591" y="0"/>
                </a:lnTo>
                <a:cubicBezTo>
                  <a:pt x="10879" y="2578"/>
                  <a:pt x="7831" y="4511"/>
                  <a:pt x="0" y="4209"/>
                </a:cubicBezTo>
                <a:lnTo>
                  <a:pt x="0" y="12864"/>
                </a:lnTo>
                <a:cubicBezTo>
                  <a:pt x="65" y="12881"/>
                  <a:pt x="32861" y="10626"/>
                  <a:pt x="32870" y="10638"/>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4016534"/>
            <a:ext cx="11834341" cy="266146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55647"/>
            <a:ext cx="8193024" cy="117092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4375404"/>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612018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Lopetus 2" type="title" preserve="1">
  <p:cSld name="Lopetus 2">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EB983361-D7DC-4F8A-A98B-CCC6C2C2A7A0}"/>
              </a:ext>
              <a:ext uri="{C183D7F6-B498-43B3-948B-1728B52AA6E4}">
                <adec:decorative xmlns:adec="http://schemas.microsoft.com/office/drawing/2017/decorative" val="1"/>
              </a:ext>
            </a:extLst>
          </p:cNvPr>
          <p:cNvSpPr>
            <a:spLocks/>
          </p:cNvSpPr>
          <p:nvPr userDrawn="1"/>
        </p:nvSpPr>
        <p:spPr bwMode="auto">
          <a:xfrm>
            <a:off x="178633" y="180000"/>
            <a:ext cx="11832392"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 name="connsiteX0" fmla="*/ 0 w 32870"/>
              <a:gd name="connsiteY0" fmla="*/ 4209 h 13212"/>
              <a:gd name="connsiteX1" fmla="*/ 0 w 32870"/>
              <a:gd name="connsiteY1" fmla="*/ 12980 h 13212"/>
              <a:gd name="connsiteX2" fmla="*/ 32870 w 32870"/>
              <a:gd name="connsiteY2" fmla="*/ 9751 h 13212"/>
              <a:gd name="connsiteX3" fmla="*/ 32870 w 32870"/>
              <a:gd name="connsiteY3" fmla="*/ 0 h 13212"/>
              <a:gd name="connsiteX4" fmla="*/ 11591 w 32870"/>
              <a:gd name="connsiteY4" fmla="*/ 0 h 13212"/>
              <a:gd name="connsiteX5" fmla="*/ 0 w 32870"/>
              <a:gd name="connsiteY5" fmla="*/ 4209 h 13212"/>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980">
                <a:moveTo>
                  <a:pt x="0" y="4209"/>
                </a:moveTo>
                <a:lnTo>
                  <a:pt x="0" y="12980"/>
                </a:lnTo>
                <a:cubicBezTo>
                  <a:pt x="-29" y="12959"/>
                  <a:pt x="32843" y="9745"/>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425028E-4F6B-423C-8786-AC5A436EB208}"/>
              </a:ext>
              <a:ext uri="{C183D7F6-B498-43B3-948B-1728B52AA6E4}">
                <adec:decorative xmlns:adec="http://schemas.microsoft.com/office/drawing/2017/decorative" val="1"/>
              </a:ext>
            </a:extLst>
          </p:cNvPr>
          <p:cNvSpPr>
            <a:spLocks/>
          </p:cNvSpPr>
          <p:nvPr userDrawn="1"/>
        </p:nvSpPr>
        <p:spPr bwMode="auto">
          <a:xfrm>
            <a:off x="178633" y="3690302"/>
            <a:ext cx="11832392" cy="2987423"/>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Lst>
            <a:ahLst/>
            <a:cxnLst>
              <a:cxn ang="0">
                <a:pos x="T0" y="T1"/>
              </a:cxn>
              <a:cxn ang="0">
                <a:pos x="T2" y="T3"/>
              </a:cxn>
              <a:cxn ang="0">
                <a:pos x="T4" y="T5"/>
              </a:cxn>
              <a:cxn ang="0">
                <a:pos x="T6" y="T7"/>
              </a:cxn>
              <a:cxn ang="0">
                <a:pos x="T8" y="T9"/>
              </a:cxn>
              <a:cxn ang="0">
                <a:pos x="T10" y="T11"/>
              </a:cxn>
              <a:cxn ang="0">
                <a:pos x="T12" y="T13"/>
              </a:cxn>
            </a:cxnLst>
            <a:rect l="0" t="0" r="r" b="b"/>
            <a:pathLst>
              <a:path w="32870" h="8296">
                <a:moveTo>
                  <a:pt x="0" y="3229"/>
                </a:moveTo>
                <a:lnTo>
                  <a:pt x="0" y="8296"/>
                </a:lnTo>
                <a:cubicBezTo>
                  <a:pt x="3928" y="4574"/>
                  <a:pt x="11978" y="4035"/>
                  <a:pt x="16387" y="4042"/>
                </a:cubicBezTo>
                <a:cubicBezTo>
                  <a:pt x="17194" y="4043"/>
                  <a:pt x="24691" y="4041"/>
                  <a:pt x="32870" y="4037"/>
                </a:cubicBezTo>
                <a:lnTo>
                  <a:pt x="32870" y="0"/>
                </a:lnTo>
                <a:cubicBezTo>
                  <a:pt x="24550" y="3"/>
                  <a:pt x="16871" y="7"/>
                  <a:pt x="15744" y="14"/>
                </a:cubicBezTo>
                <a:cubicBezTo>
                  <a:pt x="8177" y="64"/>
                  <a:pt x="3166" y="1290"/>
                  <a:pt x="0" y="3229"/>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26571"/>
            <a:ext cx="8193024" cy="1415461"/>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518404"/>
            <a:ext cx="8193024" cy="891540"/>
          </a:xfrm>
        </p:spPr>
        <p:txBody>
          <a:bodyPr anchor="ctr" anchorCtr="0"/>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44323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Lopetus 3" type="title" preserve="1">
  <p:cSld name="Lopetus 3">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F879CE6-F58E-498F-BFF8-897875D76444}"/>
              </a:ext>
              <a:ext uri="{C183D7F6-B498-43B3-948B-1728B52AA6E4}">
                <adec:decorative xmlns:adec="http://schemas.microsoft.com/office/drawing/2017/decorative" val="1"/>
              </a:ext>
            </a:extLst>
          </p:cNvPr>
          <p:cNvSpPr>
            <a:spLocks/>
          </p:cNvSpPr>
          <p:nvPr userDrawn="1"/>
        </p:nvSpPr>
        <p:spPr bwMode="auto">
          <a:xfrm>
            <a:off x="178632" y="1098364"/>
            <a:ext cx="11832393" cy="4209097"/>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1678">
                <a:moveTo>
                  <a:pt x="0" y="4740"/>
                </a:moveTo>
                <a:lnTo>
                  <a:pt x="0" y="11678"/>
                </a:lnTo>
                <a:cubicBezTo>
                  <a:pt x="-29" y="11700"/>
                  <a:pt x="32880" y="4689"/>
                  <a:pt x="32870" y="4650"/>
                </a:cubicBezTo>
                <a:lnTo>
                  <a:pt x="32870" y="0"/>
                </a:lnTo>
                <a:lnTo>
                  <a:pt x="18389" y="20"/>
                </a:ln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18">
            <a:extLst>
              <a:ext uri="{FF2B5EF4-FFF2-40B4-BE49-F238E27FC236}">
                <a16:creationId xmlns:a16="http://schemas.microsoft.com/office/drawing/2014/main" id="{3308B19E-C811-4A25-A76E-FD76B06EDCE9}"/>
              </a:ext>
              <a:ext uri="{C183D7F6-B498-43B3-948B-1728B52AA6E4}">
                <adec:decorative xmlns:adec="http://schemas.microsoft.com/office/drawing/2017/decorative" val="1"/>
              </a:ext>
            </a:extLst>
          </p:cNvPr>
          <p:cNvSpPr>
            <a:spLocks/>
          </p:cNvSpPr>
          <p:nvPr userDrawn="1"/>
        </p:nvSpPr>
        <p:spPr bwMode="auto">
          <a:xfrm>
            <a:off x="178632" y="1098364"/>
            <a:ext cx="11832393" cy="558818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5500">
                <a:moveTo>
                  <a:pt x="32870" y="15500"/>
                </a:moveTo>
                <a:lnTo>
                  <a:pt x="32870" y="0"/>
                </a:lnTo>
                <a:lnTo>
                  <a:pt x="32870" y="0"/>
                </a:lnTo>
                <a:lnTo>
                  <a:pt x="32870" y="4650"/>
                </a:lnTo>
                <a:cubicBezTo>
                  <a:pt x="28166" y="4655"/>
                  <a:pt x="20406" y="4664"/>
                  <a:pt x="19067" y="4661"/>
                </a:cubicBezTo>
                <a:cubicBezTo>
                  <a:pt x="13563" y="4653"/>
                  <a:pt x="2671" y="5450"/>
                  <a:pt x="0" y="11678"/>
                </a:cubicBezTo>
                <a:lnTo>
                  <a:pt x="0" y="15500"/>
                </a:lnTo>
                <a:lnTo>
                  <a:pt x="32870" y="1550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3428999"/>
            <a:ext cx="8193024" cy="112520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102352"/>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500829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Otsikkodia">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378395"/>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5732590"/>
            <a:ext cx="7060949" cy="642035"/>
          </a:xfrm>
        </p:spPr>
        <p:txBody>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0014879" y="5732590"/>
            <a:ext cx="1242000" cy="642035"/>
          </a:xfrm>
        </p:spPr>
        <p:txBody>
          <a:bodyPr vert="horz" lIns="0" tIns="0" rIns="0" bIns="0" rtlCol="0" anchor="t" anchorCtr="0">
            <a:noAutofit/>
          </a:bodyPr>
          <a:lstStyle>
            <a:lvl1pPr>
              <a:defRPr lang="fi-FI" sz="1600" smtClean="0">
                <a:solidFill>
                  <a:schemeClr val="tx2"/>
                </a:solidFill>
              </a:defRPr>
            </a:lvl1pPr>
          </a:lstStyle>
          <a:p>
            <a:pPr algn="r">
              <a:lnSpc>
                <a:spcPct val="110000"/>
              </a:lnSpc>
              <a:buClr>
                <a:schemeClr val="tx2"/>
              </a:buClr>
            </a:pPr>
            <a:r>
              <a:rPr lang="fi-FI"/>
              <a:t>30.10.2024   |   </a:t>
            </a:r>
            <a:endParaRPr lang="fi-FI" sz="160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7128116" y="5455057"/>
            <a:ext cx="4114800" cy="204601"/>
          </a:xfrm>
        </p:spPr>
        <p:txBody>
          <a:bodyPr/>
          <a:lstStyle>
            <a:lvl1pPr algn="r">
              <a:defRPr lang="fi-FI" sz="1600" kern="1200" dirty="0" smtClean="0">
                <a:solidFill>
                  <a:schemeClr val="tx2"/>
                </a:solidFill>
                <a:latin typeface="+mn-lt"/>
                <a:ea typeface="+mn-ea"/>
                <a:cs typeface="+mn-cs"/>
              </a:defRPr>
            </a:lvl1pPr>
          </a:lstStyle>
          <a:p>
            <a:r>
              <a:rPr lang="fi-FI"/>
              <a:t>Risto Leppänen</a:t>
            </a:r>
            <a:endParaRPr lang="fi-FI" sz="1600" kern="1200">
              <a:solidFill>
                <a:schemeClr val="tx2"/>
              </a:solidFill>
              <a:latin typeface="+mn-lt"/>
              <a:ea typeface="+mn-ea"/>
              <a:cs typeface="+mn-cs"/>
            </a:endParaRPr>
          </a:p>
        </p:txBody>
      </p:sp>
    </p:spTree>
    <p:extLst>
      <p:ext uri="{BB962C8B-B14F-4D97-AF65-F5344CB8AC3E}">
        <p14:creationId xmlns:p14="http://schemas.microsoft.com/office/powerpoint/2010/main" val="1731537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Otsikkodia 2">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3939871"/>
            <a:ext cx="11834341" cy="272045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2864">
                <a:moveTo>
                  <a:pt x="32870" y="11160"/>
                </a:moveTo>
                <a:lnTo>
                  <a:pt x="32870" y="0"/>
                </a:lnTo>
                <a:lnTo>
                  <a:pt x="11591" y="0"/>
                </a:lnTo>
                <a:cubicBezTo>
                  <a:pt x="10879" y="2578"/>
                  <a:pt x="7831" y="4511"/>
                  <a:pt x="0" y="4209"/>
                </a:cubicBezTo>
                <a:lnTo>
                  <a:pt x="0" y="12864"/>
                </a:lnTo>
                <a:cubicBezTo>
                  <a:pt x="3156" y="11514"/>
                  <a:pt x="7620" y="10694"/>
                  <a:pt x="13779" y="10654"/>
                </a:cubicBezTo>
                <a:cubicBezTo>
                  <a:pt x="15112" y="10646"/>
                  <a:pt x="23927" y="10641"/>
                  <a:pt x="32870" y="10638"/>
                </a:cubicBezTo>
                <a:lnTo>
                  <a:pt x="32870" y="1116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20931"/>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4737495"/>
            <a:ext cx="7068698" cy="642035"/>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14" name="Päivämäärän paikkamerkki 3">
            <a:extLst>
              <a:ext uri="{FF2B5EF4-FFF2-40B4-BE49-F238E27FC236}">
                <a16:creationId xmlns:a16="http://schemas.microsoft.com/office/drawing/2014/main" id="{39075F1A-02C4-4735-B1E3-C64DC67FE1F0}"/>
              </a:ext>
            </a:extLst>
          </p:cNvPr>
          <p:cNvSpPr>
            <a:spLocks noGrp="1"/>
          </p:cNvSpPr>
          <p:nvPr>
            <p:ph type="dt" sz="half" idx="10"/>
          </p:nvPr>
        </p:nvSpPr>
        <p:spPr>
          <a:xfrm>
            <a:off x="10004156" y="4737495"/>
            <a:ext cx="1240109"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30.10.2024   |   </a:t>
            </a:r>
            <a:endParaRPr lang="fi-FI" sz="1600">
              <a:solidFill>
                <a:schemeClr val="bg1"/>
              </a:solidFill>
            </a:endParaRPr>
          </a:p>
        </p:txBody>
      </p:sp>
      <p:sp>
        <p:nvSpPr>
          <p:cNvPr id="15" name="Alatunnisteen paikkamerkki 4">
            <a:extLst>
              <a:ext uri="{FF2B5EF4-FFF2-40B4-BE49-F238E27FC236}">
                <a16:creationId xmlns:a16="http://schemas.microsoft.com/office/drawing/2014/main" id="{6BD6B811-C650-4A18-9C6D-CB0DEFCA71A4}"/>
              </a:ext>
            </a:extLst>
          </p:cNvPr>
          <p:cNvSpPr>
            <a:spLocks noGrp="1"/>
          </p:cNvSpPr>
          <p:nvPr>
            <p:ph type="ftr" sz="quarter" idx="11"/>
          </p:nvPr>
        </p:nvSpPr>
        <p:spPr>
          <a:xfrm>
            <a:off x="7091172" y="4459962"/>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501775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Otsikkodia 3" preserve="1" userDrawn="1">
  <p:cSld name="Otsikkodia 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178630" y="180000"/>
            <a:ext cx="11834343" cy="5653369"/>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78858" y="3996390"/>
            <a:ext cx="11834341" cy="268161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 tai valitsemalla </a:t>
            </a:r>
            <a:r>
              <a:rPr lang="fi-FI" err="1"/>
              <a:t>Kameleonin</a:t>
            </a:r>
            <a:r>
              <a:rPr lang="fi-FI"/>
              <a:t> Kuvagalleriasta</a:t>
            </a:r>
            <a:br>
              <a:rPr lang="fi-FI"/>
            </a:br>
            <a:br>
              <a:rPr lang="fi-FI"/>
            </a:br>
            <a:r>
              <a:rPr lang="fi-FI"/>
              <a:t>Voit vaihtaa kuvan Kuvagalleriasta tai poistamalla kuvan ja lisäämällä uuden kuvan napsauttamalla kuvaketta</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84148"/>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012948" y="3325673"/>
            <a:ext cx="6950798" cy="642034"/>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9963972" y="3326656"/>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30.10.2024   |   </a:t>
            </a:r>
            <a:endParaRPr lang="fi-FI" sz="160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7091172" y="3052610"/>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2311646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Otsikkodia 4" preserve="1"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a:t>Otsikko, Esityksen aloitussivu</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30.10.2024   |   </a:t>
            </a:r>
            <a:endParaRPr lang="fi-FI" sz="160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1175433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Kuvatekstillinen kuva" preserve="1" userDrawn="1">
  <p:cSld name="title_content_picture">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a:t>Tekstisivu kapealla kuvalla</a:t>
            </a:r>
            <a:br>
              <a:rPr lang="fi-FI"/>
            </a:br>
            <a:r>
              <a:rPr lang="fi-FI"/>
              <a:t>ja lyhyellä otsikolla</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FFD8799F-5DA0-4FBF-A2A7-B65BDEB3BC68}"/>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1F75C40-780C-491C-87BC-6A3B74DBF7B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5" name="Alatunnisteen paikkamerkki 4">
            <a:extLst>
              <a:ext uri="{FF2B5EF4-FFF2-40B4-BE49-F238E27FC236}">
                <a16:creationId xmlns:a16="http://schemas.microsoft.com/office/drawing/2014/main" id="{A3A71661-0388-4C74-813D-CFA192A7333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14654" y="180000"/>
            <a:ext cx="3598545"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095847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Otsikkodia 5" preserve="1" userDrawn="1">
  <p:cSld name="Otsikkodia 5">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178632" y="180000"/>
            <a:ext cx="8284039" cy="6515254"/>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229868" y="2825496"/>
            <a:ext cx="5143500" cy="2391156"/>
          </a:xfrm>
        </p:spPr>
        <p:txBody>
          <a:bodyPr anchor="ctr" anchorCtr="0"/>
          <a:lstStyle>
            <a:lvl1pPr algn="l">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482074" y="5703145"/>
            <a:ext cx="4195818" cy="642035"/>
          </a:xfrm>
        </p:spPr>
        <p:txBody>
          <a:bodyPr anchor="t" anchorCtr="0"/>
          <a:lstStyle>
            <a:lvl1pPr marL="0" indent="0" algn="l">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229867" y="5719568"/>
            <a:ext cx="1242000" cy="642035"/>
          </a:xfrm>
        </p:spPr>
        <p:txBody>
          <a:bodyPr vert="horz" lIns="0" tIns="0" rIns="0" bIns="0" rtlCol="0" anchor="t" anchorCtr="0">
            <a:noAutofit/>
          </a:bodyPr>
          <a:lstStyle>
            <a:lvl1pPr algn="l">
              <a:defRPr lang="fi-FI" sz="1600" smtClean="0">
                <a:solidFill>
                  <a:schemeClr val="bg1"/>
                </a:solidFill>
              </a:defRPr>
            </a:lvl1pPr>
          </a:lstStyle>
          <a:p>
            <a:pPr algn="l">
              <a:lnSpc>
                <a:spcPct val="110000"/>
              </a:lnSpc>
              <a:buClr>
                <a:schemeClr val="tx2"/>
              </a:buClr>
            </a:pPr>
            <a:r>
              <a:rPr lang="fi-FI"/>
              <a:t>30.10.2024   |   </a:t>
            </a:r>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229868" y="5462054"/>
            <a:ext cx="4114800" cy="241091"/>
          </a:xfrm>
        </p:spPr>
        <p:txBody>
          <a:bodyPr vert="horz" lIns="0" tIns="0" rIns="0" bIns="0" rtlCol="0" anchor="t" anchorCtr="0">
            <a:noAutofit/>
          </a:bodyPr>
          <a:lstStyle>
            <a:lvl1pPr algn="l">
              <a:defRPr lang="fi-FI" sz="1600" dirty="0" smtClean="0">
                <a:solidFill>
                  <a:schemeClr val="bg1"/>
                </a:solidFill>
              </a:defRPr>
            </a:lvl1pPr>
          </a:lstStyle>
          <a:p>
            <a:pPr algn="l">
              <a:lnSpc>
                <a:spcPct val="110000"/>
              </a:lnSpc>
              <a:buClr>
                <a:schemeClr val="tx2"/>
              </a:buClr>
            </a:pPr>
            <a:r>
              <a:rPr lang="fi-FI"/>
              <a:t>Risto Leppänen</a:t>
            </a:r>
          </a:p>
        </p:txBody>
      </p:sp>
    </p:spTree>
    <p:extLst>
      <p:ext uri="{BB962C8B-B14F-4D97-AF65-F5344CB8AC3E}">
        <p14:creationId xmlns:p14="http://schemas.microsoft.com/office/powerpoint/2010/main" val="3402539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23747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Kaavio" preserve="1" userDrawn="1">
  <p:cSld name="Kaavi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a:t>Graafisivu</a:t>
            </a:r>
            <a:endParaRPr lang="fi-FI"/>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922338" y="1857375"/>
            <a:ext cx="10636236" cy="4087813"/>
          </a:xfrm>
        </p:spPr>
        <p:txBody>
          <a:bodyPr/>
          <a:lstStyle>
            <a:lvl1pPr>
              <a:defRPr/>
            </a:lvl1pPr>
          </a:lstStyle>
          <a:p>
            <a:r>
              <a:rPr lang="fi-FI"/>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297155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938327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tsikko ja kaavio" preserve="1" userDrawn="1">
  <p:cSld name="Otsikko ja kaavi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lvl1pPr>
              <a:defRPr/>
            </a:lvl1pPr>
          </a:lstStyle>
          <a:p>
            <a:r>
              <a:rPr lang="fi-FI" noProof="0"/>
              <a:t>Graafisivu</a:t>
            </a:r>
            <a:br>
              <a:rPr lang="fi-FI" noProof="0"/>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3827881" cy="4085499"/>
          </a:xfrm>
        </p:spPr>
        <p:txBody>
          <a:bodyPr/>
          <a:lstStyle>
            <a:lvl1pPr>
              <a:defRPr sz="2200"/>
            </a:lvl1pPr>
          </a:lstStyle>
          <a:p>
            <a:pPr lvl="0"/>
            <a:r>
              <a:rPr lang="en-GB" err="1"/>
              <a:t>Värejä</a:t>
            </a:r>
            <a:r>
              <a:rPr lang="en-GB"/>
              <a:t> </a:t>
            </a:r>
            <a:r>
              <a:rPr lang="en-GB" err="1"/>
              <a:t>käytetään</a:t>
            </a:r>
            <a:r>
              <a:rPr lang="en-GB"/>
              <a:t> </a:t>
            </a:r>
            <a:r>
              <a:rPr lang="en-GB" err="1"/>
              <a:t>malliesimerkin</a:t>
            </a:r>
            <a:r>
              <a:rPr lang="en-GB"/>
              <a:t> </a:t>
            </a:r>
            <a:r>
              <a:rPr lang="en-GB" err="1"/>
              <a:t>järjestyksessä</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4" name="Kaavion paikkamerkki 3">
            <a:extLst>
              <a:ext uri="{FF2B5EF4-FFF2-40B4-BE49-F238E27FC236}">
                <a16:creationId xmlns:a16="http://schemas.microsoft.com/office/drawing/2014/main" id="{E32C4822-3ED1-4503-A322-1C32778E2B1A}"/>
              </a:ext>
            </a:extLst>
          </p:cNvPr>
          <p:cNvSpPr>
            <a:spLocks noGrp="1"/>
          </p:cNvSpPr>
          <p:nvPr>
            <p:ph type="chart" sz="quarter" idx="17"/>
          </p:nvPr>
        </p:nvSpPr>
        <p:spPr>
          <a:xfrm>
            <a:off x="4866468" y="1860550"/>
            <a:ext cx="6692117" cy="4084638"/>
          </a:xfrm>
        </p:spPr>
        <p:txBody>
          <a:bodyPr/>
          <a:lstStyle/>
          <a:p>
            <a:r>
              <a:rPr lang="fi-FI"/>
              <a:t>Lisää kaavio napsauttamalla kuvaketta</a:t>
            </a:r>
          </a:p>
        </p:txBody>
      </p:sp>
      <p:sp>
        <p:nvSpPr>
          <p:cNvPr id="8" name="Dian numeron paikkamerkki 5">
            <a:extLst>
              <a:ext uri="{FF2B5EF4-FFF2-40B4-BE49-F238E27FC236}">
                <a16:creationId xmlns:a16="http://schemas.microsoft.com/office/drawing/2014/main" id="{B133760A-D9BD-4C93-958B-C47029D5F0A2}"/>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232B50DE-A870-4680-8BF1-626B59A71F9A}"/>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0" name="Alatunnisteen paikkamerkki 4">
            <a:extLst>
              <a:ext uri="{FF2B5EF4-FFF2-40B4-BE49-F238E27FC236}">
                <a16:creationId xmlns:a16="http://schemas.microsoft.com/office/drawing/2014/main" id="{660E423A-B2D8-4B91-B7C0-AB18B43AB21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429564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aulukko" preserve="1" userDrawn="1">
  <p:cSld name="Taulukk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lvl1pPr>
              <a:defRPr/>
            </a:lvl1pPr>
          </a:lstStyle>
          <a:p>
            <a:r>
              <a:rPr lang="en-GB" err="1"/>
              <a:t>Taulukkosivu</a:t>
            </a:r>
            <a:br>
              <a:rPr lang="en-GB"/>
            </a:br>
            <a:r>
              <a:rPr lang="fi-FI"/>
              <a:t>Otsikon pituus korkeintaan kaksi riviä</a:t>
            </a:r>
          </a:p>
        </p:txBody>
      </p:sp>
      <p:sp>
        <p:nvSpPr>
          <p:cNvPr id="3" name="Taulukon paikkamerkki 2">
            <a:extLst>
              <a:ext uri="{FF2B5EF4-FFF2-40B4-BE49-F238E27FC236}">
                <a16:creationId xmlns:a16="http://schemas.microsoft.com/office/drawing/2014/main" id="{E46430B6-E098-40A9-A388-1C65D76FE095}"/>
              </a:ext>
            </a:extLst>
          </p:cNvPr>
          <p:cNvSpPr>
            <a:spLocks noGrp="1"/>
          </p:cNvSpPr>
          <p:nvPr>
            <p:ph type="tbl" sz="quarter" idx="14"/>
          </p:nvPr>
        </p:nvSpPr>
        <p:spPr>
          <a:xfrm>
            <a:off x="922338" y="1857375"/>
            <a:ext cx="10636236" cy="4087813"/>
          </a:xfrm>
        </p:spPr>
        <p:txBody>
          <a:bodyPr/>
          <a:lstStyle/>
          <a:p>
            <a:r>
              <a:rPr lang="fi-FI"/>
              <a:t>Lisää taulukko napsauttamalla kuvaketta</a:t>
            </a:r>
          </a:p>
        </p:txBody>
      </p:sp>
      <p:sp>
        <p:nvSpPr>
          <p:cNvPr id="7" name="Dian numeron paikkamerkki 5">
            <a:extLst>
              <a:ext uri="{FF2B5EF4-FFF2-40B4-BE49-F238E27FC236}">
                <a16:creationId xmlns:a16="http://schemas.microsoft.com/office/drawing/2014/main" id="{7027DE1D-8E91-406F-8B96-045A387C48E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E58D47DE-4D0E-4225-AD7A-47FB6CC3885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9" name="Alatunnisteen paikkamerkki 4">
            <a:extLst>
              <a:ext uri="{FF2B5EF4-FFF2-40B4-BE49-F238E27FC236}">
                <a16:creationId xmlns:a16="http://schemas.microsoft.com/office/drawing/2014/main" id="{34D358F0-BE1E-4ABA-A0E1-A93C9E529D3F}"/>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4137496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Kuvatekstillinen kuva" preserve="1" userDrawn="1">
  <p:cSld name="Kuvatekstillinen kuv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a:t>Tekstisivu kapealla kuvalla</a:t>
            </a:r>
            <a:br>
              <a:rPr lang="fi-FI"/>
            </a:br>
            <a:r>
              <a:rPr lang="fi-FI"/>
              <a:t>ja lyhyellä otsikolla</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FFD8799F-5DA0-4FBF-A2A7-B65BDEB3BC68}"/>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1F75C40-780C-491C-87BC-6A3B74DBF7B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5" name="Alatunnisteen paikkamerkki 4">
            <a:extLst>
              <a:ext uri="{FF2B5EF4-FFF2-40B4-BE49-F238E27FC236}">
                <a16:creationId xmlns:a16="http://schemas.microsoft.com/office/drawing/2014/main" id="{A3A71661-0388-4C74-813D-CFA192A7333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14654" y="180000"/>
            <a:ext cx="3598545"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781612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Kuvatekstilliset kuvat" preserve="1" userDrawn="1">
  <p:cSld name="Kuvatekstilliset kuvat">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noProof="0"/>
              <a:t>Tekstisivu kahdella kuvalla</a:t>
            </a:r>
            <a:br>
              <a:rPr lang="fi-FI" noProof="0"/>
            </a:br>
            <a:r>
              <a:rPr lang="fi-FI" noProof="0"/>
              <a:t>ja lyhyellä otsikolla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5" name="Kuvan paikkamerkki 2">
            <a:extLst>
              <a:ext uri="{FF2B5EF4-FFF2-40B4-BE49-F238E27FC236}">
                <a16:creationId xmlns:a16="http://schemas.microsoft.com/office/drawing/2014/main" id="{FC94B34F-00DC-4D30-896A-91EC80CD3F36}"/>
              </a:ext>
              <a:ext uri="{C183D7F6-B498-43B3-948B-1728B52AA6E4}">
                <adec:decorative xmlns:adec="http://schemas.microsoft.com/office/drawing/2017/decorative" val="1"/>
              </a:ext>
            </a:extLst>
          </p:cNvPr>
          <p:cNvSpPr>
            <a:spLocks noGrp="1"/>
          </p:cNvSpPr>
          <p:nvPr>
            <p:ph type="pic" idx="17" hasCustomPrompt="1"/>
          </p:nvPr>
        </p:nvSpPr>
        <p:spPr>
          <a:xfrm>
            <a:off x="8427599" y="180000"/>
            <a:ext cx="3585600" cy="315537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27599" y="3527892"/>
            <a:ext cx="3585600" cy="3150108"/>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9" name="Dian numeron paikkamerkki 5">
            <a:extLst>
              <a:ext uri="{FF2B5EF4-FFF2-40B4-BE49-F238E27FC236}">
                <a16:creationId xmlns:a16="http://schemas.microsoft.com/office/drawing/2014/main" id="{F7012681-75A7-47D7-8444-7D3FBA4E5069}"/>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6" name="Päivämäärän paikkamerkki 3">
            <a:extLst>
              <a:ext uri="{FF2B5EF4-FFF2-40B4-BE49-F238E27FC236}">
                <a16:creationId xmlns:a16="http://schemas.microsoft.com/office/drawing/2014/main" id="{E0FBAD70-7499-4E1B-A701-03775CBA289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7" name="Alatunnisteen paikkamerkki 4">
            <a:extLst>
              <a:ext uri="{FF2B5EF4-FFF2-40B4-BE49-F238E27FC236}">
                <a16:creationId xmlns:a16="http://schemas.microsoft.com/office/drawing/2014/main" id="{0AB49502-F625-40AF-9F75-9B1F2A7FD30A}"/>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360522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Kuvatekstillinen kuva iso" preserve="1" userDrawn="1">
  <p:cSld name="Kuvatekstillinen kuva iso">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5224068" cy="1119501"/>
          </a:xfrm>
        </p:spPr>
        <p:txBody>
          <a:bodyPr/>
          <a:lstStyle/>
          <a:p>
            <a:r>
              <a:rPr lang="fi-FI" noProof="0"/>
              <a:t>Tekstisivu isolla  kuvalla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5224068" cy="4089200"/>
          </a:xfrm>
        </p:spPr>
        <p:txBody>
          <a:bodyPr/>
          <a:lstStyle>
            <a:lvl1pPr>
              <a:defRPr sz="2200"/>
            </a:lvl1pPr>
          </a:lstStyle>
          <a:p>
            <a:pPr lvl="0"/>
            <a:r>
              <a:rPr lang="fi-FI"/>
              <a:t>Kuvasivun teksti tulee tiivistää lyhyeksi.</a:t>
            </a:r>
            <a:br>
              <a:rPr lang="fi-FI"/>
            </a:br>
            <a:r>
              <a:rPr lang="fi-FI"/>
              <a:t>Käytä laadukkaita kuvia.</a:t>
            </a:r>
            <a:br>
              <a:rPr lang="fi-FI"/>
            </a:br>
            <a:r>
              <a:rPr lang="fi-FI"/>
              <a:t>Vältä tiedostokooltaan isoja kuvia, jotta esityksestä ei tule liian raskasta.</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6428597" y="180000"/>
            <a:ext cx="5584602"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B5F3AB46-DDE8-48A9-B165-54E07D0B60E7}"/>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0AA848AD-B333-42B9-B9E4-08ABFCD612D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5" name="Alatunnisteen paikkamerkki 4">
            <a:extLst>
              <a:ext uri="{FF2B5EF4-FFF2-40B4-BE49-F238E27FC236}">
                <a16:creationId xmlns:a16="http://schemas.microsoft.com/office/drawing/2014/main" id="{697CFB4B-70A9-4C59-8AFC-86477E70AA8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897531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Kuva" preserve="1" userDrawn="1">
  <p:cSld name="Kuva">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79999" y="180000"/>
            <a:ext cx="11833200"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7138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Kuvatekstilliset kuvat" preserve="1" userDrawn="1">
  <p:cSld name="title_content_two_pictures">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noProof="0"/>
              <a:t>Tekstisivu kahdella kuvalla</a:t>
            </a:r>
            <a:br>
              <a:rPr lang="fi-FI" noProof="0"/>
            </a:br>
            <a:r>
              <a:rPr lang="fi-FI" noProof="0"/>
              <a:t>ja lyhyellä otsikolla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5" name="Kuvan paikkamerkki 2">
            <a:extLst>
              <a:ext uri="{FF2B5EF4-FFF2-40B4-BE49-F238E27FC236}">
                <a16:creationId xmlns:a16="http://schemas.microsoft.com/office/drawing/2014/main" id="{FC94B34F-00DC-4D30-896A-91EC80CD3F36}"/>
              </a:ext>
              <a:ext uri="{C183D7F6-B498-43B3-948B-1728B52AA6E4}">
                <adec:decorative xmlns:adec="http://schemas.microsoft.com/office/drawing/2017/decorative" val="1"/>
              </a:ext>
            </a:extLst>
          </p:cNvPr>
          <p:cNvSpPr>
            <a:spLocks noGrp="1"/>
          </p:cNvSpPr>
          <p:nvPr>
            <p:ph type="pic" idx="17" hasCustomPrompt="1"/>
          </p:nvPr>
        </p:nvSpPr>
        <p:spPr>
          <a:xfrm>
            <a:off x="8427599" y="180000"/>
            <a:ext cx="3585600" cy="315537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27599" y="3527892"/>
            <a:ext cx="3585600" cy="3150108"/>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9" name="Dian numeron paikkamerkki 5">
            <a:extLst>
              <a:ext uri="{FF2B5EF4-FFF2-40B4-BE49-F238E27FC236}">
                <a16:creationId xmlns:a16="http://schemas.microsoft.com/office/drawing/2014/main" id="{F7012681-75A7-47D7-8444-7D3FBA4E5069}"/>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6" name="Päivämäärän paikkamerkki 3">
            <a:extLst>
              <a:ext uri="{FF2B5EF4-FFF2-40B4-BE49-F238E27FC236}">
                <a16:creationId xmlns:a16="http://schemas.microsoft.com/office/drawing/2014/main" id="{E0FBAD70-7499-4E1B-A701-03775CBA289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7" name="Alatunnisteen paikkamerkki 4">
            <a:extLst>
              <a:ext uri="{FF2B5EF4-FFF2-40B4-BE49-F238E27FC236}">
                <a16:creationId xmlns:a16="http://schemas.microsoft.com/office/drawing/2014/main" id="{0AB49502-F625-40AF-9F75-9B1F2A7FD30A}"/>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956278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Sisältö kaarevalla kuvalla" preserve="1" userDrawn="1">
  <p:cSld name="Sisältö kaarevalla kuvalla">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03725" y="180000"/>
            <a:ext cx="440947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6488358 h 6488358"/>
              <a:gd name="connsiteX5" fmla="*/ 0 w 4408944"/>
              <a:gd name="connsiteY5"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991817 w 4408944"/>
              <a:gd name="connsiteY4" fmla="*/ 3753413 h 6488358"/>
              <a:gd name="connsiteX5" fmla="*/ 0 w 4408944"/>
              <a:gd name="connsiteY5" fmla="*/ 0 h 6488358"/>
              <a:gd name="connsiteX0" fmla="*/ 144667 w 4553611"/>
              <a:gd name="connsiteY0" fmla="*/ 0 h 6488358"/>
              <a:gd name="connsiteX1" fmla="*/ 4553611 w 4553611"/>
              <a:gd name="connsiteY1" fmla="*/ 0 h 6488358"/>
              <a:gd name="connsiteX2" fmla="*/ 4553611 w 4553611"/>
              <a:gd name="connsiteY2" fmla="*/ 6488358 h 6488358"/>
              <a:gd name="connsiteX3" fmla="*/ 1854034 w 4553611"/>
              <a:gd name="connsiteY3" fmla="*/ 6487088 h 6488358"/>
              <a:gd name="connsiteX4" fmla="*/ 1136484 w 4553611"/>
              <a:gd name="connsiteY4" fmla="*/ 3753413 h 6488358"/>
              <a:gd name="connsiteX5" fmla="*/ 144667 w 4553611"/>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530 w 4409474"/>
              <a:gd name="connsiteY0" fmla="*/ 0 h 6488358"/>
              <a:gd name="connsiteX1" fmla="*/ 4409474 w 4409474"/>
              <a:gd name="connsiteY1" fmla="*/ 0 h 6488358"/>
              <a:gd name="connsiteX2" fmla="*/ 4409474 w 4409474"/>
              <a:gd name="connsiteY2" fmla="*/ 6488358 h 6488358"/>
              <a:gd name="connsiteX3" fmla="*/ 1709897 w 4409474"/>
              <a:gd name="connsiteY3" fmla="*/ 6487088 h 6488358"/>
              <a:gd name="connsiteX4" fmla="*/ 427197 w 4409474"/>
              <a:gd name="connsiteY4" fmla="*/ 4051863 h 6488358"/>
              <a:gd name="connsiteX5" fmla="*/ 530 w 4409474"/>
              <a:gd name="connsiteY5" fmla="*/ 0 h 648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474" h="6488358">
                <a:moveTo>
                  <a:pt x="530" y="0"/>
                </a:moveTo>
                <a:lnTo>
                  <a:pt x="4409474" y="0"/>
                </a:lnTo>
                <a:lnTo>
                  <a:pt x="4409474" y="6488358"/>
                </a:lnTo>
                <a:lnTo>
                  <a:pt x="1709897" y="6487088"/>
                </a:lnTo>
                <a:cubicBezTo>
                  <a:pt x="1168951" y="5999514"/>
                  <a:pt x="712091" y="5133044"/>
                  <a:pt x="427197" y="4051863"/>
                </a:cubicBezTo>
                <a:cubicBezTo>
                  <a:pt x="142303" y="2970682"/>
                  <a:pt x="-10191" y="1358994"/>
                  <a:pt x="530" y="0"/>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8CBE0249-DC84-4C39-89AB-E97D6F0F849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71815122-4A8E-4281-87AC-8D44BE6CC0D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788FD0A6-21DD-4310-9D7C-EC77DE9DFE5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2077237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Sisältö kaarevalla kuvalla 2" preserve="1" userDrawn="1">
  <p:cSld name="Sisältö kaarevalla kuvalla 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11518" y="180000"/>
            <a:ext cx="4401681"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065E56D1-9BA4-4424-AA13-FA7AB947994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889983E-086F-483E-ACC1-0D3B42D4E4E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C519B920-C56F-4E32-B399-E7C752AC75E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2082021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isältö kaarevalla kuvalla 3" preserve="1" userDrawn="1">
  <p:cSld name="Sisältö kaarevalla kuvalla 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5077491"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5077491" y="470390"/>
            <a:ext cx="6482227" cy="1119501"/>
          </a:xfrm>
        </p:spPr>
        <p:txBody>
          <a:bodyPr/>
          <a:lstStyle/>
          <a:p>
            <a:r>
              <a:rPr lang="fi-FI" noProof="0"/>
              <a:t>Tekstisivu isolla </a:t>
            </a:r>
            <a:br>
              <a:rPr lang="fi-FI" noProof="0"/>
            </a:br>
            <a:r>
              <a:rPr lang="fi-FI" noProof="0"/>
              <a:t>kaarevalla kuvalla</a:t>
            </a:r>
            <a:endParaRPr lang="fi-FI"/>
          </a:p>
        </p:txBody>
      </p:sp>
      <p:sp>
        <p:nvSpPr>
          <p:cNvPr id="11" name="Kuvan paikkamerkki 2">
            <a:extLst>
              <a:ext uri="{FF2B5EF4-FFF2-40B4-BE49-F238E27FC236}">
                <a16:creationId xmlns:a16="http://schemas.microsoft.com/office/drawing/2014/main" id="{FFA32AF2-F2A2-4E4F-9C2B-365AAAFFC21A}"/>
              </a:ext>
              <a:ext uri="{C183D7F6-B498-43B3-948B-1728B52AA6E4}">
                <adec:decorative xmlns:adec="http://schemas.microsoft.com/office/drawing/2017/decorative" val="1"/>
              </a:ext>
            </a:extLst>
          </p:cNvPr>
          <p:cNvSpPr>
            <a:spLocks noGrp="1" noChangeAspect="1"/>
          </p:cNvSpPr>
          <p:nvPr>
            <p:ph type="pic" idx="14" hasCustomPrompt="1"/>
          </p:nvPr>
        </p:nvSpPr>
        <p:spPr>
          <a:xfrm>
            <a:off x="179999" y="180000"/>
            <a:ext cx="4420767" cy="6498000"/>
          </a:xfrm>
          <a:custGeom>
            <a:avLst/>
            <a:gdLst>
              <a:gd name="connsiteX0" fmla="*/ 0 w 4430891"/>
              <a:gd name="connsiteY0" fmla="*/ 0 h 6488358"/>
              <a:gd name="connsiteX1" fmla="*/ 4430891 w 4430891"/>
              <a:gd name="connsiteY1" fmla="*/ 0 h 6488358"/>
              <a:gd name="connsiteX2" fmla="*/ 4430891 w 4430891"/>
              <a:gd name="connsiteY2" fmla="*/ 6488358 h 6488358"/>
              <a:gd name="connsiteX3" fmla="*/ 0 w 4430891"/>
              <a:gd name="connsiteY3" fmla="*/ 6488358 h 6488358"/>
              <a:gd name="connsiteX4" fmla="*/ 0 w 4430891"/>
              <a:gd name="connsiteY4" fmla="*/ 0 h 6488358"/>
              <a:gd name="connsiteX0" fmla="*/ 0 w 4430891"/>
              <a:gd name="connsiteY0" fmla="*/ 2986 h 6491344"/>
              <a:gd name="connsiteX1" fmla="*/ 2727596 w 4430891"/>
              <a:gd name="connsiteY1" fmla="*/ 0 h 6491344"/>
              <a:gd name="connsiteX2" fmla="*/ 4430891 w 4430891"/>
              <a:gd name="connsiteY2" fmla="*/ 2986 h 6491344"/>
              <a:gd name="connsiteX3" fmla="*/ 4430891 w 4430891"/>
              <a:gd name="connsiteY3" fmla="*/ 6491344 h 6491344"/>
              <a:gd name="connsiteX4" fmla="*/ 0 w 4430891"/>
              <a:gd name="connsiteY4" fmla="*/ 6491344 h 6491344"/>
              <a:gd name="connsiteX5" fmla="*/ 0 w 4430891"/>
              <a:gd name="connsiteY5" fmla="*/ 2986 h 6491344"/>
              <a:gd name="connsiteX0" fmla="*/ 0 w 4831678"/>
              <a:gd name="connsiteY0" fmla="*/ 481615 h 6969973"/>
              <a:gd name="connsiteX1" fmla="*/ 2727596 w 4831678"/>
              <a:gd name="connsiteY1" fmla="*/ 478629 h 6969973"/>
              <a:gd name="connsiteX2" fmla="*/ 4430891 w 4831678"/>
              <a:gd name="connsiteY2" fmla="*/ 481615 h 6969973"/>
              <a:gd name="connsiteX3" fmla="*/ 4430891 w 4831678"/>
              <a:gd name="connsiteY3" fmla="*/ 6969973 h 6969973"/>
              <a:gd name="connsiteX4" fmla="*/ 0 w 4831678"/>
              <a:gd name="connsiteY4" fmla="*/ 6969973 h 6969973"/>
              <a:gd name="connsiteX5" fmla="*/ 0 w 4831678"/>
              <a:gd name="connsiteY5" fmla="*/ 481615 h 6969973"/>
              <a:gd name="connsiteX0" fmla="*/ 0 w 4706556"/>
              <a:gd name="connsiteY0" fmla="*/ 2986 h 6491344"/>
              <a:gd name="connsiteX1" fmla="*/ 2727596 w 4706556"/>
              <a:gd name="connsiteY1" fmla="*/ 0 h 6491344"/>
              <a:gd name="connsiteX2" fmla="*/ 3937832 w 4706556"/>
              <a:gd name="connsiteY2" fmla="*/ 2217269 h 6491344"/>
              <a:gd name="connsiteX3" fmla="*/ 4430891 w 4706556"/>
              <a:gd name="connsiteY3" fmla="*/ 6491344 h 6491344"/>
              <a:gd name="connsiteX4" fmla="*/ 0 w 4706556"/>
              <a:gd name="connsiteY4" fmla="*/ 6491344 h 6491344"/>
              <a:gd name="connsiteX5" fmla="*/ 0 w 4706556"/>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82" h="6491344">
                <a:moveTo>
                  <a:pt x="0" y="2986"/>
                </a:moveTo>
                <a:lnTo>
                  <a:pt x="2727596" y="0"/>
                </a:lnTo>
                <a:cubicBezTo>
                  <a:pt x="3107490" y="349624"/>
                  <a:pt x="3613608" y="1148825"/>
                  <a:pt x="3937832" y="2217269"/>
                </a:cubicBezTo>
                <a:cubicBezTo>
                  <a:pt x="4262056" y="3285713"/>
                  <a:pt x="4443231" y="4809316"/>
                  <a:pt x="4430891" y="6491344"/>
                </a:cubicBezTo>
                <a:lnTo>
                  <a:pt x="0" y="6491344"/>
                </a:lnTo>
                <a:lnTo>
                  <a:pt x="0" y="2986"/>
                </a:ln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54833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Osan ylätunniste" preserve="1" userDrawn="1">
  <p:cSld name="Osan ylätunniste">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3" y="4020341"/>
            <a:ext cx="11832392"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3" y="180000"/>
            <a:ext cx="11832392"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639315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Osan ylätunniste 2" preserve="1" userDrawn="1">
  <p:cSld name="Osan ylätunniste 2">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815001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Osan ylätunniste 3" preserve="1" userDrawn="1">
  <p:cSld name="Osan ylätunniste 3">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367457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Osan ylätunniste 4" preserve="1" userDrawn="1">
  <p:cSld name="Osan ylätunniste 4">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585153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Osan ylätunniste 5" preserve="1" userDrawn="1">
  <p:cSld name="Osan ylätunniste 5">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153847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Osan ylätunniste 6" preserve="1" userDrawn="1">
  <p:cSld name="Osan ylätunniste 6">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62899"/>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89971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Osan ylätunniste kuva" preserve="1" userDrawn="1">
  <p:cSld name="Osan ylätunniste kuva">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14FF7E8B-4CDF-4CAC-83E6-4DFDE038A75E}"/>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1865"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800673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uvatekstillinen kuva iso" preserve="1" userDrawn="1">
  <p:cSld name="title_content_picture_2">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5224068" cy="1119501"/>
          </a:xfrm>
        </p:spPr>
        <p:txBody>
          <a:bodyPr/>
          <a:lstStyle/>
          <a:p>
            <a:r>
              <a:rPr lang="fi-FI" noProof="0"/>
              <a:t>Tekstisivu isolla  kuvalla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5224068" cy="4089200"/>
          </a:xfrm>
        </p:spPr>
        <p:txBody>
          <a:bodyPr/>
          <a:lstStyle>
            <a:lvl1pPr>
              <a:defRPr sz="2200"/>
            </a:lvl1pPr>
          </a:lstStyle>
          <a:p>
            <a:pPr lvl="0"/>
            <a:r>
              <a:rPr lang="fi-FI"/>
              <a:t>Kuvasivun teksti tulee tiivistää lyhyeksi.</a:t>
            </a:r>
            <a:br>
              <a:rPr lang="fi-FI"/>
            </a:br>
            <a:r>
              <a:rPr lang="fi-FI"/>
              <a:t>Käytä laadukkaita kuvia.</a:t>
            </a:r>
            <a:br>
              <a:rPr lang="fi-FI"/>
            </a:br>
            <a:r>
              <a:rPr lang="fi-FI"/>
              <a:t>Vältä tiedostokooltaan isoja kuvia, jotta esityksestä ei tule liian raskasta.</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6428597" y="180000"/>
            <a:ext cx="5584602"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B5F3AB46-DDE8-48A9-B165-54E07D0B60E7}"/>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0AA848AD-B333-42B9-B9E4-08ABFCD612D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5" name="Alatunnisteen paikkamerkki 4">
            <a:extLst>
              <a:ext uri="{FF2B5EF4-FFF2-40B4-BE49-F238E27FC236}">
                <a16:creationId xmlns:a16="http://schemas.microsoft.com/office/drawing/2014/main" id="{697CFB4B-70A9-4C59-8AFC-86477E70AA8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517009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Osan ylätunniste kuva 2" preserve="1" userDrawn="1">
  <p:cSld name="Osan ylätunniste kuva 2">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86227721-48B2-43B3-8526-34B0C73A1CBF}"/>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5A8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925842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Osan ylätunniste kuva 3" preserve="1" userDrawn="1">
  <p:cSld name="Osan ylätunniste kuva 3">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F4B276F3-D064-4656-A9E4-A4F6D1ABBFC8}"/>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40717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Vain otsikko" preserve="1" userDrawn="1">
  <p:cSld name="Vain otsikk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4B3679A-A389-400D-A744-C43C22701232}"/>
              </a:ext>
            </a:extLst>
          </p:cNvPr>
          <p:cNvSpPr>
            <a:spLocks noGrp="1"/>
          </p:cNvSpPr>
          <p:nvPr>
            <p:ph type="title"/>
          </p:nvPr>
        </p:nvSpPr>
        <p:spPr/>
        <p:txBody>
          <a:bodyPr/>
          <a:lstStyle/>
          <a:p>
            <a:r>
              <a:rPr lang="fi-FI"/>
              <a:t>Muokkaa ots. perustyyl. napsautt.</a:t>
            </a:r>
          </a:p>
        </p:txBody>
      </p:sp>
      <p:sp>
        <p:nvSpPr>
          <p:cNvPr id="10" name="Dian numeron paikkamerkki 5">
            <a:extLst>
              <a:ext uri="{FF2B5EF4-FFF2-40B4-BE49-F238E27FC236}">
                <a16:creationId xmlns:a16="http://schemas.microsoft.com/office/drawing/2014/main" id="{EF9C706D-5C6A-42FA-B522-02CB8028F45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08CEC9F-7456-473A-8F4A-6918F37BC32E}"/>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9A5411A7-57B3-491D-9820-EBA16DCC412B}"/>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828167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yhjä" type="blank" preserve="1">
  <p:cSld name="Tyhjä">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CB941E6F-111D-4022-8CFD-1CC1B2ADB7ED}"/>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3A4A4694-9735-4EF6-8D9E-9C60AE285363}"/>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0" name="Alatunnisteen paikkamerkki 4">
            <a:extLst>
              <a:ext uri="{FF2B5EF4-FFF2-40B4-BE49-F238E27FC236}">
                <a16:creationId xmlns:a16="http://schemas.microsoft.com/office/drawing/2014/main" id="{78F21DE0-9EC0-4B8E-AE3C-CC8F7C9E3838}"/>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2739894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Lopetus" type="title" preserve="1">
  <p:cSld name="Lopetus">
    <p:spTree>
      <p:nvGrpSpPr>
        <p:cNvPr id="1" name=""/>
        <p:cNvGrpSpPr/>
        <p:nvPr/>
      </p:nvGrpSpPr>
      <p:grpSpPr>
        <a:xfrm>
          <a:off x="0" y="0"/>
          <a:ext cx="0" cy="0"/>
          <a:chOff x="0" y="0"/>
          <a:chExt cx="0" cy="0"/>
        </a:xfrm>
      </p:grpSpPr>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9603"/>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 name="connsiteX0" fmla="*/ 32870 w 32870"/>
              <a:gd name="connsiteY0" fmla="*/ 11160 h 13093"/>
              <a:gd name="connsiteX1" fmla="*/ 32870 w 32870"/>
              <a:gd name="connsiteY1" fmla="*/ 0 h 13093"/>
              <a:gd name="connsiteX2" fmla="*/ 11591 w 32870"/>
              <a:gd name="connsiteY2" fmla="*/ 0 h 13093"/>
              <a:gd name="connsiteX3" fmla="*/ 0 w 32870"/>
              <a:gd name="connsiteY3" fmla="*/ 4209 h 13093"/>
              <a:gd name="connsiteX4" fmla="*/ 0 w 32870"/>
              <a:gd name="connsiteY4" fmla="*/ 12864 h 13093"/>
              <a:gd name="connsiteX5" fmla="*/ 32870 w 32870"/>
              <a:gd name="connsiteY5" fmla="*/ 10638 h 13093"/>
              <a:gd name="connsiteX6" fmla="*/ 32870 w 32870"/>
              <a:gd name="connsiteY6" fmla="*/ 11160 h 13093"/>
              <a:gd name="connsiteX0" fmla="*/ 32870 w 32870"/>
              <a:gd name="connsiteY0" fmla="*/ 11160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6" fmla="*/ 32870 w 32870"/>
              <a:gd name="connsiteY6" fmla="*/ 11160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864">
                <a:moveTo>
                  <a:pt x="32870" y="10638"/>
                </a:moveTo>
                <a:lnTo>
                  <a:pt x="32870" y="0"/>
                </a:lnTo>
                <a:lnTo>
                  <a:pt x="11591" y="0"/>
                </a:lnTo>
                <a:cubicBezTo>
                  <a:pt x="10879" y="2578"/>
                  <a:pt x="7831" y="4511"/>
                  <a:pt x="0" y="4209"/>
                </a:cubicBezTo>
                <a:lnTo>
                  <a:pt x="0" y="12864"/>
                </a:lnTo>
                <a:cubicBezTo>
                  <a:pt x="65" y="12881"/>
                  <a:pt x="32861" y="10626"/>
                  <a:pt x="32870" y="10638"/>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4016534"/>
            <a:ext cx="11834341" cy="266146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55647"/>
            <a:ext cx="8193024" cy="117092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4375404"/>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1375440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Lopetus 2" type="title" preserve="1">
  <p:cSld name="Lopetus 2">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EB983361-D7DC-4F8A-A98B-CCC6C2C2A7A0}"/>
              </a:ext>
              <a:ext uri="{C183D7F6-B498-43B3-948B-1728B52AA6E4}">
                <adec:decorative xmlns:adec="http://schemas.microsoft.com/office/drawing/2017/decorative" val="1"/>
              </a:ext>
            </a:extLst>
          </p:cNvPr>
          <p:cNvSpPr>
            <a:spLocks/>
          </p:cNvSpPr>
          <p:nvPr userDrawn="1"/>
        </p:nvSpPr>
        <p:spPr bwMode="auto">
          <a:xfrm>
            <a:off x="178633" y="180000"/>
            <a:ext cx="11832392"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 name="connsiteX0" fmla="*/ 0 w 32870"/>
              <a:gd name="connsiteY0" fmla="*/ 4209 h 13212"/>
              <a:gd name="connsiteX1" fmla="*/ 0 w 32870"/>
              <a:gd name="connsiteY1" fmla="*/ 12980 h 13212"/>
              <a:gd name="connsiteX2" fmla="*/ 32870 w 32870"/>
              <a:gd name="connsiteY2" fmla="*/ 9751 h 13212"/>
              <a:gd name="connsiteX3" fmla="*/ 32870 w 32870"/>
              <a:gd name="connsiteY3" fmla="*/ 0 h 13212"/>
              <a:gd name="connsiteX4" fmla="*/ 11591 w 32870"/>
              <a:gd name="connsiteY4" fmla="*/ 0 h 13212"/>
              <a:gd name="connsiteX5" fmla="*/ 0 w 32870"/>
              <a:gd name="connsiteY5" fmla="*/ 4209 h 13212"/>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980">
                <a:moveTo>
                  <a:pt x="0" y="4209"/>
                </a:moveTo>
                <a:lnTo>
                  <a:pt x="0" y="12980"/>
                </a:lnTo>
                <a:cubicBezTo>
                  <a:pt x="-29" y="12959"/>
                  <a:pt x="32843" y="9745"/>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425028E-4F6B-423C-8786-AC5A436EB208}"/>
              </a:ext>
              <a:ext uri="{C183D7F6-B498-43B3-948B-1728B52AA6E4}">
                <adec:decorative xmlns:adec="http://schemas.microsoft.com/office/drawing/2017/decorative" val="1"/>
              </a:ext>
            </a:extLst>
          </p:cNvPr>
          <p:cNvSpPr>
            <a:spLocks/>
          </p:cNvSpPr>
          <p:nvPr userDrawn="1"/>
        </p:nvSpPr>
        <p:spPr bwMode="auto">
          <a:xfrm>
            <a:off x="178633" y="3690302"/>
            <a:ext cx="11832392" cy="2987423"/>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Lst>
            <a:ahLst/>
            <a:cxnLst>
              <a:cxn ang="0">
                <a:pos x="T0" y="T1"/>
              </a:cxn>
              <a:cxn ang="0">
                <a:pos x="T2" y="T3"/>
              </a:cxn>
              <a:cxn ang="0">
                <a:pos x="T4" y="T5"/>
              </a:cxn>
              <a:cxn ang="0">
                <a:pos x="T6" y="T7"/>
              </a:cxn>
              <a:cxn ang="0">
                <a:pos x="T8" y="T9"/>
              </a:cxn>
              <a:cxn ang="0">
                <a:pos x="T10" y="T11"/>
              </a:cxn>
              <a:cxn ang="0">
                <a:pos x="T12" y="T13"/>
              </a:cxn>
            </a:cxnLst>
            <a:rect l="0" t="0" r="r" b="b"/>
            <a:pathLst>
              <a:path w="32870" h="8296">
                <a:moveTo>
                  <a:pt x="0" y="3229"/>
                </a:moveTo>
                <a:lnTo>
                  <a:pt x="0" y="8296"/>
                </a:lnTo>
                <a:cubicBezTo>
                  <a:pt x="3928" y="4574"/>
                  <a:pt x="11978" y="4035"/>
                  <a:pt x="16387" y="4042"/>
                </a:cubicBezTo>
                <a:cubicBezTo>
                  <a:pt x="17194" y="4043"/>
                  <a:pt x="24691" y="4041"/>
                  <a:pt x="32870" y="4037"/>
                </a:cubicBezTo>
                <a:lnTo>
                  <a:pt x="32870" y="0"/>
                </a:lnTo>
                <a:cubicBezTo>
                  <a:pt x="24550" y="3"/>
                  <a:pt x="16871" y="7"/>
                  <a:pt x="15744" y="14"/>
                </a:cubicBezTo>
                <a:cubicBezTo>
                  <a:pt x="8177" y="64"/>
                  <a:pt x="3166" y="1290"/>
                  <a:pt x="0" y="3229"/>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26571"/>
            <a:ext cx="8193024" cy="1415461"/>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518404"/>
            <a:ext cx="8193024" cy="891540"/>
          </a:xfrm>
        </p:spPr>
        <p:txBody>
          <a:bodyPr anchor="ctr" anchorCtr="0"/>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3348758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Lopetus 3" type="title" preserve="1">
  <p:cSld name="Lopetus 3">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F879CE6-F58E-498F-BFF8-897875D76444}"/>
              </a:ext>
              <a:ext uri="{C183D7F6-B498-43B3-948B-1728B52AA6E4}">
                <adec:decorative xmlns:adec="http://schemas.microsoft.com/office/drawing/2017/decorative" val="1"/>
              </a:ext>
            </a:extLst>
          </p:cNvPr>
          <p:cNvSpPr>
            <a:spLocks/>
          </p:cNvSpPr>
          <p:nvPr userDrawn="1"/>
        </p:nvSpPr>
        <p:spPr bwMode="auto">
          <a:xfrm>
            <a:off x="178632" y="1098364"/>
            <a:ext cx="11832393" cy="4209097"/>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1678">
                <a:moveTo>
                  <a:pt x="0" y="4740"/>
                </a:moveTo>
                <a:lnTo>
                  <a:pt x="0" y="11678"/>
                </a:lnTo>
                <a:cubicBezTo>
                  <a:pt x="-29" y="11700"/>
                  <a:pt x="32880" y="4689"/>
                  <a:pt x="32870" y="4650"/>
                </a:cubicBezTo>
                <a:lnTo>
                  <a:pt x="32870" y="0"/>
                </a:lnTo>
                <a:lnTo>
                  <a:pt x="18389" y="20"/>
                </a:ln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18">
            <a:extLst>
              <a:ext uri="{FF2B5EF4-FFF2-40B4-BE49-F238E27FC236}">
                <a16:creationId xmlns:a16="http://schemas.microsoft.com/office/drawing/2014/main" id="{3308B19E-C811-4A25-A76E-FD76B06EDCE9}"/>
              </a:ext>
              <a:ext uri="{C183D7F6-B498-43B3-948B-1728B52AA6E4}">
                <adec:decorative xmlns:adec="http://schemas.microsoft.com/office/drawing/2017/decorative" val="1"/>
              </a:ext>
            </a:extLst>
          </p:cNvPr>
          <p:cNvSpPr>
            <a:spLocks/>
          </p:cNvSpPr>
          <p:nvPr userDrawn="1"/>
        </p:nvSpPr>
        <p:spPr bwMode="auto">
          <a:xfrm>
            <a:off x="178632" y="1098364"/>
            <a:ext cx="11832393" cy="558818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5500">
                <a:moveTo>
                  <a:pt x="32870" y="15500"/>
                </a:moveTo>
                <a:lnTo>
                  <a:pt x="32870" y="0"/>
                </a:lnTo>
                <a:lnTo>
                  <a:pt x="32870" y="0"/>
                </a:lnTo>
                <a:lnTo>
                  <a:pt x="32870" y="4650"/>
                </a:lnTo>
                <a:cubicBezTo>
                  <a:pt x="28166" y="4655"/>
                  <a:pt x="20406" y="4664"/>
                  <a:pt x="19067" y="4661"/>
                </a:cubicBezTo>
                <a:cubicBezTo>
                  <a:pt x="13563" y="4653"/>
                  <a:pt x="2671" y="5450"/>
                  <a:pt x="0" y="11678"/>
                </a:cubicBezTo>
                <a:lnTo>
                  <a:pt x="0" y="15500"/>
                </a:lnTo>
                <a:lnTo>
                  <a:pt x="32870" y="1550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3428999"/>
            <a:ext cx="8193024" cy="112520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102352"/>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3052987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vaaka_kuva_sininen" userDrawn="1">
  <p:cSld name="vaaka_kuva_sininen">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AB4047D7-75ED-C176-9F2B-759FC5065591}"/>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accent1">
              <a:lumMod val="20000"/>
              <a:lumOff val="80000"/>
            </a:schemeClr>
          </a:solidFill>
        </p:spPr>
        <p:txBody>
          <a:bodyPr/>
          <a:lstStyle>
            <a:lvl1pPr marL="0" indent="0">
              <a:buNone/>
              <a:defRPr/>
            </a:lvl1pPr>
          </a:lstStyle>
          <a:p>
            <a:r>
              <a:rPr lang="fi-FI"/>
              <a:t>Lisää kuva kuvagalleriasta, Väylän kuvapankista tai omista tiedostoista</a:t>
            </a:r>
          </a:p>
        </p:txBody>
      </p:sp>
      <p:sp>
        <p:nvSpPr>
          <p:cNvPr id="5" name="Text Placeholder 2">
            <a:extLst>
              <a:ext uri="{FF2B5EF4-FFF2-40B4-BE49-F238E27FC236}">
                <a16:creationId xmlns:a16="http://schemas.microsoft.com/office/drawing/2014/main" id="{168E480F-6969-9C85-3F13-C2581A92F7D1}"/>
              </a:ext>
            </a:extLst>
          </p:cNvPr>
          <p:cNvSpPr>
            <a:spLocks noGrp="1"/>
          </p:cNvSpPr>
          <p:nvPr>
            <p:ph type="body" idx="1" hasCustomPrompt="1"/>
          </p:nvPr>
        </p:nvSpPr>
        <p:spPr>
          <a:xfrm>
            <a:off x="0" y="4589338"/>
            <a:ext cx="12192000" cy="792000"/>
          </a:xfrm>
          <a:gradFill>
            <a:gsLst>
              <a:gs pos="100000">
                <a:schemeClr val="accent1">
                  <a:alpha val="11000"/>
                </a:schemeClr>
              </a:gs>
              <a:gs pos="0">
                <a:schemeClr val="tx2">
                  <a:alpha val="70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Kirjoita</a:t>
            </a:r>
            <a:r>
              <a:rPr lang="en-US"/>
              <a:t> </a:t>
            </a:r>
            <a:r>
              <a:rPr lang="en-US" err="1"/>
              <a:t>alaotsikko</a:t>
            </a:r>
            <a:endParaRPr lang="en-US"/>
          </a:p>
        </p:txBody>
      </p:sp>
      <p:sp>
        <p:nvSpPr>
          <p:cNvPr id="7" name="Text Placeholder 3">
            <a:extLst>
              <a:ext uri="{FF2B5EF4-FFF2-40B4-BE49-F238E27FC236}">
                <a16:creationId xmlns:a16="http://schemas.microsoft.com/office/drawing/2014/main" id="{D6A058AD-20D3-103F-BE1A-6A66EEE2A881}"/>
              </a:ext>
            </a:extLst>
          </p:cNvPr>
          <p:cNvSpPr>
            <a:spLocks noGrp="1"/>
          </p:cNvSpPr>
          <p:nvPr>
            <p:ph type="body" idx="10" hasCustomPrompt="1"/>
          </p:nvPr>
        </p:nvSpPr>
        <p:spPr>
          <a:xfrm>
            <a:off x="0" y="3510000"/>
            <a:ext cx="12192000" cy="1080000"/>
          </a:xfrm>
          <a:gradFill>
            <a:gsLst>
              <a:gs pos="100000">
                <a:schemeClr val="accent1">
                  <a:alpha val="11000"/>
                </a:schemeClr>
              </a:gs>
              <a:gs pos="0">
                <a:schemeClr val="tx2">
                  <a:alpha val="70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Kirjoita</a:t>
            </a:r>
            <a:r>
              <a:rPr lang="en-US"/>
              <a:t> </a:t>
            </a:r>
            <a:r>
              <a:rPr lang="en-US" err="1"/>
              <a:t>otsikko</a:t>
            </a:r>
            <a:endParaRPr lang="en-US"/>
          </a:p>
        </p:txBody>
      </p:sp>
    </p:spTree>
    <p:extLst>
      <p:ext uri="{BB962C8B-B14F-4D97-AF65-F5344CB8AC3E}">
        <p14:creationId xmlns:p14="http://schemas.microsoft.com/office/powerpoint/2010/main" val="2712888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uva" preserve="1" userDrawn="1">
  <p:cSld name="picture">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79999" y="180000"/>
            <a:ext cx="11833200"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951330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isältö kaarevalla kuvalla" preserve="1" userDrawn="1">
  <p:cSld name="title_content_curve_picture">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03725" y="180000"/>
            <a:ext cx="440947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6488358 h 6488358"/>
              <a:gd name="connsiteX5" fmla="*/ 0 w 4408944"/>
              <a:gd name="connsiteY5"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991817 w 4408944"/>
              <a:gd name="connsiteY4" fmla="*/ 3753413 h 6488358"/>
              <a:gd name="connsiteX5" fmla="*/ 0 w 4408944"/>
              <a:gd name="connsiteY5" fmla="*/ 0 h 6488358"/>
              <a:gd name="connsiteX0" fmla="*/ 144667 w 4553611"/>
              <a:gd name="connsiteY0" fmla="*/ 0 h 6488358"/>
              <a:gd name="connsiteX1" fmla="*/ 4553611 w 4553611"/>
              <a:gd name="connsiteY1" fmla="*/ 0 h 6488358"/>
              <a:gd name="connsiteX2" fmla="*/ 4553611 w 4553611"/>
              <a:gd name="connsiteY2" fmla="*/ 6488358 h 6488358"/>
              <a:gd name="connsiteX3" fmla="*/ 1854034 w 4553611"/>
              <a:gd name="connsiteY3" fmla="*/ 6487088 h 6488358"/>
              <a:gd name="connsiteX4" fmla="*/ 1136484 w 4553611"/>
              <a:gd name="connsiteY4" fmla="*/ 3753413 h 6488358"/>
              <a:gd name="connsiteX5" fmla="*/ 144667 w 4553611"/>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530 w 4409474"/>
              <a:gd name="connsiteY0" fmla="*/ 0 h 6488358"/>
              <a:gd name="connsiteX1" fmla="*/ 4409474 w 4409474"/>
              <a:gd name="connsiteY1" fmla="*/ 0 h 6488358"/>
              <a:gd name="connsiteX2" fmla="*/ 4409474 w 4409474"/>
              <a:gd name="connsiteY2" fmla="*/ 6488358 h 6488358"/>
              <a:gd name="connsiteX3" fmla="*/ 1709897 w 4409474"/>
              <a:gd name="connsiteY3" fmla="*/ 6487088 h 6488358"/>
              <a:gd name="connsiteX4" fmla="*/ 427197 w 4409474"/>
              <a:gd name="connsiteY4" fmla="*/ 4051863 h 6488358"/>
              <a:gd name="connsiteX5" fmla="*/ 530 w 4409474"/>
              <a:gd name="connsiteY5" fmla="*/ 0 h 648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474" h="6488358">
                <a:moveTo>
                  <a:pt x="530" y="0"/>
                </a:moveTo>
                <a:lnTo>
                  <a:pt x="4409474" y="0"/>
                </a:lnTo>
                <a:lnTo>
                  <a:pt x="4409474" y="6488358"/>
                </a:lnTo>
                <a:lnTo>
                  <a:pt x="1709897" y="6487088"/>
                </a:lnTo>
                <a:cubicBezTo>
                  <a:pt x="1168951" y="5999514"/>
                  <a:pt x="712091" y="5133044"/>
                  <a:pt x="427197" y="4051863"/>
                </a:cubicBezTo>
                <a:cubicBezTo>
                  <a:pt x="142303" y="2970682"/>
                  <a:pt x="-10191" y="1358994"/>
                  <a:pt x="530" y="0"/>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8CBE0249-DC84-4C39-89AB-E97D6F0F849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71815122-4A8E-4281-87AC-8D44BE6CC0D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788FD0A6-21DD-4310-9D7C-EC77DE9DFE5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924489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isältö kaarevalla kuvalla 2" preserve="1" userDrawn="1">
  <p:cSld name="title_content_curve_picture_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11518" y="180000"/>
            <a:ext cx="4401681"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065E56D1-9BA4-4424-AA13-FA7AB947994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889983E-086F-483E-ACC1-0D3B42D4E4E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C519B920-C56F-4E32-B399-E7C752AC75E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317093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isältö kaarevalla kuvalla 3" preserve="1" userDrawn="1">
  <p:cSld name="title_content_curve_picture_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5077491"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5077491" y="470390"/>
            <a:ext cx="6482227" cy="1119501"/>
          </a:xfrm>
        </p:spPr>
        <p:txBody>
          <a:bodyPr/>
          <a:lstStyle/>
          <a:p>
            <a:r>
              <a:rPr lang="fi-FI" noProof="0"/>
              <a:t>Tekstisivu isolla </a:t>
            </a:r>
            <a:br>
              <a:rPr lang="fi-FI" noProof="0"/>
            </a:br>
            <a:r>
              <a:rPr lang="fi-FI" noProof="0"/>
              <a:t>kaarevalla kuvalla</a:t>
            </a:r>
            <a:endParaRPr lang="fi-FI"/>
          </a:p>
        </p:txBody>
      </p:sp>
      <p:sp>
        <p:nvSpPr>
          <p:cNvPr id="11" name="Kuvan paikkamerkki 2">
            <a:extLst>
              <a:ext uri="{FF2B5EF4-FFF2-40B4-BE49-F238E27FC236}">
                <a16:creationId xmlns:a16="http://schemas.microsoft.com/office/drawing/2014/main" id="{FFA32AF2-F2A2-4E4F-9C2B-365AAAFFC21A}"/>
              </a:ext>
              <a:ext uri="{C183D7F6-B498-43B3-948B-1728B52AA6E4}">
                <adec:decorative xmlns:adec="http://schemas.microsoft.com/office/drawing/2017/decorative" val="1"/>
              </a:ext>
            </a:extLst>
          </p:cNvPr>
          <p:cNvSpPr>
            <a:spLocks noGrp="1" noChangeAspect="1"/>
          </p:cNvSpPr>
          <p:nvPr>
            <p:ph type="pic" idx="14" hasCustomPrompt="1"/>
          </p:nvPr>
        </p:nvSpPr>
        <p:spPr>
          <a:xfrm>
            <a:off x="179999" y="180000"/>
            <a:ext cx="4420767" cy="6498000"/>
          </a:xfrm>
          <a:custGeom>
            <a:avLst/>
            <a:gdLst>
              <a:gd name="connsiteX0" fmla="*/ 0 w 4430891"/>
              <a:gd name="connsiteY0" fmla="*/ 0 h 6488358"/>
              <a:gd name="connsiteX1" fmla="*/ 4430891 w 4430891"/>
              <a:gd name="connsiteY1" fmla="*/ 0 h 6488358"/>
              <a:gd name="connsiteX2" fmla="*/ 4430891 w 4430891"/>
              <a:gd name="connsiteY2" fmla="*/ 6488358 h 6488358"/>
              <a:gd name="connsiteX3" fmla="*/ 0 w 4430891"/>
              <a:gd name="connsiteY3" fmla="*/ 6488358 h 6488358"/>
              <a:gd name="connsiteX4" fmla="*/ 0 w 4430891"/>
              <a:gd name="connsiteY4" fmla="*/ 0 h 6488358"/>
              <a:gd name="connsiteX0" fmla="*/ 0 w 4430891"/>
              <a:gd name="connsiteY0" fmla="*/ 2986 h 6491344"/>
              <a:gd name="connsiteX1" fmla="*/ 2727596 w 4430891"/>
              <a:gd name="connsiteY1" fmla="*/ 0 h 6491344"/>
              <a:gd name="connsiteX2" fmla="*/ 4430891 w 4430891"/>
              <a:gd name="connsiteY2" fmla="*/ 2986 h 6491344"/>
              <a:gd name="connsiteX3" fmla="*/ 4430891 w 4430891"/>
              <a:gd name="connsiteY3" fmla="*/ 6491344 h 6491344"/>
              <a:gd name="connsiteX4" fmla="*/ 0 w 4430891"/>
              <a:gd name="connsiteY4" fmla="*/ 6491344 h 6491344"/>
              <a:gd name="connsiteX5" fmla="*/ 0 w 4430891"/>
              <a:gd name="connsiteY5" fmla="*/ 2986 h 6491344"/>
              <a:gd name="connsiteX0" fmla="*/ 0 w 4831678"/>
              <a:gd name="connsiteY0" fmla="*/ 481615 h 6969973"/>
              <a:gd name="connsiteX1" fmla="*/ 2727596 w 4831678"/>
              <a:gd name="connsiteY1" fmla="*/ 478629 h 6969973"/>
              <a:gd name="connsiteX2" fmla="*/ 4430891 w 4831678"/>
              <a:gd name="connsiteY2" fmla="*/ 481615 h 6969973"/>
              <a:gd name="connsiteX3" fmla="*/ 4430891 w 4831678"/>
              <a:gd name="connsiteY3" fmla="*/ 6969973 h 6969973"/>
              <a:gd name="connsiteX4" fmla="*/ 0 w 4831678"/>
              <a:gd name="connsiteY4" fmla="*/ 6969973 h 6969973"/>
              <a:gd name="connsiteX5" fmla="*/ 0 w 4831678"/>
              <a:gd name="connsiteY5" fmla="*/ 481615 h 6969973"/>
              <a:gd name="connsiteX0" fmla="*/ 0 w 4706556"/>
              <a:gd name="connsiteY0" fmla="*/ 2986 h 6491344"/>
              <a:gd name="connsiteX1" fmla="*/ 2727596 w 4706556"/>
              <a:gd name="connsiteY1" fmla="*/ 0 h 6491344"/>
              <a:gd name="connsiteX2" fmla="*/ 3937832 w 4706556"/>
              <a:gd name="connsiteY2" fmla="*/ 2217269 h 6491344"/>
              <a:gd name="connsiteX3" fmla="*/ 4430891 w 4706556"/>
              <a:gd name="connsiteY3" fmla="*/ 6491344 h 6491344"/>
              <a:gd name="connsiteX4" fmla="*/ 0 w 4706556"/>
              <a:gd name="connsiteY4" fmla="*/ 6491344 h 6491344"/>
              <a:gd name="connsiteX5" fmla="*/ 0 w 4706556"/>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82" h="6491344">
                <a:moveTo>
                  <a:pt x="0" y="2986"/>
                </a:moveTo>
                <a:lnTo>
                  <a:pt x="2727596" y="0"/>
                </a:lnTo>
                <a:cubicBezTo>
                  <a:pt x="3107490" y="349624"/>
                  <a:pt x="3613608" y="1148825"/>
                  <a:pt x="3937832" y="2217269"/>
                </a:cubicBezTo>
                <a:cubicBezTo>
                  <a:pt x="4262056" y="3285713"/>
                  <a:pt x="4443231" y="4809316"/>
                  <a:pt x="4430891" y="6491344"/>
                </a:cubicBezTo>
                <a:lnTo>
                  <a:pt x="0" y="6491344"/>
                </a:lnTo>
                <a:lnTo>
                  <a:pt x="0" y="2986"/>
                </a:ln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910832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Osan ylätunniste" preserve="1" userDrawn="1">
  <p:cSld name="subtitle_1">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3" y="4020341"/>
            <a:ext cx="11832392"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3" y="180000"/>
            <a:ext cx="11832392"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4116941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Osan ylätunniste 2" preserve="1" userDrawn="1">
  <p:cSld name="subtitle_2">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783772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title_2">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3939871"/>
            <a:ext cx="11834341" cy="272045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2864">
                <a:moveTo>
                  <a:pt x="32870" y="11160"/>
                </a:moveTo>
                <a:lnTo>
                  <a:pt x="32870" y="0"/>
                </a:lnTo>
                <a:lnTo>
                  <a:pt x="11591" y="0"/>
                </a:lnTo>
                <a:cubicBezTo>
                  <a:pt x="10879" y="2578"/>
                  <a:pt x="7831" y="4511"/>
                  <a:pt x="0" y="4209"/>
                </a:cubicBezTo>
                <a:lnTo>
                  <a:pt x="0" y="12864"/>
                </a:lnTo>
                <a:cubicBezTo>
                  <a:pt x="3156" y="11514"/>
                  <a:pt x="7620" y="10694"/>
                  <a:pt x="13779" y="10654"/>
                </a:cubicBezTo>
                <a:cubicBezTo>
                  <a:pt x="15112" y="10646"/>
                  <a:pt x="23927" y="10641"/>
                  <a:pt x="32870" y="10638"/>
                </a:cubicBezTo>
                <a:lnTo>
                  <a:pt x="32870" y="1116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20931"/>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4737495"/>
            <a:ext cx="7068698" cy="642035"/>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14" name="Päivämäärän paikkamerkki 3">
            <a:extLst>
              <a:ext uri="{FF2B5EF4-FFF2-40B4-BE49-F238E27FC236}">
                <a16:creationId xmlns:a16="http://schemas.microsoft.com/office/drawing/2014/main" id="{39075F1A-02C4-4735-B1E3-C64DC67FE1F0}"/>
              </a:ext>
            </a:extLst>
          </p:cNvPr>
          <p:cNvSpPr>
            <a:spLocks noGrp="1"/>
          </p:cNvSpPr>
          <p:nvPr>
            <p:ph type="dt" sz="half" idx="10"/>
          </p:nvPr>
        </p:nvSpPr>
        <p:spPr>
          <a:xfrm>
            <a:off x="10004156" y="4737495"/>
            <a:ext cx="1240109"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30.10.2024</a:t>
            </a:r>
            <a:endParaRPr lang="fi-FI" sz="1600">
              <a:solidFill>
                <a:schemeClr val="bg1"/>
              </a:solidFill>
            </a:endParaRPr>
          </a:p>
        </p:txBody>
      </p:sp>
      <p:sp>
        <p:nvSpPr>
          <p:cNvPr id="15" name="Alatunnisteen paikkamerkki 4">
            <a:extLst>
              <a:ext uri="{FF2B5EF4-FFF2-40B4-BE49-F238E27FC236}">
                <a16:creationId xmlns:a16="http://schemas.microsoft.com/office/drawing/2014/main" id="{6BD6B811-C650-4A18-9C6D-CB0DEFCA71A4}"/>
              </a:ext>
            </a:extLst>
          </p:cNvPr>
          <p:cNvSpPr>
            <a:spLocks noGrp="1"/>
          </p:cNvSpPr>
          <p:nvPr>
            <p:ph type="ftr" sz="quarter" idx="11"/>
          </p:nvPr>
        </p:nvSpPr>
        <p:spPr>
          <a:xfrm>
            <a:off x="7091172" y="4459962"/>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328047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san ylätunniste 3" preserve="1" userDrawn="1">
  <p:cSld name="subtitle_3">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93851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Osan ylätunniste 4" preserve="1" userDrawn="1">
  <p:cSld name="subtitle_4">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40699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Osan ylätunniste 5" preserve="1" userDrawn="1">
  <p:cSld name="subtitle_5">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105680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Osan ylätunniste 6" preserve="1" userDrawn="1">
  <p:cSld name="subtitle_7">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62899"/>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102583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Osan ylätunniste kuva" preserve="1" userDrawn="1">
  <p:cSld name="subtitle_1_picture">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14FF7E8B-4CDF-4CAC-83E6-4DFDE038A75E}"/>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1865"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550984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san ylätunniste kuva 2" preserve="1" userDrawn="1">
  <p:cSld name="subtitle_2_picture">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86227721-48B2-43B3-8526-34B0C73A1CBF}"/>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5A8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933064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Osan ylätunniste kuva 3" preserve="1" userDrawn="1">
  <p:cSld name="subtitle_3_picture">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F4B276F3-D064-4656-A9E4-A4F6D1ABBFC8}"/>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2986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ain otsikko" preserve="1" userDrawn="1">
  <p:cSld name="only_title">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4B3679A-A389-400D-A744-C43C22701232}"/>
              </a:ext>
            </a:extLst>
          </p:cNvPr>
          <p:cNvSpPr>
            <a:spLocks noGrp="1"/>
          </p:cNvSpPr>
          <p:nvPr>
            <p:ph type="title"/>
          </p:nvPr>
        </p:nvSpPr>
        <p:spPr/>
        <p:txBody>
          <a:bodyPr/>
          <a:lstStyle/>
          <a:p>
            <a:r>
              <a:rPr lang="fi-FI"/>
              <a:t>Muokkaa ots. perustyyl. napsautt.</a:t>
            </a:r>
          </a:p>
        </p:txBody>
      </p:sp>
      <p:sp>
        <p:nvSpPr>
          <p:cNvPr id="10" name="Dian numeron paikkamerkki 5">
            <a:extLst>
              <a:ext uri="{FF2B5EF4-FFF2-40B4-BE49-F238E27FC236}">
                <a16:creationId xmlns:a16="http://schemas.microsoft.com/office/drawing/2014/main" id="{EF9C706D-5C6A-42FA-B522-02CB8028F45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08CEC9F-7456-473A-8F4A-6918F37BC32E}"/>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9A5411A7-57B3-491D-9820-EBA16DCC412B}"/>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87092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yhjä" type="blank" preserve="1">
  <p:cSld name="kml_blank">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CB941E6F-111D-4022-8CFD-1CC1B2ADB7ED}"/>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3A4A4694-9735-4EF6-8D9E-9C60AE285363}"/>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0" name="Alatunnisteen paikkamerkki 4">
            <a:extLst>
              <a:ext uri="{FF2B5EF4-FFF2-40B4-BE49-F238E27FC236}">
                <a16:creationId xmlns:a16="http://schemas.microsoft.com/office/drawing/2014/main" id="{78F21DE0-9EC0-4B8E-AE3C-CC8F7C9E3838}"/>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67414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Lopetus" type="title" preserve="1">
  <p:cSld name="endpage_1">
    <p:spTree>
      <p:nvGrpSpPr>
        <p:cNvPr id="1" name=""/>
        <p:cNvGrpSpPr/>
        <p:nvPr/>
      </p:nvGrpSpPr>
      <p:grpSpPr>
        <a:xfrm>
          <a:off x="0" y="0"/>
          <a:ext cx="0" cy="0"/>
          <a:chOff x="0" y="0"/>
          <a:chExt cx="0" cy="0"/>
        </a:xfrm>
      </p:grpSpPr>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9603"/>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 name="connsiteX0" fmla="*/ 32870 w 32870"/>
              <a:gd name="connsiteY0" fmla="*/ 11160 h 13093"/>
              <a:gd name="connsiteX1" fmla="*/ 32870 w 32870"/>
              <a:gd name="connsiteY1" fmla="*/ 0 h 13093"/>
              <a:gd name="connsiteX2" fmla="*/ 11591 w 32870"/>
              <a:gd name="connsiteY2" fmla="*/ 0 h 13093"/>
              <a:gd name="connsiteX3" fmla="*/ 0 w 32870"/>
              <a:gd name="connsiteY3" fmla="*/ 4209 h 13093"/>
              <a:gd name="connsiteX4" fmla="*/ 0 w 32870"/>
              <a:gd name="connsiteY4" fmla="*/ 12864 h 13093"/>
              <a:gd name="connsiteX5" fmla="*/ 32870 w 32870"/>
              <a:gd name="connsiteY5" fmla="*/ 10638 h 13093"/>
              <a:gd name="connsiteX6" fmla="*/ 32870 w 32870"/>
              <a:gd name="connsiteY6" fmla="*/ 11160 h 13093"/>
              <a:gd name="connsiteX0" fmla="*/ 32870 w 32870"/>
              <a:gd name="connsiteY0" fmla="*/ 11160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6" fmla="*/ 32870 w 32870"/>
              <a:gd name="connsiteY6" fmla="*/ 11160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864">
                <a:moveTo>
                  <a:pt x="32870" y="10638"/>
                </a:moveTo>
                <a:lnTo>
                  <a:pt x="32870" y="0"/>
                </a:lnTo>
                <a:lnTo>
                  <a:pt x="11591" y="0"/>
                </a:lnTo>
                <a:cubicBezTo>
                  <a:pt x="10879" y="2578"/>
                  <a:pt x="7831" y="4511"/>
                  <a:pt x="0" y="4209"/>
                </a:cubicBezTo>
                <a:lnTo>
                  <a:pt x="0" y="12864"/>
                </a:lnTo>
                <a:cubicBezTo>
                  <a:pt x="65" y="12881"/>
                  <a:pt x="32861" y="10626"/>
                  <a:pt x="32870" y="10638"/>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4016534"/>
            <a:ext cx="11834341" cy="266146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55647"/>
            <a:ext cx="8193024" cy="117092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4375404"/>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404808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tsikkodia 3" preserve="1" userDrawn="1">
  <p:cSld name="title_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178630" y="180000"/>
            <a:ext cx="11834343" cy="5653369"/>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78858" y="3996390"/>
            <a:ext cx="11834341" cy="268161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 tai valitsemalla </a:t>
            </a:r>
            <a:r>
              <a:rPr lang="fi-FI" err="1"/>
              <a:t>Kameleonin</a:t>
            </a:r>
            <a:r>
              <a:rPr lang="fi-FI"/>
              <a:t> Kuvagalleriasta</a:t>
            </a:r>
            <a:br>
              <a:rPr lang="fi-FI"/>
            </a:br>
            <a:br>
              <a:rPr lang="fi-FI"/>
            </a:br>
            <a:r>
              <a:rPr lang="fi-FI"/>
              <a:t>Voit vaihtaa kuvan Kuvagalleriasta tai poistamalla kuvan ja lisäämällä uuden kuvan napsauttamalla kuvaketta</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84148"/>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012948" y="3325673"/>
            <a:ext cx="6950798" cy="642034"/>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9963972" y="3326656"/>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30.10.2024</a:t>
            </a:r>
            <a:endParaRPr lang="fi-FI" sz="160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7091172" y="3052610"/>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3070817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Lopetus 2" type="title" preserve="1">
  <p:cSld name="endpage_2">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EB983361-D7DC-4F8A-A98B-CCC6C2C2A7A0}"/>
              </a:ext>
              <a:ext uri="{C183D7F6-B498-43B3-948B-1728B52AA6E4}">
                <adec:decorative xmlns:adec="http://schemas.microsoft.com/office/drawing/2017/decorative" val="1"/>
              </a:ext>
            </a:extLst>
          </p:cNvPr>
          <p:cNvSpPr>
            <a:spLocks/>
          </p:cNvSpPr>
          <p:nvPr userDrawn="1"/>
        </p:nvSpPr>
        <p:spPr bwMode="auto">
          <a:xfrm>
            <a:off x="178633" y="180000"/>
            <a:ext cx="11832392"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 name="connsiteX0" fmla="*/ 0 w 32870"/>
              <a:gd name="connsiteY0" fmla="*/ 4209 h 13212"/>
              <a:gd name="connsiteX1" fmla="*/ 0 w 32870"/>
              <a:gd name="connsiteY1" fmla="*/ 12980 h 13212"/>
              <a:gd name="connsiteX2" fmla="*/ 32870 w 32870"/>
              <a:gd name="connsiteY2" fmla="*/ 9751 h 13212"/>
              <a:gd name="connsiteX3" fmla="*/ 32870 w 32870"/>
              <a:gd name="connsiteY3" fmla="*/ 0 h 13212"/>
              <a:gd name="connsiteX4" fmla="*/ 11591 w 32870"/>
              <a:gd name="connsiteY4" fmla="*/ 0 h 13212"/>
              <a:gd name="connsiteX5" fmla="*/ 0 w 32870"/>
              <a:gd name="connsiteY5" fmla="*/ 4209 h 13212"/>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980">
                <a:moveTo>
                  <a:pt x="0" y="4209"/>
                </a:moveTo>
                <a:lnTo>
                  <a:pt x="0" y="12980"/>
                </a:lnTo>
                <a:cubicBezTo>
                  <a:pt x="-29" y="12959"/>
                  <a:pt x="32843" y="9745"/>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425028E-4F6B-423C-8786-AC5A436EB208}"/>
              </a:ext>
              <a:ext uri="{C183D7F6-B498-43B3-948B-1728B52AA6E4}">
                <adec:decorative xmlns:adec="http://schemas.microsoft.com/office/drawing/2017/decorative" val="1"/>
              </a:ext>
            </a:extLst>
          </p:cNvPr>
          <p:cNvSpPr>
            <a:spLocks/>
          </p:cNvSpPr>
          <p:nvPr userDrawn="1"/>
        </p:nvSpPr>
        <p:spPr bwMode="auto">
          <a:xfrm>
            <a:off x="178633" y="3690302"/>
            <a:ext cx="11832392" cy="2987423"/>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Lst>
            <a:ahLst/>
            <a:cxnLst>
              <a:cxn ang="0">
                <a:pos x="T0" y="T1"/>
              </a:cxn>
              <a:cxn ang="0">
                <a:pos x="T2" y="T3"/>
              </a:cxn>
              <a:cxn ang="0">
                <a:pos x="T4" y="T5"/>
              </a:cxn>
              <a:cxn ang="0">
                <a:pos x="T6" y="T7"/>
              </a:cxn>
              <a:cxn ang="0">
                <a:pos x="T8" y="T9"/>
              </a:cxn>
              <a:cxn ang="0">
                <a:pos x="T10" y="T11"/>
              </a:cxn>
              <a:cxn ang="0">
                <a:pos x="T12" y="T13"/>
              </a:cxn>
            </a:cxnLst>
            <a:rect l="0" t="0" r="r" b="b"/>
            <a:pathLst>
              <a:path w="32870" h="8296">
                <a:moveTo>
                  <a:pt x="0" y="3229"/>
                </a:moveTo>
                <a:lnTo>
                  <a:pt x="0" y="8296"/>
                </a:lnTo>
                <a:cubicBezTo>
                  <a:pt x="3928" y="4574"/>
                  <a:pt x="11978" y="4035"/>
                  <a:pt x="16387" y="4042"/>
                </a:cubicBezTo>
                <a:cubicBezTo>
                  <a:pt x="17194" y="4043"/>
                  <a:pt x="24691" y="4041"/>
                  <a:pt x="32870" y="4037"/>
                </a:cubicBezTo>
                <a:lnTo>
                  <a:pt x="32870" y="0"/>
                </a:lnTo>
                <a:cubicBezTo>
                  <a:pt x="24550" y="3"/>
                  <a:pt x="16871" y="7"/>
                  <a:pt x="15744" y="14"/>
                </a:cubicBezTo>
                <a:cubicBezTo>
                  <a:pt x="8177" y="64"/>
                  <a:pt x="3166" y="1290"/>
                  <a:pt x="0" y="3229"/>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26571"/>
            <a:ext cx="8193024" cy="1415461"/>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518404"/>
            <a:ext cx="8193024" cy="891540"/>
          </a:xfrm>
        </p:spPr>
        <p:txBody>
          <a:bodyPr anchor="ctr" anchorCtr="0"/>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853915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petus 3" type="title" preserve="1">
  <p:cSld name="endpage_3">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F879CE6-F58E-498F-BFF8-897875D76444}"/>
              </a:ext>
              <a:ext uri="{C183D7F6-B498-43B3-948B-1728B52AA6E4}">
                <adec:decorative xmlns:adec="http://schemas.microsoft.com/office/drawing/2017/decorative" val="1"/>
              </a:ext>
            </a:extLst>
          </p:cNvPr>
          <p:cNvSpPr>
            <a:spLocks/>
          </p:cNvSpPr>
          <p:nvPr userDrawn="1"/>
        </p:nvSpPr>
        <p:spPr bwMode="auto">
          <a:xfrm>
            <a:off x="178632" y="1098364"/>
            <a:ext cx="11832393" cy="4209097"/>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1678">
                <a:moveTo>
                  <a:pt x="0" y="4740"/>
                </a:moveTo>
                <a:lnTo>
                  <a:pt x="0" y="11678"/>
                </a:lnTo>
                <a:cubicBezTo>
                  <a:pt x="-29" y="11700"/>
                  <a:pt x="32880" y="4689"/>
                  <a:pt x="32870" y="4650"/>
                </a:cubicBezTo>
                <a:lnTo>
                  <a:pt x="32870" y="0"/>
                </a:lnTo>
                <a:lnTo>
                  <a:pt x="18389" y="20"/>
                </a:ln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18">
            <a:extLst>
              <a:ext uri="{FF2B5EF4-FFF2-40B4-BE49-F238E27FC236}">
                <a16:creationId xmlns:a16="http://schemas.microsoft.com/office/drawing/2014/main" id="{3308B19E-C811-4A25-A76E-FD76B06EDCE9}"/>
              </a:ext>
              <a:ext uri="{C183D7F6-B498-43B3-948B-1728B52AA6E4}">
                <adec:decorative xmlns:adec="http://schemas.microsoft.com/office/drawing/2017/decorative" val="1"/>
              </a:ext>
            </a:extLst>
          </p:cNvPr>
          <p:cNvSpPr>
            <a:spLocks/>
          </p:cNvSpPr>
          <p:nvPr userDrawn="1"/>
        </p:nvSpPr>
        <p:spPr bwMode="auto">
          <a:xfrm>
            <a:off x="178632" y="1098364"/>
            <a:ext cx="11832393" cy="558818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5500">
                <a:moveTo>
                  <a:pt x="32870" y="15500"/>
                </a:moveTo>
                <a:lnTo>
                  <a:pt x="32870" y="0"/>
                </a:lnTo>
                <a:lnTo>
                  <a:pt x="32870" y="0"/>
                </a:lnTo>
                <a:lnTo>
                  <a:pt x="32870" y="4650"/>
                </a:lnTo>
                <a:cubicBezTo>
                  <a:pt x="28166" y="4655"/>
                  <a:pt x="20406" y="4664"/>
                  <a:pt x="19067" y="4661"/>
                </a:cubicBezTo>
                <a:cubicBezTo>
                  <a:pt x="13563" y="4653"/>
                  <a:pt x="2671" y="5450"/>
                  <a:pt x="0" y="11678"/>
                </a:cubicBezTo>
                <a:lnTo>
                  <a:pt x="0" y="15500"/>
                </a:lnTo>
                <a:lnTo>
                  <a:pt x="32870" y="1550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3428999"/>
            <a:ext cx="8193024" cy="112520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102352"/>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1317199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Otsikkodia">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378395"/>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5732590"/>
            <a:ext cx="7060949" cy="642035"/>
          </a:xfrm>
        </p:spPr>
        <p:txBody>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0014879" y="5732590"/>
            <a:ext cx="1242000" cy="642035"/>
          </a:xfrm>
        </p:spPr>
        <p:txBody>
          <a:bodyPr vert="horz" lIns="0" tIns="0" rIns="0" bIns="0" rtlCol="0" anchor="t" anchorCtr="0">
            <a:noAutofit/>
          </a:bodyPr>
          <a:lstStyle>
            <a:lvl1pPr>
              <a:defRPr lang="fi-FI" sz="1600" smtClean="0">
                <a:solidFill>
                  <a:schemeClr val="tx2"/>
                </a:solidFill>
              </a:defRPr>
            </a:lvl1pPr>
          </a:lstStyle>
          <a:p>
            <a:pPr algn="r">
              <a:lnSpc>
                <a:spcPct val="110000"/>
              </a:lnSpc>
              <a:buClr>
                <a:schemeClr val="tx2"/>
              </a:buClr>
            </a:pPr>
            <a:r>
              <a:rPr lang="fi-FI"/>
              <a:t>30.10.2024   |   </a:t>
            </a:r>
            <a:endParaRPr lang="fi-FI" sz="160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7128116" y="5455057"/>
            <a:ext cx="4114800" cy="204601"/>
          </a:xfrm>
        </p:spPr>
        <p:txBody>
          <a:bodyPr/>
          <a:lstStyle>
            <a:lvl1pPr algn="r">
              <a:defRPr lang="fi-FI" sz="1600" kern="1200" dirty="0" smtClean="0">
                <a:solidFill>
                  <a:schemeClr val="tx2"/>
                </a:solidFill>
                <a:latin typeface="+mn-lt"/>
                <a:ea typeface="+mn-ea"/>
                <a:cs typeface="+mn-cs"/>
              </a:defRPr>
            </a:lvl1pPr>
          </a:lstStyle>
          <a:p>
            <a:r>
              <a:rPr lang="fi-FI"/>
              <a:t>Risto Leppänen</a:t>
            </a:r>
            <a:endParaRPr lang="fi-FI" sz="1600" kern="1200">
              <a:solidFill>
                <a:schemeClr val="tx2"/>
              </a:solidFill>
              <a:latin typeface="+mn-lt"/>
              <a:ea typeface="+mn-ea"/>
              <a:cs typeface="+mn-cs"/>
            </a:endParaRPr>
          </a:p>
        </p:txBody>
      </p:sp>
    </p:spTree>
    <p:extLst>
      <p:ext uri="{BB962C8B-B14F-4D97-AF65-F5344CB8AC3E}">
        <p14:creationId xmlns:p14="http://schemas.microsoft.com/office/powerpoint/2010/main" val="2440148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Otsikkodia 2">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3939871"/>
            <a:ext cx="11834341" cy="272045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2864">
                <a:moveTo>
                  <a:pt x="32870" y="11160"/>
                </a:moveTo>
                <a:lnTo>
                  <a:pt x="32870" y="0"/>
                </a:lnTo>
                <a:lnTo>
                  <a:pt x="11591" y="0"/>
                </a:lnTo>
                <a:cubicBezTo>
                  <a:pt x="10879" y="2578"/>
                  <a:pt x="7831" y="4511"/>
                  <a:pt x="0" y="4209"/>
                </a:cubicBezTo>
                <a:lnTo>
                  <a:pt x="0" y="12864"/>
                </a:lnTo>
                <a:cubicBezTo>
                  <a:pt x="3156" y="11514"/>
                  <a:pt x="7620" y="10694"/>
                  <a:pt x="13779" y="10654"/>
                </a:cubicBezTo>
                <a:cubicBezTo>
                  <a:pt x="15112" y="10646"/>
                  <a:pt x="23927" y="10641"/>
                  <a:pt x="32870" y="10638"/>
                </a:cubicBezTo>
                <a:lnTo>
                  <a:pt x="32870" y="1116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20931"/>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4737495"/>
            <a:ext cx="7068698" cy="642035"/>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14" name="Päivämäärän paikkamerkki 3">
            <a:extLst>
              <a:ext uri="{FF2B5EF4-FFF2-40B4-BE49-F238E27FC236}">
                <a16:creationId xmlns:a16="http://schemas.microsoft.com/office/drawing/2014/main" id="{39075F1A-02C4-4735-B1E3-C64DC67FE1F0}"/>
              </a:ext>
            </a:extLst>
          </p:cNvPr>
          <p:cNvSpPr>
            <a:spLocks noGrp="1"/>
          </p:cNvSpPr>
          <p:nvPr>
            <p:ph type="dt" sz="half" idx="10"/>
          </p:nvPr>
        </p:nvSpPr>
        <p:spPr>
          <a:xfrm>
            <a:off x="10004156" y="4737495"/>
            <a:ext cx="1240109"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30.10.2024   |   </a:t>
            </a:r>
            <a:endParaRPr lang="fi-FI" sz="1600">
              <a:solidFill>
                <a:schemeClr val="bg1"/>
              </a:solidFill>
            </a:endParaRPr>
          </a:p>
        </p:txBody>
      </p:sp>
      <p:sp>
        <p:nvSpPr>
          <p:cNvPr id="15" name="Alatunnisteen paikkamerkki 4">
            <a:extLst>
              <a:ext uri="{FF2B5EF4-FFF2-40B4-BE49-F238E27FC236}">
                <a16:creationId xmlns:a16="http://schemas.microsoft.com/office/drawing/2014/main" id="{6BD6B811-C650-4A18-9C6D-CB0DEFCA71A4}"/>
              </a:ext>
            </a:extLst>
          </p:cNvPr>
          <p:cNvSpPr>
            <a:spLocks noGrp="1"/>
          </p:cNvSpPr>
          <p:nvPr>
            <p:ph type="ftr" sz="quarter" idx="11"/>
          </p:nvPr>
        </p:nvSpPr>
        <p:spPr>
          <a:xfrm>
            <a:off x="7091172" y="4459962"/>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2026523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Otsikkodia 3" preserve="1" userDrawn="1">
  <p:cSld name="Otsikkodia 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178630" y="180000"/>
            <a:ext cx="11834343" cy="5653369"/>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78858" y="3996390"/>
            <a:ext cx="11834341" cy="268161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 tai valitsemalla </a:t>
            </a:r>
            <a:r>
              <a:rPr lang="fi-FI" err="1"/>
              <a:t>Kameleonin</a:t>
            </a:r>
            <a:r>
              <a:rPr lang="fi-FI"/>
              <a:t> Kuvagalleriasta</a:t>
            </a:r>
            <a:br>
              <a:rPr lang="fi-FI"/>
            </a:br>
            <a:br>
              <a:rPr lang="fi-FI"/>
            </a:br>
            <a:r>
              <a:rPr lang="fi-FI"/>
              <a:t>Voit vaihtaa kuvan Kuvagalleriasta tai poistamalla kuvan ja lisäämällä uuden kuvan napsauttamalla kuvaketta</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84148"/>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012948" y="3325673"/>
            <a:ext cx="6950798" cy="642034"/>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9963972" y="3326656"/>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30.10.2024   |   </a:t>
            </a:r>
            <a:endParaRPr lang="fi-FI" sz="160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7091172" y="3052610"/>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1591735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Otsikkodia 4" preserve="1"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a:t>Otsikko, Esityksen aloitussivu</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30.10.2024   |   </a:t>
            </a:r>
            <a:endParaRPr lang="fi-FI" sz="160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1744242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Otsikkodia 5" preserve="1" userDrawn="1">
  <p:cSld name="Otsikkodia 5">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178632" y="180000"/>
            <a:ext cx="8284039" cy="6515254"/>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229868" y="2825496"/>
            <a:ext cx="5143500" cy="2391156"/>
          </a:xfrm>
        </p:spPr>
        <p:txBody>
          <a:bodyPr anchor="ctr" anchorCtr="0"/>
          <a:lstStyle>
            <a:lvl1pPr algn="l">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482074" y="5703145"/>
            <a:ext cx="4195818" cy="642035"/>
          </a:xfrm>
        </p:spPr>
        <p:txBody>
          <a:bodyPr anchor="t" anchorCtr="0"/>
          <a:lstStyle>
            <a:lvl1pPr marL="0" indent="0" algn="l">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229867" y="5719568"/>
            <a:ext cx="1242000" cy="642035"/>
          </a:xfrm>
        </p:spPr>
        <p:txBody>
          <a:bodyPr vert="horz" lIns="0" tIns="0" rIns="0" bIns="0" rtlCol="0" anchor="t" anchorCtr="0">
            <a:noAutofit/>
          </a:bodyPr>
          <a:lstStyle>
            <a:lvl1pPr algn="l">
              <a:defRPr lang="fi-FI" sz="1600" smtClean="0">
                <a:solidFill>
                  <a:schemeClr val="bg1"/>
                </a:solidFill>
              </a:defRPr>
            </a:lvl1pPr>
          </a:lstStyle>
          <a:p>
            <a:pPr algn="l">
              <a:lnSpc>
                <a:spcPct val="110000"/>
              </a:lnSpc>
              <a:buClr>
                <a:schemeClr val="tx2"/>
              </a:buClr>
            </a:pPr>
            <a:r>
              <a:rPr lang="fi-FI"/>
              <a:t>30.10.2024   |   </a:t>
            </a:r>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229868" y="5462054"/>
            <a:ext cx="4114800" cy="241091"/>
          </a:xfrm>
        </p:spPr>
        <p:txBody>
          <a:bodyPr vert="horz" lIns="0" tIns="0" rIns="0" bIns="0" rtlCol="0" anchor="t" anchorCtr="0">
            <a:noAutofit/>
          </a:bodyPr>
          <a:lstStyle>
            <a:lvl1pPr algn="l">
              <a:defRPr lang="fi-FI" sz="1600" dirty="0" smtClean="0">
                <a:solidFill>
                  <a:schemeClr val="bg1"/>
                </a:solidFill>
              </a:defRPr>
            </a:lvl1pPr>
          </a:lstStyle>
          <a:p>
            <a:pPr algn="l">
              <a:lnSpc>
                <a:spcPct val="110000"/>
              </a:lnSpc>
              <a:buClr>
                <a:schemeClr val="tx2"/>
              </a:buClr>
            </a:pPr>
            <a:r>
              <a:rPr lang="fi-FI"/>
              <a:t>Risto Leppänen</a:t>
            </a:r>
          </a:p>
        </p:txBody>
      </p:sp>
    </p:spTree>
    <p:extLst>
      <p:ext uri="{BB962C8B-B14F-4D97-AF65-F5344CB8AC3E}">
        <p14:creationId xmlns:p14="http://schemas.microsoft.com/office/powerpoint/2010/main" val="3556136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924679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Kaavio" preserve="1" userDrawn="1">
  <p:cSld name="Kaavi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a:t>Graafisivu</a:t>
            </a:r>
            <a:endParaRPr lang="fi-FI"/>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922338" y="1857375"/>
            <a:ext cx="10636236" cy="4087813"/>
          </a:xfrm>
        </p:spPr>
        <p:txBody>
          <a:bodyPr/>
          <a:lstStyle>
            <a:lvl1pPr>
              <a:defRPr/>
            </a:lvl1pPr>
          </a:lstStyle>
          <a:p>
            <a:r>
              <a:rPr lang="fi-FI"/>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356391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736722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tsikkodia 4" preserve="1" userDrawn="1">
  <p:cSld name="title_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a:t>Otsikko, Esityksen aloitussivu</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30.10.2024</a:t>
            </a:r>
            <a:endParaRPr lang="fi-FI" sz="160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593405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tsikko ja kaavio" preserve="1" userDrawn="1">
  <p:cSld name="Otsikko ja kaavi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lvl1pPr>
              <a:defRPr/>
            </a:lvl1pPr>
          </a:lstStyle>
          <a:p>
            <a:r>
              <a:rPr lang="fi-FI" noProof="0"/>
              <a:t>Graafisivu</a:t>
            </a:r>
            <a:br>
              <a:rPr lang="fi-FI" noProof="0"/>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3827881" cy="4085499"/>
          </a:xfrm>
        </p:spPr>
        <p:txBody>
          <a:bodyPr/>
          <a:lstStyle>
            <a:lvl1pPr>
              <a:defRPr sz="2200"/>
            </a:lvl1pPr>
          </a:lstStyle>
          <a:p>
            <a:pPr lvl="0"/>
            <a:r>
              <a:rPr lang="en-GB" err="1"/>
              <a:t>Värejä</a:t>
            </a:r>
            <a:r>
              <a:rPr lang="en-GB"/>
              <a:t> </a:t>
            </a:r>
            <a:r>
              <a:rPr lang="en-GB" err="1"/>
              <a:t>käytetään</a:t>
            </a:r>
            <a:r>
              <a:rPr lang="en-GB"/>
              <a:t> </a:t>
            </a:r>
            <a:r>
              <a:rPr lang="en-GB" err="1"/>
              <a:t>malliesimerkin</a:t>
            </a:r>
            <a:r>
              <a:rPr lang="en-GB"/>
              <a:t> </a:t>
            </a:r>
            <a:r>
              <a:rPr lang="en-GB" err="1"/>
              <a:t>järjestyksessä</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4" name="Kaavion paikkamerkki 3">
            <a:extLst>
              <a:ext uri="{FF2B5EF4-FFF2-40B4-BE49-F238E27FC236}">
                <a16:creationId xmlns:a16="http://schemas.microsoft.com/office/drawing/2014/main" id="{E32C4822-3ED1-4503-A322-1C32778E2B1A}"/>
              </a:ext>
            </a:extLst>
          </p:cNvPr>
          <p:cNvSpPr>
            <a:spLocks noGrp="1"/>
          </p:cNvSpPr>
          <p:nvPr>
            <p:ph type="chart" sz="quarter" idx="17"/>
          </p:nvPr>
        </p:nvSpPr>
        <p:spPr>
          <a:xfrm>
            <a:off x="4866468" y="1860550"/>
            <a:ext cx="6692117" cy="4084638"/>
          </a:xfrm>
        </p:spPr>
        <p:txBody>
          <a:bodyPr/>
          <a:lstStyle/>
          <a:p>
            <a:r>
              <a:rPr lang="fi-FI"/>
              <a:t>Lisää kaavio napsauttamalla kuvaketta</a:t>
            </a:r>
          </a:p>
        </p:txBody>
      </p:sp>
      <p:sp>
        <p:nvSpPr>
          <p:cNvPr id="8" name="Dian numeron paikkamerkki 5">
            <a:extLst>
              <a:ext uri="{FF2B5EF4-FFF2-40B4-BE49-F238E27FC236}">
                <a16:creationId xmlns:a16="http://schemas.microsoft.com/office/drawing/2014/main" id="{B133760A-D9BD-4C93-958B-C47029D5F0A2}"/>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232B50DE-A870-4680-8BF1-626B59A71F9A}"/>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0" name="Alatunnisteen paikkamerkki 4">
            <a:extLst>
              <a:ext uri="{FF2B5EF4-FFF2-40B4-BE49-F238E27FC236}">
                <a16:creationId xmlns:a16="http://schemas.microsoft.com/office/drawing/2014/main" id="{660E423A-B2D8-4B91-B7C0-AB18B43AB21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2337663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ulukko" preserve="1" userDrawn="1">
  <p:cSld name="Taulukk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lvl1pPr>
              <a:defRPr/>
            </a:lvl1pPr>
          </a:lstStyle>
          <a:p>
            <a:r>
              <a:rPr lang="en-GB" err="1"/>
              <a:t>Taulukkosivu</a:t>
            </a:r>
            <a:br>
              <a:rPr lang="en-GB"/>
            </a:br>
            <a:r>
              <a:rPr lang="fi-FI"/>
              <a:t>Otsikon pituus korkeintaan kaksi riviä</a:t>
            </a:r>
          </a:p>
        </p:txBody>
      </p:sp>
      <p:sp>
        <p:nvSpPr>
          <p:cNvPr id="3" name="Taulukon paikkamerkki 2">
            <a:extLst>
              <a:ext uri="{FF2B5EF4-FFF2-40B4-BE49-F238E27FC236}">
                <a16:creationId xmlns:a16="http://schemas.microsoft.com/office/drawing/2014/main" id="{E46430B6-E098-40A9-A388-1C65D76FE095}"/>
              </a:ext>
            </a:extLst>
          </p:cNvPr>
          <p:cNvSpPr>
            <a:spLocks noGrp="1"/>
          </p:cNvSpPr>
          <p:nvPr>
            <p:ph type="tbl" sz="quarter" idx="14"/>
          </p:nvPr>
        </p:nvSpPr>
        <p:spPr>
          <a:xfrm>
            <a:off x="922338" y="1857375"/>
            <a:ext cx="10636236" cy="4087813"/>
          </a:xfrm>
        </p:spPr>
        <p:txBody>
          <a:bodyPr/>
          <a:lstStyle/>
          <a:p>
            <a:r>
              <a:rPr lang="fi-FI"/>
              <a:t>Lisää taulukko napsauttamalla kuvaketta</a:t>
            </a:r>
          </a:p>
        </p:txBody>
      </p:sp>
      <p:sp>
        <p:nvSpPr>
          <p:cNvPr id="7" name="Dian numeron paikkamerkki 5">
            <a:extLst>
              <a:ext uri="{FF2B5EF4-FFF2-40B4-BE49-F238E27FC236}">
                <a16:creationId xmlns:a16="http://schemas.microsoft.com/office/drawing/2014/main" id="{7027DE1D-8E91-406F-8B96-045A387C48E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E58D47DE-4D0E-4225-AD7A-47FB6CC3885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9" name="Alatunnisteen paikkamerkki 4">
            <a:extLst>
              <a:ext uri="{FF2B5EF4-FFF2-40B4-BE49-F238E27FC236}">
                <a16:creationId xmlns:a16="http://schemas.microsoft.com/office/drawing/2014/main" id="{34D358F0-BE1E-4ABA-A0E1-A93C9E529D3F}"/>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4011489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Kuvatekstillinen kuva" preserve="1" userDrawn="1">
  <p:cSld name="Kuvatekstillinen kuv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a:t>Tekstisivu kapealla kuvalla</a:t>
            </a:r>
            <a:br>
              <a:rPr lang="fi-FI"/>
            </a:br>
            <a:r>
              <a:rPr lang="fi-FI"/>
              <a:t>ja lyhyellä otsikolla</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FFD8799F-5DA0-4FBF-A2A7-B65BDEB3BC68}"/>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1F75C40-780C-491C-87BC-6A3B74DBF7B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5" name="Alatunnisteen paikkamerkki 4">
            <a:extLst>
              <a:ext uri="{FF2B5EF4-FFF2-40B4-BE49-F238E27FC236}">
                <a16:creationId xmlns:a16="http://schemas.microsoft.com/office/drawing/2014/main" id="{A3A71661-0388-4C74-813D-CFA192A7333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14654" y="180000"/>
            <a:ext cx="3598545"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160795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Kuvatekstilliset kuvat" preserve="1" userDrawn="1">
  <p:cSld name="Kuvatekstilliset kuvat">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noProof="0"/>
              <a:t>Tekstisivu kahdella kuvalla</a:t>
            </a:r>
            <a:br>
              <a:rPr lang="fi-FI" noProof="0"/>
            </a:br>
            <a:r>
              <a:rPr lang="fi-FI" noProof="0"/>
              <a:t>ja lyhyellä otsikolla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5" name="Kuvan paikkamerkki 2">
            <a:extLst>
              <a:ext uri="{FF2B5EF4-FFF2-40B4-BE49-F238E27FC236}">
                <a16:creationId xmlns:a16="http://schemas.microsoft.com/office/drawing/2014/main" id="{FC94B34F-00DC-4D30-896A-91EC80CD3F36}"/>
              </a:ext>
              <a:ext uri="{C183D7F6-B498-43B3-948B-1728B52AA6E4}">
                <adec:decorative xmlns:adec="http://schemas.microsoft.com/office/drawing/2017/decorative" val="1"/>
              </a:ext>
            </a:extLst>
          </p:cNvPr>
          <p:cNvSpPr>
            <a:spLocks noGrp="1"/>
          </p:cNvSpPr>
          <p:nvPr>
            <p:ph type="pic" idx="17" hasCustomPrompt="1"/>
          </p:nvPr>
        </p:nvSpPr>
        <p:spPr>
          <a:xfrm>
            <a:off x="8427599" y="180000"/>
            <a:ext cx="3585600" cy="315537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27599" y="3527892"/>
            <a:ext cx="3585600" cy="3150108"/>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9" name="Dian numeron paikkamerkki 5">
            <a:extLst>
              <a:ext uri="{FF2B5EF4-FFF2-40B4-BE49-F238E27FC236}">
                <a16:creationId xmlns:a16="http://schemas.microsoft.com/office/drawing/2014/main" id="{F7012681-75A7-47D7-8444-7D3FBA4E5069}"/>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6" name="Päivämäärän paikkamerkki 3">
            <a:extLst>
              <a:ext uri="{FF2B5EF4-FFF2-40B4-BE49-F238E27FC236}">
                <a16:creationId xmlns:a16="http://schemas.microsoft.com/office/drawing/2014/main" id="{E0FBAD70-7499-4E1B-A701-03775CBA289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7" name="Alatunnisteen paikkamerkki 4">
            <a:extLst>
              <a:ext uri="{FF2B5EF4-FFF2-40B4-BE49-F238E27FC236}">
                <a16:creationId xmlns:a16="http://schemas.microsoft.com/office/drawing/2014/main" id="{0AB49502-F625-40AF-9F75-9B1F2A7FD30A}"/>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52031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Kuvatekstillinen kuva iso" preserve="1" userDrawn="1">
  <p:cSld name="Kuvatekstillinen kuva iso">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5224068" cy="1119501"/>
          </a:xfrm>
        </p:spPr>
        <p:txBody>
          <a:bodyPr/>
          <a:lstStyle/>
          <a:p>
            <a:r>
              <a:rPr lang="fi-FI" noProof="0"/>
              <a:t>Tekstisivu isolla  kuvalla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5224068" cy="4089200"/>
          </a:xfrm>
        </p:spPr>
        <p:txBody>
          <a:bodyPr/>
          <a:lstStyle>
            <a:lvl1pPr>
              <a:defRPr sz="2200"/>
            </a:lvl1pPr>
          </a:lstStyle>
          <a:p>
            <a:pPr lvl="0"/>
            <a:r>
              <a:rPr lang="fi-FI"/>
              <a:t>Kuvasivun teksti tulee tiivistää lyhyeksi.</a:t>
            </a:r>
            <a:br>
              <a:rPr lang="fi-FI"/>
            </a:br>
            <a:r>
              <a:rPr lang="fi-FI"/>
              <a:t>Käytä laadukkaita kuvia.</a:t>
            </a:r>
            <a:br>
              <a:rPr lang="fi-FI"/>
            </a:br>
            <a:r>
              <a:rPr lang="fi-FI"/>
              <a:t>Vältä tiedostokooltaan isoja kuvia, jotta esityksestä ei tule liian raskasta.</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6428597" y="180000"/>
            <a:ext cx="5584602"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B5F3AB46-DDE8-48A9-B165-54E07D0B60E7}"/>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0AA848AD-B333-42B9-B9E4-08ABFCD612D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5" name="Alatunnisteen paikkamerkki 4">
            <a:extLst>
              <a:ext uri="{FF2B5EF4-FFF2-40B4-BE49-F238E27FC236}">
                <a16:creationId xmlns:a16="http://schemas.microsoft.com/office/drawing/2014/main" id="{697CFB4B-70A9-4C59-8AFC-86477E70AA8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2456917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Kuva" preserve="1" userDrawn="1">
  <p:cSld name="Kuva">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79999" y="180000"/>
            <a:ext cx="11833200"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65189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isältö kaarevalla kuvalla" preserve="1" userDrawn="1">
  <p:cSld name="Sisältö kaarevalla kuvalla">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03725" y="180000"/>
            <a:ext cx="440947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6488358 h 6488358"/>
              <a:gd name="connsiteX5" fmla="*/ 0 w 4408944"/>
              <a:gd name="connsiteY5"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991817 w 4408944"/>
              <a:gd name="connsiteY4" fmla="*/ 3753413 h 6488358"/>
              <a:gd name="connsiteX5" fmla="*/ 0 w 4408944"/>
              <a:gd name="connsiteY5" fmla="*/ 0 h 6488358"/>
              <a:gd name="connsiteX0" fmla="*/ 144667 w 4553611"/>
              <a:gd name="connsiteY0" fmla="*/ 0 h 6488358"/>
              <a:gd name="connsiteX1" fmla="*/ 4553611 w 4553611"/>
              <a:gd name="connsiteY1" fmla="*/ 0 h 6488358"/>
              <a:gd name="connsiteX2" fmla="*/ 4553611 w 4553611"/>
              <a:gd name="connsiteY2" fmla="*/ 6488358 h 6488358"/>
              <a:gd name="connsiteX3" fmla="*/ 1854034 w 4553611"/>
              <a:gd name="connsiteY3" fmla="*/ 6487088 h 6488358"/>
              <a:gd name="connsiteX4" fmla="*/ 1136484 w 4553611"/>
              <a:gd name="connsiteY4" fmla="*/ 3753413 h 6488358"/>
              <a:gd name="connsiteX5" fmla="*/ 144667 w 4553611"/>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530 w 4409474"/>
              <a:gd name="connsiteY0" fmla="*/ 0 h 6488358"/>
              <a:gd name="connsiteX1" fmla="*/ 4409474 w 4409474"/>
              <a:gd name="connsiteY1" fmla="*/ 0 h 6488358"/>
              <a:gd name="connsiteX2" fmla="*/ 4409474 w 4409474"/>
              <a:gd name="connsiteY2" fmla="*/ 6488358 h 6488358"/>
              <a:gd name="connsiteX3" fmla="*/ 1709897 w 4409474"/>
              <a:gd name="connsiteY3" fmla="*/ 6487088 h 6488358"/>
              <a:gd name="connsiteX4" fmla="*/ 427197 w 4409474"/>
              <a:gd name="connsiteY4" fmla="*/ 4051863 h 6488358"/>
              <a:gd name="connsiteX5" fmla="*/ 530 w 4409474"/>
              <a:gd name="connsiteY5" fmla="*/ 0 h 648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474" h="6488358">
                <a:moveTo>
                  <a:pt x="530" y="0"/>
                </a:moveTo>
                <a:lnTo>
                  <a:pt x="4409474" y="0"/>
                </a:lnTo>
                <a:lnTo>
                  <a:pt x="4409474" y="6488358"/>
                </a:lnTo>
                <a:lnTo>
                  <a:pt x="1709897" y="6487088"/>
                </a:lnTo>
                <a:cubicBezTo>
                  <a:pt x="1168951" y="5999514"/>
                  <a:pt x="712091" y="5133044"/>
                  <a:pt x="427197" y="4051863"/>
                </a:cubicBezTo>
                <a:cubicBezTo>
                  <a:pt x="142303" y="2970682"/>
                  <a:pt x="-10191" y="1358994"/>
                  <a:pt x="530" y="0"/>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8CBE0249-DC84-4C39-89AB-E97D6F0F849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71815122-4A8E-4281-87AC-8D44BE6CC0D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788FD0A6-21DD-4310-9D7C-EC77DE9DFE5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71782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isältö kaarevalla kuvalla 2" preserve="1" userDrawn="1">
  <p:cSld name="Sisältö kaarevalla kuvalla 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11518" y="180000"/>
            <a:ext cx="4401681"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065E56D1-9BA4-4424-AA13-FA7AB947994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889983E-086F-483E-ACC1-0D3B42D4E4E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C519B920-C56F-4E32-B399-E7C752AC75E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887658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isältö kaarevalla kuvalla 3" preserve="1" userDrawn="1">
  <p:cSld name="Sisältö kaarevalla kuvalla 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5077491"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5077491" y="470390"/>
            <a:ext cx="6482227" cy="1119501"/>
          </a:xfrm>
        </p:spPr>
        <p:txBody>
          <a:bodyPr/>
          <a:lstStyle/>
          <a:p>
            <a:r>
              <a:rPr lang="fi-FI" noProof="0"/>
              <a:t>Tekstisivu isolla </a:t>
            </a:r>
            <a:br>
              <a:rPr lang="fi-FI" noProof="0"/>
            </a:br>
            <a:r>
              <a:rPr lang="fi-FI" noProof="0"/>
              <a:t>kaarevalla kuvalla</a:t>
            </a:r>
            <a:endParaRPr lang="fi-FI"/>
          </a:p>
        </p:txBody>
      </p:sp>
      <p:sp>
        <p:nvSpPr>
          <p:cNvPr id="11" name="Kuvan paikkamerkki 2">
            <a:extLst>
              <a:ext uri="{FF2B5EF4-FFF2-40B4-BE49-F238E27FC236}">
                <a16:creationId xmlns:a16="http://schemas.microsoft.com/office/drawing/2014/main" id="{FFA32AF2-F2A2-4E4F-9C2B-365AAAFFC21A}"/>
              </a:ext>
              <a:ext uri="{C183D7F6-B498-43B3-948B-1728B52AA6E4}">
                <adec:decorative xmlns:adec="http://schemas.microsoft.com/office/drawing/2017/decorative" val="1"/>
              </a:ext>
            </a:extLst>
          </p:cNvPr>
          <p:cNvSpPr>
            <a:spLocks noGrp="1" noChangeAspect="1"/>
          </p:cNvSpPr>
          <p:nvPr>
            <p:ph type="pic" idx="14" hasCustomPrompt="1"/>
          </p:nvPr>
        </p:nvSpPr>
        <p:spPr>
          <a:xfrm>
            <a:off x="179999" y="180000"/>
            <a:ext cx="4420767" cy="6498000"/>
          </a:xfrm>
          <a:custGeom>
            <a:avLst/>
            <a:gdLst>
              <a:gd name="connsiteX0" fmla="*/ 0 w 4430891"/>
              <a:gd name="connsiteY0" fmla="*/ 0 h 6488358"/>
              <a:gd name="connsiteX1" fmla="*/ 4430891 w 4430891"/>
              <a:gd name="connsiteY1" fmla="*/ 0 h 6488358"/>
              <a:gd name="connsiteX2" fmla="*/ 4430891 w 4430891"/>
              <a:gd name="connsiteY2" fmla="*/ 6488358 h 6488358"/>
              <a:gd name="connsiteX3" fmla="*/ 0 w 4430891"/>
              <a:gd name="connsiteY3" fmla="*/ 6488358 h 6488358"/>
              <a:gd name="connsiteX4" fmla="*/ 0 w 4430891"/>
              <a:gd name="connsiteY4" fmla="*/ 0 h 6488358"/>
              <a:gd name="connsiteX0" fmla="*/ 0 w 4430891"/>
              <a:gd name="connsiteY0" fmla="*/ 2986 h 6491344"/>
              <a:gd name="connsiteX1" fmla="*/ 2727596 w 4430891"/>
              <a:gd name="connsiteY1" fmla="*/ 0 h 6491344"/>
              <a:gd name="connsiteX2" fmla="*/ 4430891 w 4430891"/>
              <a:gd name="connsiteY2" fmla="*/ 2986 h 6491344"/>
              <a:gd name="connsiteX3" fmla="*/ 4430891 w 4430891"/>
              <a:gd name="connsiteY3" fmla="*/ 6491344 h 6491344"/>
              <a:gd name="connsiteX4" fmla="*/ 0 w 4430891"/>
              <a:gd name="connsiteY4" fmla="*/ 6491344 h 6491344"/>
              <a:gd name="connsiteX5" fmla="*/ 0 w 4430891"/>
              <a:gd name="connsiteY5" fmla="*/ 2986 h 6491344"/>
              <a:gd name="connsiteX0" fmla="*/ 0 w 4831678"/>
              <a:gd name="connsiteY0" fmla="*/ 481615 h 6969973"/>
              <a:gd name="connsiteX1" fmla="*/ 2727596 w 4831678"/>
              <a:gd name="connsiteY1" fmla="*/ 478629 h 6969973"/>
              <a:gd name="connsiteX2" fmla="*/ 4430891 w 4831678"/>
              <a:gd name="connsiteY2" fmla="*/ 481615 h 6969973"/>
              <a:gd name="connsiteX3" fmla="*/ 4430891 w 4831678"/>
              <a:gd name="connsiteY3" fmla="*/ 6969973 h 6969973"/>
              <a:gd name="connsiteX4" fmla="*/ 0 w 4831678"/>
              <a:gd name="connsiteY4" fmla="*/ 6969973 h 6969973"/>
              <a:gd name="connsiteX5" fmla="*/ 0 w 4831678"/>
              <a:gd name="connsiteY5" fmla="*/ 481615 h 6969973"/>
              <a:gd name="connsiteX0" fmla="*/ 0 w 4706556"/>
              <a:gd name="connsiteY0" fmla="*/ 2986 h 6491344"/>
              <a:gd name="connsiteX1" fmla="*/ 2727596 w 4706556"/>
              <a:gd name="connsiteY1" fmla="*/ 0 h 6491344"/>
              <a:gd name="connsiteX2" fmla="*/ 3937832 w 4706556"/>
              <a:gd name="connsiteY2" fmla="*/ 2217269 h 6491344"/>
              <a:gd name="connsiteX3" fmla="*/ 4430891 w 4706556"/>
              <a:gd name="connsiteY3" fmla="*/ 6491344 h 6491344"/>
              <a:gd name="connsiteX4" fmla="*/ 0 w 4706556"/>
              <a:gd name="connsiteY4" fmla="*/ 6491344 h 6491344"/>
              <a:gd name="connsiteX5" fmla="*/ 0 w 4706556"/>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82" h="6491344">
                <a:moveTo>
                  <a:pt x="0" y="2986"/>
                </a:moveTo>
                <a:lnTo>
                  <a:pt x="2727596" y="0"/>
                </a:lnTo>
                <a:cubicBezTo>
                  <a:pt x="3107490" y="349624"/>
                  <a:pt x="3613608" y="1148825"/>
                  <a:pt x="3937832" y="2217269"/>
                </a:cubicBezTo>
                <a:cubicBezTo>
                  <a:pt x="4262056" y="3285713"/>
                  <a:pt x="4443231" y="4809316"/>
                  <a:pt x="4430891" y="6491344"/>
                </a:cubicBezTo>
                <a:lnTo>
                  <a:pt x="0" y="6491344"/>
                </a:lnTo>
                <a:lnTo>
                  <a:pt x="0" y="2986"/>
                </a:ln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795314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Osan ylätunniste" preserve="1" userDrawn="1">
  <p:cSld name="Osan ylätunniste">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3" y="4020341"/>
            <a:ext cx="11832392"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3" y="180000"/>
            <a:ext cx="11832392"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392140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tsikkodia 5" preserve="1" userDrawn="1">
  <p:cSld name="title_5">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178632" y="180000"/>
            <a:ext cx="8284039" cy="6515254"/>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229868" y="2825496"/>
            <a:ext cx="5143500" cy="2391156"/>
          </a:xfrm>
        </p:spPr>
        <p:txBody>
          <a:bodyPr anchor="ctr" anchorCtr="0"/>
          <a:lstStyle>
            <a:lvl1pPr algn="l">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482074" y="5703145"/>
            <a:ext cx="4195818" cy="642035"/>
          </a:xfrm>
        </p:spPr>
        <p:txBody>
          <a:bodyPr anchor="t" anchorCtr="0"/>
          <a:lstStyle>
            <a:lvl1pPr marL="0" indent="0" algn="l">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229867" y="5719568"/>
            <a:ext cx="1242000" cy="642035"/>
          </a:xfrm>
        </p:spPr>
        <p:txBody>
          <a:bodyPr vert="horz" lIns="0" tIns="0" rIns="0" bIns="0" rtlCol="0" anchor="t" anchorCtr="0">
            <a:noAutofit/>
          </a:bodyPr>
          <a:lstStyle>
            <a:lvl1pPr algn="l">
              <a:defRPr lang="fi-FI" sz="1600" smtClean="0">
                <a:solidFill>
                  <a:schemeClr val="bg1"/>
                </a:solidFill>
              </a:defRPr>
            </a:lvl1pPr>
          </a:lstStyle>
          <a:p>
            <a:pPr algn="l">
              <a:lnSpc>
                <a:spcPct val="110000"/>
              </a:lnSpc>
              <a:buClr>
                <a:schemeClr val="tx2"/>
              </a:buClr>
            </a:pPr>
            <a:r>
              <a:rPr lang="fi-FI"/>
              <a:t>30.10.2024  |  </a:t>
            </a:r>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229868" y="5462054"/>
            <a:ext cx="4114800" cy="241091"/>
          </a:xfrm>
        </p:spPr>
        <p:txBody>
          <a:bodyPr vert="horz" lIns="0" tIns="0" rIns="0" bIns="0" rtlCol="0" anchor="t" anchorCtr="0">
            <a:noAutofit/>
          </a:bodyPr>
          <a:lstStyle>
            <a:lvl1pPr algn="l">
              <a:defRPr lang="fi-FI" sz="1600" dirty="0" smtClean="0">
                <a:solidFill>
                  <a:schemeClr val="bg1"/>
                </a:solidFill>
              </a:defRPr>
            </a:lvl1pPr>
          </a:lstStyle>
          <a:p>
            <a:pPr algn="l">
              <a:lnSpc>
                <a:spcPct val="110000"/>
              </a:lnSpc>
              <a:buClr>
                <a:schemeClr val="tx2"/>
              </a:buClr>
            </a:pPr>
            <a:r>
              <a:rPr lang="fi-FI"/>
              <a:t>Risto Leppänen</a:t>
            </a:r>
          </a:p>
        </p:txBody>
      </p:sp>
    </p:spTree>
    <p:extLst>
      <p:ext uri="{BB962C8B-B14F-4D97-AF65-F5344CB8AC3E}">
        <p14:creationId xmlns:p14="http://schemas.microsoft.com/office/powerpoint/2010/main" val="3500943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Osan ylätunniste 2" preserve="1" userDrawn="1">
  <p:cSld name="Osan ylätunniste 2">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635409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Osan ylätunniste 3" preserve="1" userDrawn="1">
  <p:cSld name="Osan ylätunniste 3">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275097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Osan ylätunniste 4" preserve="1" userDrawn="1">
  <p:cSld name="Osan ylätunniste 4">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114203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Osan ylätunniste 5" preserve="1" userDrawn="1">
  <p:cSld name="Osan ylätunniste 5">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790400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Osan ylätunniste 6" preserve="1" userDrawn="1">
  <p:cSld name="Osan ylätunniste 6">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62899"/>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006751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Osan ylätunniste kuva" preserve="1" userDrawn="1">
  <p:cSld name="Osan ylätunniste kuva">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14FF7E8B-4CDF-4CAC-83E6-4DFDE038A75E}"/>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1865"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211762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Osan ylätunniste kuva 2" preserve="1" userDrawn="1">
  <p:cSld name="Osan ylätunniste kuva 2">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86227721-48B2-43B3-8526-34B0C73A1CBF}"/>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5A8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736866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Osan ylätunniste kuva 3" preserve="1" userDrawn="1">
  <p:cSld name="Osan ylätunniste kuva 3">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F4B276F3-D064-4656-A9E4-A4F6D1ABBFC8}"/>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859873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ain otsikko" preserve="1" userDrawn="1">
  <p:cSld name="Vain otsikk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4B3679A-A389-400D-A744-C43C22701232}"/>
              </a:ext>
            </a:extLst>
          </p:cNvPr>
          <p:cNvSpPr>
            <a:spLocks noGrp="1"/>
          </p:cNvSpPr>
          <p:nvPr>
            <p:ph type="title"/>
          </p:nvPr>
        </p:nvSpPr>
        <p:spPr/>
        <p:txBody>
          <a:bodyPr/>
          <a:lstStyle/>
          <a:p>
            <a:r>
              <a:rPr lang="fi-FI"/>
              <a:t>Muokkaa ots. perustyyl. napsautt.</a:t>
            </a:r>
          </a:p>
        </p:txBody>
      </p:sp>
      <p:sp>
        <p:nvSpPr>
          <p:cNvPr id="10" name="Dian numeron paikkamerkki 5">
            <a:extLst>
              <a:ext uri="{FF2B5EF4-FFF2-40B4-BE49-F238E27FC236}">
                <a16:creationId xmlns:a16="http://schemas.microsoft.com/office/drawing/2014/main" id="{EF9C706D-5C6A-42FA-B522-02CB8028F45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08CEC9F-7456-473A-8F4A-6918F37BC32E}"/>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9A5411A7-57B3-491D-9820-EBA16DCC412B}"/>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2191948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yhjä" type="blank" preserve="1">
  <p:cSld name="Tyhjä">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CB941E6F-111D-4022-8CFD-1CC1B2ADB7ED}"/>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3A4A4694-9735-4EF6-8D9E-9C60AE285363}"/>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0" name="Alatunnisteen paikkamerkki 4">
            <a:extLst>
              <a:ext uri="{FF2B5EF4-FFF2-40B4-BE49-F238E27FC236}">
                <a16:creationId xmlns:a16="http://schemas.microsoft.com/office/drawing/2014/main" id="{78F21DE0-9EC0-4B8E-AE3C-CC8F7C9E3838}"/>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444758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title_and_content">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371629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Lopetus" type="title" preserve="1">
  <p:cSld name="Lopetus">
    <p:spTree>
      <p:nvGrpSpPr>
        <p:cNvPr id="1" name=""/>
        <p:cNvGrpSpPr/>
        <p:nvPr/>
      </p:nvGrpSpPr>
      <p:grpSpPr>
        <a:xfrm>
          <a:off x="0" y="0"/>
          <a:ext cx="0" cy="0"/>
          <a:chOff x="0" y="0"/>
          <a:chExt cx="0" cy="0"/>
        </a:xfrm>
      </p:grpSpPr>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9603"/>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 name="connsiteX0" fmla="*/ 32870 w 32870"/>
              <a:gd name="connsiteY0" fmla="*/ 11160 h 13093"/>
              <a:gd name="connsiteX1" fmla="*/ 32870 w 32870"/>
              <a:gd name="connsiteY1" fmla="*/ 0 h 13093"/>
              <a:gd name="connsiteX2" fmla="*/ 11591 w 32870"/>
              <a:gd name="connsiteY2" fmla="*/ 0 h 13093"/>
              <a:gd name="connsiteX3" fmla="*/ 0 w 32870"/>
              <a:gd name="connsiteY3" fmla="*/ 4209 h 13093"/>
              <a:gd name="connsiteX4" fmla="*/ 0 w 32870"/>
              <a:gd name="connsiteY4" fmla="*/ 12864 h 13093"/>
              <a:gd name="connsiteX5" fmla="*/ 32870 w 32870"/>
              <a:gd name="connsiteY5" fmla="*/ 10638 h 13093"/>
              <a:gd name="connsiteX6" fmla="*/ 32870 w 32870"/>
              <a:gd name="connsiteY6" fmla="*/ 11160 h 13093"/>
              <a:gd name="connsiteX0" fmla="*/ 32870 w 32870"/>
              <a:gd name="connsiteY0" fmla="*/ 11160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6" fmla="*/ 32870 w 32870"/>
              <a:gd name="connsiteY6" fmla="*/ 11160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864">
                <a:moveTo>
                  <a:pt x="32870" y="10638"/>
                </a:moveTo>
                <a:lnTo>
                  <a:pt x="32870" y="0"/>
                </a:lnTo>
                <a:lnTo>
                  <a:pt x="11591" y="0"/>
                </a:lnTo>
                <a:cubicBezTo>
                  <a:pt x="10879" y="2578"/>
                  <a:pt x="7831" y="4511"/>
                  <a:pt x="0" y="4209"/>
                </a:cubicBezTo>
                <a:lnTo>
                  <a:pt x="0" y="12864"/>
                </a:lnTo>
                <a:cubicBezTo>
                  <a:pt x="65" y="12881"/>
                  <a:pt x="32861" y="10626"/>
                  <a:pt x="32870" y="10638"/>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4016534"/>
            <a:ext cx="11834341" cy="266146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55647"/>
            <a:ext cx="8193024" cy="117092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4375404"/>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2255551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Lopetus 2" type="title" preserve="1">
  <p:cSld name="Lopetus 2">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EB983361-D7DC-4F8A-A98B-CCC6C2C2A7A0}"/>
              </a:ext>
              <a:ext uri="{C183D7F6-B498-43B3-948B-1728B52AA6E4}">
                <adec:decorative xmlns:adec="http://schemas.microsoft.com/office/drawing/2017/decorative" val="1"/>
              </a:ext>
            </a:extLst>
          </p:cNvPr>
          <p:cNvSpPr>
            <a:spLocks/>
          </p:cNvSpPr>
          <p:nvPr userDrawn="1"/>
        </p:nvSpPr>
        <p:spPr bwMode="auto">
          <a:xfrm>
            <a:off x="178633" y="180000"/>
            <a:ext cx="11832392"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 name="connsiteX0" fmla="*/ 0 w 32870"/>
              <a:gd name="connsiteY0" fmla="*/ 4209 h 13212"/>
              <a:gd name="connsiteX1" fmla="*/ 0 w 32870"/>
              <a:gd name="connsiteY1" fmla="*/ 12980 h 13212"/>
              <a:gd name="connsiteX2" fmla="*/ 32870 w 32870"/>
              <a:gd name="connsiteY2" fmla="*/ 9751 h 13212"/>
              <a:gd name="connsiteX3" fmla="*/ 32870 w 32870"/>
              <a:gd name="connsiteY3" fmla="*/ 0 h 13212"/>
              <a:gd name="connsiteX4" fmla="*/ 11591 w 32870"/>
              <a:gd name="connsiteY4" fmla="*/ 0 h 13212"/>
              <a:gd name="connsiteX5" fmla="*/ 0 w 32870"/>
              <a:gd name="connsiteY5" fmla="*/ 4209 h 13212"/>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980">
                <a:moveTo>
                  <a:pt x="0" y="4209"/>
                </a:moveTo>
                <a:lnTo>
                  <a:pt x="0" y="12980"/>
                </a:lnTo>
                <a:cubicBezTo>
                  <a:pt x="-29" y="12959"/>
                  <a:pt x="32843" y="9745"/>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425028E-4F6B-423C-8786-AC5A436EB208}"/>
              </a:ext>
              <a:ext uri="{C183D7F6-B498-43B3-948B-1728B52AA6E4}">
                <adec:decorative xmlns:adec="http://schemas.microsoft.com/office/drawing/2017/decorative" val="1"/>
              </a:ext>
            </a:extLst>
          </p:cNvPr>
          <p:cNvSpPr>
            <a:spLocks/>
          </p:cNvSpPr>
          <p:nvPr userDrawn="1"/>
        </p:nvSpPr>
        <p:spPr bwMode="auto">
          <a:xfrm>
            <a:off x="178633" y="3690302"/>
            <a:ext cx="11832392" cy="2987423"/>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Lst>
            <a:ahLst/>
            <a:cxnLst>
              <a:cxn ang="0">
                <a:pos x="T0" y="T1"/>
              </a:cxn>
              <a:cxn ang="0">
                <a:pos x="T2" y="T3"/>
              </a:cxn>
              <a:cxn ang="0">
                <a:pos x="T4" y="T5"/>
              </a:cxn>
              <a:cxn ang="0">
                <a:pos x="T6" y="T7"/>
              </a:cxn>
              <a:cxn ang="0">
                <a:pos x="T8" y="T9"/>
              </a:cxn>
              <a:cxn ang="0">
                <a:pos x="T10" y="T11"/>
              </a:cxn>
              <a:cxn ang="0">
                <a:pos x="T12" y="T13"/>
              </a:cxn>
            </a:cxnLst>
            <a:rect l="0" t="0" r="r" b="b"/>
            <a:pathLst>
              <a:path w="32870" h="8296">
                <a:moveTo>
                  <a:pt x="0" y="3229"/>
                </a:moveTo>
                <a:lnTo>
                  <a:pt x="0" y="8296"/>
                </a:lnTo>
                <a:cubicBezTo>
                  <a:pt x="3928" y="4574"/>
                  <a:pt x="11978" y="4035"/>
                  <a:pt x="16387" y="4042"/>
                </a:cubicBezTo>
                <a:cubicBezTo>
                  <a:pt x="17194" y="4043"/>
                  <a:pt x="24691" y="4041"/>
                  <a:pt x="32870" y="4037"/>
                </a:cubicBezTo>
                <a:lnTo>
                  <a:pt x="32870" y="0"/>
                </a:lnTo>
                <a:cubicBezTo>
                  <a:pt x="24550" y="3"/>
                  <a:pt x="16871" y="7"/>
                  <a:pt x="15744" y="14"/>
                </a:cubicBezTo>
                <a:cubicBezTo>
                  <a:pt x="8177" y="64"/>
                  <a:pt x="3166" y="1290"/>
                  <a:pt x="0" y="3229"/>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26571"/>
            <a:ext cx="8193024" cy="1415461"/>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518404"/>
            <a:ext cx="8193024" cy="891540"/>
          </a:xfrm>
        </p:spPr>
        <p:txBody>
          <a:bodyPr anchor="ctr" anchorCtr="0"/>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3241404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Lopetus 3" type="title" preserve="1">
  <p:cSld name="Lopetus 3">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F879CE6-F58E-498F-BFF8-897875D76444}"/>
              </a:ext>
              <a:ext uri="{C183D7F6-B498-43B3-948B-1728B52AA6E4}">
                <adec:decorative xmlns:adec="http://schemas.microsoft.com/office/drawing/2017/decorative" val="1"/>
              </a:ext>
            </a:extLst>
          </p:cNvPr>
          <p:cNvSpPr>
            <a:spLocks/>
          </p:cNvSpPr>
          <p:nvPr userDrawn="1"/>
        </p:nvSpPr>
        <p:spPr bwMode="auto">
          <a:xfrm>
            <a:off x="178632" y="1098364"/>
            <a:ext cx="11832393" cy="4209097"/>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1678">
                <a:moveTo>
                  <a:pt x="0" y="4740"/>
                </a:moveTo>
                <a:lnTo>
                  <a:pt x="0" y="11678"/>
                </a:lnTo>
                <a:cubicBezTo>
                  <a:pt x="-29" y="11700"/>
                  <a:pt x="32880" y="4689"/>
                  <a:pt x="32870" y="4650"/>
                </a:cubicBezTo>
                <a:lnTo>
                  <a:pt x="32870" y="0"/>
                </a:lnTo>
                <a:lnTo>
                  <a:pt x="18389" y="20"/>
                </a:ln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18">
            <a:extLst>
              <a:ext uri="{FF2B5EF4-FFF2-40B4-BE49-F238E27FC236}">
                <a16:creationId xmlns:a16="http://schemas.microsoft.com/office/drawing/2014/main" id="{3308B19E-C811-4A25-A76E-FD76B06EDCE9}"/>
              </a:ext>
              <a:ext uri="{C183D7F6-B498-43B3-948B-1728B52AA6E4}">
                <adec:decorative xmlns:adec="http://schemas.microsoft.com/office/drawing/2017/decorative" val="1"/>
              </a:ext>
            </a:extLst>
          </p:cNvPr>
          <p:cNvSpPr>
            <a:spLocks/>
          </p:cNvSpPr>
          <p:nvPr userDrawn="1"/>
        </p:nvSpPr>
        <p:spPr bwMode="auto">
          <a:xfrm>
            <a:off x="178632" y="1098364"/>
            <a:ext cx="11832393" cy="558818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5500">
                <a:moveTo>
                  <a:pt x="32870" y="15500"/>
                </a:moveTo>
                <a:lnTo>
                  <a:pt x="32870" y="0"/>
                </a:lnTo>
                <a:lnTo>
                  <a:pt x="32870" y="0"/>
                </a:lnTo>
                <a:lnTo>
                  <a:pt x="32870" y="4650"/>
                </a:lnTo>
                <a:cubicBezTo>
                  <a:pt x="28166" y="4655"/>
                  <a:pt x="20406" y="4664"/>
                  <a:pt x="19067" y="4661"/>
                </a:cubicBezTo>
                <a:cubicBezTo>
                  <a:pt x="13563" y="4653"/>
                  <a:pt x="2671" y="5450"/>
                  <a:pt x="0" y="11678"/>
                </a:cubicBezTo>
                <a:lnTo>
                  <a:pt x="0" y="15500"/>
                </a:lnTo>
                <a:lnTo>
                  <a:pt x="32870" y="1550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3428999"/>
            <a:ext cx="8193024" cy="1125203"/>
          </a:xfrm>
        </p:spPr>
        <p:txBody>
          <a:bodyPr anchor="b" anchorCtr="0"/>
          <a:lstStyle>
            <a:lvl1pPr algn="r">
              <a:lnSpc>
                <a:spcPct val="95000"/>
              </a:lnSpc>
              <a:defRPr sz="36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102352"/>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3114645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03AC93-4B24-9F4E-D285-3BE1621D82E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A1A9418-C573-ADFB-F9E7-191CE57E20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D249DE8-212A-89B0-76C4-FBB09456307A}"/>
              </a:ext>
            </a:extLst>
          </p:cNvPr>
          <p:cNvSpPr>
            <a:spLocks noGrp="1"/>
          </p:cNvSpPr>
          <p:nvPr>
            <p:ph type="dt" sz="half" idx="10"/>
          </p:nvPr>
        </p:nvSpPr>
        <p:spPr/>
        <p:txBody>
          <a:bodyPr/>
          <a:lstStyle/>
          <a:p>
            <a:pPr algn="r">
              <a:lnSpc>
                <a:spcPct val="110000"/>
              </a:lnSpc>
              <a:buClr>
                <a:schemeClr val="tx2"/>
              </a:buClr>
            </a:pPr>
            <a:r>
              <a:rPr lang="fi-FI"/>
              <a:t>30.10.2024   |   </a:t>
            </a:r>
            <a:endParaRPr lang="fi-FI" sz="1600">
              <a:solidFill>
                <a:schemeClr val="tx2"/>
              </a:solidFill>
            </a:endParaRPr>
          </a:p>
        </p:txBody>
      </p:sp>
      <p:sp>
        <p:nvSpPr>
          <p:cNvPr id="5" name="Alatunnisteen paikkamerkki 4">
            <a:extLst>
              <a:ext uri="{FF2B5EF4-FFF2-40B4-BE49-F238E27FC236}">
                <a16:creationId xmlns:a16="http://schemas.microsoft.com/office/drawing/2014/main" id="{41B24565-F464-4EB6-A033-B09D4AE18B6C}"/>
              </a:ext>
            </a:extLst>
          </p:cNvPr>
          <p:cNvSpPr>
            <a:spLocks noGrp="1"/>
          </p:cNvSpPr>
          <p:nvPr>
            <p:ph type="ftr" sz="quarter" idx="11"/>
          </p:nvPr>
        </p:nvSpPr>
        <p:spPr/>
        <p:txBody>
          <a:bodyPr/>
          <a:lstStyle/>
          <a:p>
            <a:r>
              <a:rPr lang="fi-FI"/>
              <a:t>Risto Leppänen</a:t>
            </a:r>
            <a:endParaRPr lang="fi-FI" sz="1600" kern="1200">
              <a:solidFill>
                <a:schemeClr val="tx2"/>
              </a:solidFill>
              <a:latin typeface="+mn-lt"/>
              <a:ea typeface="+mn-ea"/>
              <a:cs typeface="+mn-cs"/>
            </a:endParaRPr>
          </a:p>
        </p:txBody>
      </p:sp>
      <p:sp>
        <p:nvSpPr>
          <p:cNvPr id="6" name="Dian numeron paikkamerkki 5">
            <a:extLst>
              <a:ext uri="{FF2B5EF4-FFF2-40B4-BE49-F238E27FC236}">
                <a16:creationId xmlns:a16="http://schemas.microsoft.com/office/drawing/2014/main" id="{ED229597-9465-2032-D3C9-75F11901E937}"/>
              </a:ext>
            </a:extLst>
          </p:cNvPr>
          <p:cNvSpPr>
            <a:spLocks noGrp="1"/>
          </p:cNvSpPr>
          <p:nvPr>
            <p:ph type="sldNum" sz="quarter" idx="12"/>
          </p:nvPr>
        </p:nvSpPr>
        <p:spPr/>
        <p:txBody>
          <a:bodyPr/>
          <a:lstStyle/>
          <a:p>
            <a:fld id="{675EFA96-AAD2-461E-B2DA-2A222E415967}" type="slidenum">
              <a:rPr lang="fi-FI" smtClean="0"/>
              <a:t>‹#›</a:t>
            </a:fld>
            <a:endParaRPr lang="fi-FI"/>
          </a:p>
        </p:txBody>
      </p:sp>
      <p:sp>
        <p:nvSpPr>
          <p:cNvPr id="7" name="Freeform 6">
            <a:extLst>
              <a:ext uri="{FF2B5EF4-FFF2-40B4-BE49-F238E27FC236}">
                <a16:creationId xmlns:a16="http://schemas.microsoft.com/office/drawing/2014/main" id="{43392245-ADBA-8D3E-E84D-6123009F61A8}"/>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 name="Freeform 7">
            <a:extLst>
              <a:ext uri="{FF2B5EF4-FFF2-40B4-BE49-F238E27FC236}">
                <a16:creationId xmlns:a16="http://schemas.microsoft.com/office/drawing/2014/main" id="{765F8D90-33C2-7EED-A37E-BB7D3BFDD32E}"/>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9" name="Kuva 8" descr="Elinkeino-, liikenne- ja ympäristökeskus logo">
            <a:extLst>
              <a:ext uri="{FF2B5EF4-FFF2-40B4-BE49-F238E27FC236}">
                <a16:creationId xmlns:a16="http://schemas.microsoft.com/office/drawing/2014/main" id="{A4493120-1C65-97AF-26D9-08F87B8BD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4024618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AA70B2-7B0B-0211-D934-63C46238400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06F7336-A146-1AC2-6BF7-4B38F5B6658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3963644-AE1B-9725-5341-DE4924C59226}"/>
              </a:ext>
            </a:extLst>
          </p:cNvPr>
          <p:cNvSpPr>
            <a:spLocks noGrp="1"/>
          </p:cNvSpPr>
          <p:nvPr>
            <p:ph type="dt" sz="half" idx="10"/>
          </p:nvPr>
        </p:nvSpPr>
        <p:spPr/>
        <p:txBody>
          <a:bodyPr/>
          <a:lstStyle/>
          <a:p>
            <a:pPr algn="r"/>
            <a:r>
              <a:rPr lang="fi-FI"/>
              <a:t>30.10.2024   |   </a:t>
            </a:r>
          </a:p>
        </p:txBody>
      </p:sp>
      <p:sp>
        <p:nvSpPr>
          <p:cNvPr id="5" name="Alatunnisteen paikkamerkki 4">
            <a:extLst>
              <a:ext uri="{FF2B5EF4-FFF2-40B4-BE49-F238E27FC236}">
                <a16:creationId xmlns:a16="http://schemas.microsoft.com/office/drawing/2014/main" id="{B60608D6-A86E-FC17-EB9F-3E4941146191}"/>
              </a:ext>
            </a:extLst>
          </p:cNvPr>
          <p:cNvSpPr>
            <a:spLocks noGrp="1"/>
          </p:cNvSpPr>
          <p:nvPr>
            <p:ph type="ftr" sz="quarter" idx="11"/>
          </p:nvPr>
        </p:nvSpPr>
        <p:spPr/>
        <p:txBody>
          <a:bodyPr/>
          <a:lstStyle/>
          <a:p>
            <a:pPr algn="l"/>
            <a:r>
              <a:rPr lang="fi-FI"/>
              <a:t>Risto Leppänen</a:t>
            </a:r>
          </a:p>
        </p:txBody>
      </p:sp>
      <p:sp>
        <p:nvSpPr>
          <p:cNvPr id="6" name="Dian numeron paikkamerkki 5">
            <a:extLst>
              <a:ext uri="{FF2B5EF4-FFF2-40B4-BE49-F238E27FC236}">
                <a16:creationId xmlns:a16="http://schemas.microsoft.com/office/drawing/2014/main" id="{BFD52453-76CC-D9EC-BF88-408FF89DA23F}"/>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175041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48020-E30F-5B35-CBD9-E67681414E50}"/>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593818C6-3264-27B0-AEC4-46987EE53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D60EDC73-738C-AF92-9BE7-711A1AC6FCEE}"/>
              </a:ext>
            </a:extLst>
          </p:cNvPr>
          <p:cNvSpPr>
            <a:spLocks noGrp="1"/>
          </p:cNvSpPr>
          <p:nvPr>
            <p:ph type="dt" sz="half" idx="10"/>
          </p:nvPr>
        </p:nvSpPr>
        <p:spPr/>
        <p:txBody>
          <a:bodyPr/>
          <a:lstStyle/>
          <a:p>
            <a:pPr algn="r"/>
            <a:r>
              <a:rPr lang="fi-FI"/>
              <a:t>30.10.2024   |   </a:t>
            </a:r>
          </a:p>
        </p:txBody>
      </p:sp>
      <p:sp>
        <p:nvSpPr>
          <p:cNvPr id="5" name="Alatunnisteen paikkamerkki 4">
            <a:extLst>
              <a:ext uri="{FF2B5EF4-FFF2-40B4-BE49-F238E27FC236}">
                <a16:creationId xmlns:a16="http://schemas.microsoft.com/office/drawing/2014/main" id="{5F5C5930-B52E-5FA8-D1AF-01AD6460E702}"/>
              </a:ext>
            </a:extLst>
          </p:cNvPr>
          <p:cNvSpPr>
            <a:spLocks noGrp="1"/>
          </p:cNvSpPr>
          <p:nvPr>
            <p:ph type="ftr" sz="quarter" idx="11"/>
          </p:nvPr>
        </p:nvSpPr>
        <p:spPr/>
        <p:txBody>
          <a:bodyPr/>
          <a:lstStyle/>
          <a:p>
            <a:pPr algn="l"/>
            <a:r>
              <a:rPr lang="fi-FI"/>
              <a:t>Risto Leppänen</a:t>
            </a:r>
          </a:p>
        </p:txBody>
      </p:sp>
      <p:sp>
        <p:nvSpPr>
          <p:cNvPr id="6" name="Dian numeron paikkamerkki 5">
            <a:extLst>
              <a:ext uri="{FF2B5EF4-FFF2-40B4-BE49-F238E27FC236}">
                <a16:creationId xmlns:a16="http://schemas.microsoft.com/office/drawing/2014/main" id="{4B2662CD-F928-982E-90B2-C5C17280775B}"/>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1682840540"/>
      </p:ext>
    </p:extLst>
  </p:cSld>
  <p:clrMapOvr>
    <a:masterClrMapping/>
  </p:clrMapOvr>
  <p:hf hdr="0"/>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88B334-F58A-3156-8B85-4280C4ACCFC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CB938F4-0863-F03A-230D-C6E98D2B33D6}"/>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061097C-AB63-9F6B-C60E-E752E270309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B590EFE-2B0C-0F01-7F54-DA751D60A284}"/>
              </a:ext>
            </a:extLst>
          </p:cNvPr>
          <p:cNvSpPr>
            <a:spLocks noGrp="1"/>
          </p:cNvSpPr>
          <p:nvPr>
            <p:ph type="dt" sz="half" idx="10"/>
          </p:nvPr>
        </p:nvSpPr>
        <p:spPr/>
        <p:txBody>
          <a:bodyPr/>
          <a:lstStyle/>
          <a:p>
            <a:pPr algn="r"/>
            <a:r>
              <a:rPr lang="fi-FI"/>
              <a:t>30.10.2024   |   </a:t>
            </a:r>
          </a:p>
        </p:txBody>
      </p:sp>
      <p:sp>
        <p:nvSpPr>
          <p:cNvPr id="6" name="Alatunnisteen paikkamerkki 5">
            <a:extLst>
              <a:ext uri="{FF2B5EF4-FFF2-40B4-BE49-F238E27FC236}">
                <a16:creationId xmlns:a16="http://schemas.microsoft.com/office/drawing/2014/main" id="{7CABDBE0-DF79-C39A-6629-83DE6CDD11F6}"/>
              </a:ext>
            </a:extLst>
          </p:cNvPr>
          <p:cNvSpPr>
            <a:spLocks noGrp="1"/>
          </p:cNvSpPr>
          <p:nvPr>
            <p:ph type="ftr" sz="quarter" idx="11"/>
          </p:nvPr>
        </p:nvSpPr>
        <p:spPr/>
        <p:txBody>
          <a:bodyPr/>
          <a:lstStyle/>
          <a:p>
            <a:pPr algn="l"/>
            <a:r>
              <a:rPr lang="fi-FI"/>
              <a:t>Risto Leppänen</a:t>
            </a:r>
          </a:p>
        </p:txBody>
      </p:sp>
      <p:sp>
        <p:nvSpPr>
          <p:cNvPr id="7" name="Dian numeron paikkamerkki 6">
            <a:extLst>
              <a:ext uri="{FF2B5EF4-FFF2-40B4-BE49-F238E27FC236}">
                <a16:creationId xmlns:a16="http://schemas.microsoft.com/office/drawing/2014/main" id="{3E396A81-3395-7587-027D-748C57725B78}"/>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2991602249"/>
      </p:ext>
    </p:extLst>
  </p:cSld>
  <p:clrMapOvr>
    <a:masterClrMapping/>
  </p:clrMapOvr>
  <p:hf hdr="0"/>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A58CB0-7C62-95E3-6DBB-AD196B418C8F}"/>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AD5579DE-E5D1-F75F-CA55-C35514C738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31FB9C8B-8C41-8459-69C4-44F950C62FD6}"/>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394F68F1-E91C-9C23-9892-1A5B4A2340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58CD9ADB-1206-CCC3-BC48-E046DB246398}"/>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20B209F-5B7D-6EF1-A843-343CEF552774}"/>
              </a:ext>
            </a:extLst>
          </p:cNvPr>
          <p:cNvSpPr>
            <a:spLocks noGrp="1"/>
          </p:cNvSpPr>
          <p:nvPr>
            <p:ph type="dt" sz="half" idx="10"/>
          </p:nvPr>
        </p:nvSpPr>
        <p:spPr/>
        <p:txBody>
          <a:bodyPr/>
          <a:lstStyle/>
          <a:p>
            <a:pPr algn="r"/>
            <a:r>
              <a:rPr lang="fi-FI"/>
              <a:t>30.10.2024   |   </a:t>
            </a:r>
          </a:p>
        </p:txBody>
      </p:sp>
      <p:sp>
        <p:nvSpPr>
          <p:cNvPr id="8" name="Alatunnisteen paikkamerkki 7">
            <a:extLst>
              <a:ext uri="{FF2B5EF4-FFF2-40B4-BE49-F238E27FC236}">
                <a16:creationId xmlns:a16="http://schemas.microsoft.com/office/drawing/2014/main" id="{5064C4D6-BF64-F56E-A672-8BB2C5D1F1E9}"/>
              </a:ext>
            </a:extLst>
          </p:cNvPr>
          <p:cNvSpPr>
            <a:spLocks noGrp="1"/>
          </p:cNvSpPr>
          <p:nvPr>
            <p:ph type="ftr" sz="quarter" idx="11"/>
          </p:nvPr>
        </p:nvSpPr>
        <p:spPr/>
        <p:txBody>
          <a:bodyPr/>
          <a:lstStyle/>
          <a:p>
            <a:pPr algn="l"/>
            <a:r>
              <a:rPr lang="fi-FI"/>
              <a:t>Risto Leppänen</a:t>
            </a:r>
          </a:p>
        </p:txBody>
      </p:sp>
      <p:sp>
        <p:nvSpPr>
          <p:cNvPr id="9" name="Dian numeron paikkamerkki 8">
            <a:extLst>
              <a:ext uri="{FF2B5EF4-FFF2-40B4-BE49-F238E27FC236}">
                <a16:creationId xmlns:a16="http://schemas.microsoft.com/office/drawing/2014/main" id="{722D8B9F-B212-5AE9-E88F-8B6A231AA321}"/>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3521979488"/>
      </p:ext>
    </p:extLst>
  </p:cSld>
  <p:clrMapOvr>
    <a:masterClrMapping/>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6DD635-49E8-D949-FA6D-500C6BC2CA16}"/>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78BA9E3-4356-0707-6455-F2DF8C7BC2AF}"/>
              </a:ext>
            </a:extLst>
          </p:cNvPr>
          <p:cNvSpPr>
            <a:spLocks noGrp="1"/>
          </p:cNvSpPr>
          <p:nvPr>
            <p:ph type="dt" sz="half" idx="10"/>
          </p:nvPr>
        </p:nvSpPr>
        <p:spPr/>
        <p:txBody>
          <a:bodyPr/>
          <a:lstStyle/>
          <a:p>
            <a:pPr algn="r"/>
            <a:r>
              <a:rPr lang="fi-FI"/>
              <a:t>30.10.2024   |   </a:t>
            </a:r>
          </a:p>
        </p:txBody>
      </p:sp>
      <p:sp>
        <p:nvSpPr>
          <p:cNvPr id="4" name="Alatunnisteen paikkamerkki 3">
            <a:extLst>
              <a:ext uri="{FF2B5EF4-FFF2-40B4-BE49-F238E27FC236}">
                <a16:creationId xmlns:a16="http://schemas.microsoft.com/office/drawing/2014/main" id="{3A362C9E-0FF3-7546-9EA9-FF00CA31FF98}"/>
              </a:ext>
            </a:extLst>
          </p:cNvPr>
          <p:cNvSpPr>
            <a:spLocks noGrp="1"/>
          </p:cNvSpPr>
          <p:nvPr>
            <p:ph type="ftr" sz="quarter" idx="11"/>
          </p:nvPr>
        </p:nvSpPr>
        <p:spPr/>
        <p:txBody>
          <a:bodyPr/>
          <a:lstStyle/>
          <a:p>
            <a:pPr algn="l"/>
            <a:r>
              <a:rPr lang="fi-FI"/>
              <a:t>Risto Leppänen</a:t>
            </a:r>
          </a:p>
        </p:txBody>
      </p:sp>
      <p:sp>
        <p:nvSpPr>
          <p:cNvPr id="5" name="Dian numeron paikkamerkki 4">
            <a:extLst>
              <a:ext uri="{FF2B5EF4-FFF2-40B4-BE49-F238E27FC236}">
                <a16:creationId xmlns:a16="http://schemas.microsoft.com/office/drawing/2014/main" id="{1BF34D4F-7F70-EB96-0AF3-25D0A866369C}"/>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424862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701D1FC-16CE-C262-C26F-9BBCE3D8D4AE}"/>
              </a:ext>
            </a:extLst>
          </p:cNvPr>
          <p:cNvSpPr>
            <a:spLocks noGrp="1"/>
          </p:cNvSpPr>
          <p:nvPr>
            <p:ph type="dt" sz="half" idx="10"/>
          </p:nvPr>
        </p:nvSpPr>
        <p:spPr/>
        <p:txBody>
          <a:bodyPr/>
          <a:lstStyle/>
          <a:p>
            <a:pPr algn="r"/>
            <a:r>
              <a:rPr lang="fi-FI"/>
              <a:t>30.10.2024   |   </a:t>
            </a:r>
          </a:p>
        </p:txBody>
      </p:sp>
      <p:sp>
        <p:nvSpPr>
          <p:cNvPr id="3" name="Alatunnisteen paikkamerkki 2">
            <a:extLst>
              <a:ext uri="{FF2B5EF4-FFF2-40B4-BE49-F238E27FC236}">
                <a16:creationId xmlns:a16="http://schemas.microsoft.com/office/drawing/2014/main" id="{8F248D8F-50E2-893C-75D8-B2AFF4275650}"/>
              </a:ext>
            </a:extLst>
          </p:cNvPr>
          <p:cNvSpPr>
            <a:spLocks noGrp="1"/>
          </p:cNvSpPr>
          <p:nvPr>
            <p:ph type="ftr" sz="quarter" idx="11"/>
          </p:nvPr>
        </p:nvSpPr>
        <p:spPr/>
        <p:txBody>
          <a:bodyPr/>
          <a:lstStyle/>
          <a:p>
            <a:pPr algn="l"/>
            <a:r>
              <a:rPr lang="fi-FI"/>
              <a:t>Risto Leppänen</a:t>
            </a:r>
          </a:p>
        </p:txBody>
      </p:sp>
      <p:sp>
        <p:nvSpPr>
          <p:cNvPr id="4" name="Dian numeron paikkamerkki 3">
            <a:extLst>
              <a:ext uri="{FF2B5EF4-FFF2-40B4-BE49-F238E27FC236}">
                <a16:creationId xmlns:a16="http://schemas.microsoft.com/office/drawing/2014/main" id="{C75975B7-6E3F-DD10-5FFB-6434A8BC800D}"/>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3191271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aavio" preserve="1" userDrawn="1">
  <p:cSld name="graph">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a:t>Graafisivu</a:t>
            </a:r>
            <a:endParaRPr lang="fi-FI"/>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922338" y="1857375"/>
            <a:ext cx="10636236" cy="4087813"/>
          </a:xfrm>
        </p:spPr>
        <p:txBody>
          <a:bodyPr/>
          <a:lstStyle>
            <a:lvl1pPr>
              <a:defRPr/>
            </a:lvl1pPr>
          </a:lstStyle>
          <a:p>
            <a:r>
              <a:rPr lang="fi-FI"/>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40655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7B61E3-D7B1-32CA-7689-49B182A42E7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B297EAC1-59DC-F5ED-7636-2FAC644965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2689FBD-589C-52DB-A27F-A7437FC04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0F3F06E-E17B-8359-EA53-95C40F677B7E}"/>
              </a:ext>
            </a:extLst>
          </p:cNvPr>
          <p:cNvSpPr>
            <a:spLocks noGrp="1"/>
          </p:cNvSpPr>
          <p:nvPr>
            <p:ph type="dt" sz="half" idx="10"/>
          </p:nvPr>
        </p:nvSpPr>
        <p:spPr/>
        <p:txBody>
          <a:bodyPr/>
          <a:lstStyle/>
          <a:p>
            <a:pPr algn="r"/>
            <a:r>
              <a:rPr lang="fi-FI"/>
              <a:t>30.10.2024   |   </a:t>
            </a:r>
          </a:p>
        </p:txBody>
      </p:sp>
      <p:sp>
        <p:nvSpPr>
          <p:cNvPr id="6" name="Alatunnisteen paikkamerkki 5">
            <a:extLst>
              <a:ext uri="{FF2B5EF4-FFF2-40B4-BE49-F238E27FC236}">
                <a16:creationId xmlns:a16="http://schemas.microsoft.com/office/drawing/2014/main" id="{DE641C21-EAE7-F7AA-10F8-9791908EF350}"/>
              </a:ext>
            </a:extLst>
          </p:cNvPr>
          <p:cNvSpPr>
            <a:spLocks noGrp="1"/>
          </p:cNvSpPr>
          <p:nvPr>
            <p:ph type="ftr" sz="quarter" idx="11"/>
          </p:nvPr>
        </p:nvSpPr>
        <p:spPr/>
        <p:txBody>
          <a:bodyPr/>
          <a:lstStyle/>
          <a:p>
            <a:pPr algn="l"/>
            <a:r>
              <a:rPr lang="fi-FI"/>
              <a:t>Risto Leppänen</a:t>
            </a:r>
          </a:p>
        </p:txBody>
      </p:sp>
      <p:sp>
        <p:nvSpPr>
          <p:cNvPr id="7" name="Dian numeron paikkamerkki 6">
            <a:extLst>
              <a:ext uri="{FF2B5EF4-FFF2-40B4-BE49-F238E27FC236}">
                <a16:creationId xmlns:a16="http://schemas.microsoft.com/office/drawing/2014/main" id="{9BB6D165-3C56-CF27-D5C8-810AD91BAC9C}"/>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2253619162"/>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C3DAB5-8DF7-4DA3-D56F-35175969AE6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1830942C-E8CB-A030-879F-4AFCDFD40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E2EE58AA-7074-38FF-2D11-20E690D6F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8EA5CE6-4B7B-CBE2-BEB8-115255B2C78B}"/>
              </a:ext>
            </a:extLst>
          </p:cNvPr>
          <p:cNvSpPr>
            <a:spLocks noGrp="1"/>
          </p:cNvSpPr>
          <p:nvPr>
            <p:ph type="dt" sz="half" idx="10"/>
          </p:nvPr>
        </p:nvSpPr>
        <p:spPr/>
        <p:txBody>
          <a:bodyPr/>
          <a:lstStyle/>
          <a:p>
            <a:pPr algn="r"/>
            <a:r>
              <a:rPr lang="fi-FI"/>
              <a:t>30.10.2024   |   </a:t>
            </a:r>
          </a:p>
        </p:txBody>
      </p:sp>
      <p:sp>
        <p:nvSpPr>
          <p:cNvPr id="6" name="Alatunnisteen paikkamerkki 5">
            <a:extLst>
              <a:ext uri="{FF2B5EF4-FFF2-40B4-BE49-F238E27FC236}">
                <a16:creationId xmlns:a16="http://schemas.microsoft.com/office/drawing/2014/main" id="{661B452C-2A5E-42A5-7934-9D1801A3C991}"/>
              </a:ext>
            </a:extLst>
          </p:cNvPr>
          <p:cNvSpPr>
            <a:spLocks noGrp="1"/>
          </p:cNvSpPr>
          <p:nvPr>
            <p:ph type="ftr" sz="quarter" idx="11"/>
          </p:nvPr>
        </p:nvSpPr>
        <p:spPr/>
        <p:txBody>
          <a:bodyPr/>
          <a:lstStyle/>
          <a:p>
            <a:pPr algn="l"/>
            <a:r>
              <a:rPr lang="fi-FI"/>
              <a:t>Risto Leppänen</a:t>
            </a:r>
          </a:p>
        </p:txBody>
      </p:sp>
      <p:sp>
        <p:nvSpPr>
          <p:cNvPr id="7" name="Dian numeron paikkamerkki 6">
            <a:extLst>
              <a:ext uri="{FF2B5EF4-FFF2-40B4-BE49-F238E27FC236}">
                <a16:creationId xmlns:a16="http://schemas.microsoft.com/office/drawing/2014/main" id="{14F83CAC-54A9-3C7C-2FBB-BFD8F6B64081}"/>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988679291"/>
      </p:ext>
    </p:extLst>
  </p:cSld>
  <p:clrMapOvr>
    <a:masterClrMapping/>
  </p:clrMapOvr>
  <p:hf hdr="0"/>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E17EC1-96FC-BEBE-EABD-87848DCEE771}"/>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319B2F7-739E-2E1D-5BBC-083423D8BF35}"/>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DFA2F13-96D4-17C9-D55E-0570DCBB4E91}"/>
              </a:ext>
            </a:extLst>
          </p:cNvPr>
          <p:cNvSpPr>
            <a:spLocks noGrp="1"/>
          </p:cNvSpPr>
          <p:nvPr>
            <p:ph type="dt" sz="half" idx="10"/>
          </p:nvPr>
        </p:nvSpPr>
        <p:spPr/>
        <p:txBody>
          <a:bodyPr/>
          <a:lstStyle/>
          <a:p>
            <a:pPr algn="r"/>
            <a:r>
              <a:rPr lang="fi-FI"/>
              <a:t>30.10.2024   |   </a:t>
            </a:r>
          </a:p>
        </p:txBody>
      </p:sp>
      <p:sp>
        <p:nvSpPr>
          <p:cNvPr id="5" name="Alatunnisteen paikkamerkki 4">
            <a:extLst>
              <a:ext uri="{FF2B5EF4-FFF2-40B4-BE49-F238E27FC236}">
                <a16:creationId xmlns:a16="http://schemas.microsoft.com/office/drawing/2014/main" id="{9C748151-5F8F-5CF5-369D-C382BAB7ADF3}"/>
              </a:ext>
            </a:extLst>
          </p:cNvPr>
          <p:cNvSpPr>
            <a:spLocks noGrp="1"/>
          </p:cNvSpPr>
          <p:nvPr>
            <p:ph type="ftr" sz="quarter" idx="11"/>
          </p:nvPr>
        </p:nvSpPr>
        <p:spPr/>
        <p:txBody>
          <a:bodyPr/>
          <a:lstStyle/>
          <a:p>
            <a:pPr algn="l"/>
            <a:r>
              <a:rPr lang="fi-FI"/>
              <a:t>Risto Leppänen</a:t>
            </a:r>
          </a:p>
        </p:txBody>
      </p:sp>
      <p:sp>
        <p:nvSpPr>
          <p:cNvPr id="6" name="Dian numeron paikkamerkki 5">
            <a:extLst>
              <a:ext uri="{FF2B5EF4-FFF2-40B4-BE49-F238E27FC236}">
                <a16:creationId xmlns:a16="http://schemas.microsoft.com/office/drawing/2014/main" id="{DEE6D798-BB91-C570-E3F2-06A91E8A7E03}"/>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3895189050"/>
      </p:ext>
    </p:extLst>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2A164A1-C6A1-5A8D-E462-3D0E89DEBC71}"/>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9092DB8B-B9A2-25B3-850E-CED872F06A9C}"/>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0FA5F0A-FD0A-5B3A-B625-A0E35D9024AB}"/>
              </a:ext>
            </a:extLst>
          </p:cNvPr>
          <p:cNvSpPr>
            <a:spLocks noGrp="1"/>
          </p:cNvSpPr>
          <p:nvPr>
            <p:ph type="dt" sz="half" idx="10"/>
          </p:nvPr>
        </p:nvSpPr>
        <p:spPr/>
        <p:txBody>
          <a:bodyPr/>
          <a:lstStyle/>
          <a:p>
            <a:pPr algn="r"/>
            <a:r>
              <a:rPr lang="fi-FI"/>
              <a:t>30.10.2024   |   </a:t>
            </a:r>
          </a:p>
        </p:txBody>
      </p:sp>
      <p:sp>
        <p:nvSpPr>
          <p:cNvPr id="5" name="Alatunnisteen paikkamerkki 4">
            <a:extLst>
              <a:ext uri="{FF2B5EF4-FFF2-40B4-BE49-F238E27FC236}">
                <a16:creationId xmlns:a16="http://schemas.microsoft.com/office/drawing/2014/main" id="{8C213FDB-87C4-6260-223E-4CB4967E2BAE}"/>
              </a:ext>
            </a:extLst>
          </p:cNvPr>
          <p:cNvSpPr>
            <a:spLocks noGrp="1"/>
          </p:cNvSpPr>
          <p:nvPr>
            <p:ph type="ftr" sz="quarter" idx="11"/>
          </p:nvPr>
        </p:nvSpPr>
        <p:spPr/>
        <p:txBody>
          <a:bodyPr/>
          <a:lstStyle/>
          <a:p>
            <a:pPr algn="l"/>
            <a:r>
              <a:rPr lang="fi-FI"/>
              <a:t>Risto Leppänen</a:t>
            </a:r>
          </a:p>
        </p:txBody>
      </p:sp>
      <p:sp>
        <p:nvSpPr>
          <p:cNvPr id="6" name="Dian numeron paikkamerkki 5">
            <a:extLst>
              <a:ext uri="{FF2B5EF4-FFF2-40B4-BE49-F238E27FC236}">
                <a16:creationId xmlns:a16="http://schemas.microsoft.com/office/drawing/2014/main" id="{83DB55EB-A078-7D76-DF4C-6E089F7501B4}"/>
              </a:ext>
            </a:extLst>
          </p:cNvPr>
          <p:cNvSpPr>
            <a:spLocks noGrp="1"/>
          </p:cNvSpPr>
          <p:nvPr>
            <p:ph type="sldNum" sz="quarter" idx="12"/>
          </p:nvPr>
        </p:nvSpPr>
        <p:spPr/>
        <p:txBody>
          <a:bodyPr/>
          <a:lstStyle/>
          <a:p>
            <a:pPr algn="l"/>
            <a:fld id="{03D2D5F4-4871-4469-8343-ED7F6811B37D}" type="slidenum">
              <a:rPr lang="fi-FI" smtClean="0"/>
              <a:pPr algn="l"/>
              <a:t>‹#›</a:t>
            </a:fld>
            <a:endParaRPr lang="fi-FI"/>
          </a:p>
        </p:txBody>
      </p:sp>
    </p:spTree>
    <p:extLst>
      <p:ext uri="{BB962C8B-B14F-4D97-AF65-F5344CB8AC3E}">
        <p14:creationId xmlns:p14="http://schemas.microsoft.com/office/powerpoint/2010/main" val="1596574571"/>
      </p:ext>
    </p:extLst>
  </p:cSld>
  <p:clrMapOvr>
    <a:masterClrMapping/>
  </p:clrMapOvr>
  <p:hf hdr="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Otsikkodia 5" userDrawn="1">
  <p:cSld name="Otsikkodia 5">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178632" y="180000"/>
            <a:ext cx="8284039" cy="6515254"/>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229868" y="2825496"/>
            <a:ext cx="5143500" cy="2391156"/>
          </a:xfrm>
        </p:spPr>
        <p:txBody>
          <a:bodyPr anchor="ctr" anchorCtr="0"/>
          <a:lstStyle>
            <a:lvl1pPr algn="l">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482074" y="5703145"/>
            <a:ext cx="4195818" cy="642035"/>
          </a:xfrm>
        </p:spPr>
        <p:txBody>
          <a:bodyPr anchor="t" anchorCtr="0"/>
          <a:lstStyle>
            <a:lvl1pPr marL="0" indent="0" algn="l">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229867" y="5719568"/>
            <a:ext cx="1242000" cy="642035"/>
          </a:xfrm>
        </p:spPr>
        <p:txBody>
          <a:bodyPr vert="horz" lIns="0" tIns="0" rIns="0" bIns="0" rtlCol="0" anchor="t" anchorCtr="0">
            <a:noAutofit/>
          </a:bodyPr>
          <a:lstStyle>
            <a:lvl1pPr algn="l">
              <a:defRPr lang="fi-FI" sz="1600" smtClean="0">
                <a:solidFill>
                  <a:schemeClr val="bg1"/>
                </a:solidFill>
              </a:defRPr>
            </a:lvl1pPr>
          </a:lstStyle>
          <a:p>
            <a:pPr algn="l">
              <a:lnSpc>
                <a:spcPct val="110000"/>
              </a:lnSpc>
              <a:buClr>
                <a:schemeClr val="tx2"/>
              </a:buClr>
            </a:pPr>
            <a:r>
              <a:rPr lang="fi-FI"/>
              <a:t>30.10.2024   |   </a:t>
            </a:r>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229868" y="5462054"/>
            <a:ext cx="4114800" cy="241091"/>
          </a:xfrm>
        </p:spPr>
        <p:txBody>
          <a:bodyPr vert="horz" lIns="0" tIns="0" rIns="0" bIns="0" rtlCol="0" anchor="t" anchorCtr="0">
            <a:noAutofit/>
          </a:bodyPr>
          <a:lstStyle>
            <a:lvl1pPr algn="l">
              <a:defRPr lang="fi-FI" sz="1600" dirty="0" smtClean="0">
                <a:solidFill>
                  <a:schemeClr val="bg1"/>
                </a:solidFill>
              </a:defRPr>
            </a:lvl1pPr>
          </a:lstStyle>
          <a:p>
            <a:pPr algn="l">
              <a:lnSpc>
                <a:spcPct val="110000"/>
              </a:lnSpc>
              <a:buClr>
                <a:schemeClr val="tx2"/>
              </a:buClr>
            </a:pPr>
            <a:r>
              <a:rPr lang="fi-FI"/>
              <a:t>Risto Leppänen</a:t>
            </a:r>
          </a:p>
        </p:txBody>
      </p:sp>
    </p:spTree>
    <p:extLst>
      <p:ext uri="{BB962C8B-B14F-4D97-AF65-F5344CB8AC3E}">
        <p14:creationId xmlns:p14="http://schemas.microsoft.com/office/powerpoint/2010/main" val="4197180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Otsikkodia">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378395"/>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5732590"/>
            <a:ext cx="7060949" cy="642035"/>
          </a:xfrm>
        </p:spPr>
        <p:txBody>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0014879" y="5732590"/>
            <a:ext cx="1242000" cy="642035"/>
          </a:xfrm>
        </p:spPr>
        <p:txBody>
          <a:bodyPr vert="horz" lIns="0" tIns="0" rIns="0" bIns="0" rtlCol="0" anchor="t" anchorCtr="0">
            <a:noAutofit/>
          </a:bodyPr>
          <a:lstStyle>
            <a:lvl1pPr>
              <a:defRPr lang="fi-FI" sz="1600" smtClean="0">
                <a:solidFill>
                  <a:schemeClr val="tx2"/>
                </a:solidFill>
              </a:defRPr>
            </a:lvl1pPr>
          </a:lstStyle>
          <a:p>
            <a:pPr algn="r">
              <a:lnSpc>
                <a:spcPct val="110000"/>
              </a:lnSpc>
              <a:buClr>
                <a:schemeClr val="tx2"/>
              </a:buClr>
            </a:pPr>
            <a:r>
              <a:rPr lang="fi-FI"/>
              <a:t>30.10.2024   |   </a:t>
            </a:r>
            <a:endParaRPr lang="fi-FI" sz="160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7128116" y="5455057"/>
            <a:ext cx="4114800" cy="204601"/>
          </a:xfrm>
        </p:spPr>
        <p:txBody>
          <a:bodyPr/>
          <a:lstStyle>
            <a:lvl1pPr algn="r">
              <a:defRPr lang="fi-FI" sz="1600" kern="1200" dirty="0" smtClean="0">
                <a:solidFill>
                  <a:schemeClr val="tx2"/>
                </a:solidFill>
                <a:latin typeface="+mn-lt"/>
                <a:ea typeface="+mn-ea"/>
                <a:cs typeface="+mn-cs"/>
              </a:defRPr>
            </a:lvl1pPr>
          </a:lstStyle>
          <a:p>
            <a:r>
              <a:rPr lang="fi-FI"/>
              <a:t>Risto Leppänen</a:t>
            </a:r>
            <a:endParaRPr lang="fi-FI" sz="1600" kern="1200">
              <a:solidFill>
                <a:schemeClr val="tx2"/>
              </a:solidFill>
              <a:latin typeface="+mn-lt"/>
              <a:ea typeface="+mn-ea"/>
              <a:cs typeface="+mn-cs"/>
            </a:endParaRPr>
          </a:p>
        </p:txBody>
      </p:sp>
    </p:spTree>
    <p:extLst>
      <p:ext uri="{BB962C8B-B14F-4D97-AF65-F5344CB8AC3E}">
        <p14:creationId xmlns:p14="http://schemas.microsoft.com/office/powerpoint/2010/main" val="457729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Otsikkodia 2">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3939871"/>
            <a:ext cx="11834341" cy="272045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2864">
                <a:moveTo>
                  <a:pt x="32870" y="11160"/>
                </a:moveTo>
                <a:lnTo>
                  <a:pt x="32870" y="0"/>
                </a:lnTo>
                <a:lnTo>
                  <a:pt x="11591" y="0"/>
                </a:lnTo>
                <a:cubicBezTo>
                  <a:pt x="10879" y="2578"/>
                  <a:pt x="7831" y="4511"/>
                  <a:pt x="0" y="4209"/>
                </a:cubicBezTo>
                <a:lnTo>
                  <a:pt x="0" y="12864"/>
                </a:lnTo>
                <a:cubicBezTo>
                  <a:pt x="3156" y="11514"/>
                  <a:pt x="7620" y="10694"/>
                  <a:pt x="13779" y="10654"/>
                </a:cubicBezTo>
                <a:cubicBezTo>
                  <a:pt x="15112" y="10646"/>
                  <a:pt x="23927" y="10641"/>
                  <a:pt x="32870" y="10638"/>
                </a:cubicBezTo>
                <a:lnTo>
                  <a:pt x="32870" y="1116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20931"/>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4737495"/>
            <a:ext cx="7068698" cy="642035"/>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14" name="Päivämäärän paikkamerkki 3">
            <a:extLst>
              <a:ext uri="{FF2B5EF4-FFF2-40B4-BE49-F238E27FC236}">
                <a16:creationId xmlns:a16="http://schemas.microsoft.com/office/drawing/2014/main" id="{39075F1A-02C4-4735-B1E3-C64DC67FE1F0}"/>
              </a:ext>
            </a:extLst>
          </p:cNvPr>
          <p:cNvSpPr>
            <a:spLocks noGrp="1"/>
          </p:cNvSpPr>
          <p:nvPr>
            <p:ph type="dt" sz="half" idx="10"/>
          </p:nvPr>
        </p:nvSpPr>
        <p:spPr>
          <a:xfrm>
            <a:off x="10004156" y="4737495"/>
            <a:ext cx="1240109"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30.10.2024   |   </a:t>
            </a:r>
            <a:endParaRPr lang="fi-FI" sz="1600">
              <a:solidFill>
                <a:schemeClr val="bg1"/>
              </a:solidFill>
            </a:endParaRPr>
          </a:p>
        </p:txBody>
      </p:sp>
      <p:sp>
        <p:nvSpPr>
          <p:cNvPr id="15" name="Alatunnisteen paikkamerkki 4">
            <a:extLst>
              <a:ext uri="{FF2B5EF4-FFF2-40B4-BE49-F238E27FC236}">
                <a16:creationId xmlns:a16="http://schemas.microsoft.com/office/drawing/2014/main" id="{6BD6B811-C650-4A18-9C6D-CB0DEFCA71A4}"/>
              </a:ext>
            </a:extLst>
          </p:cNvPr>
          <p:cNvSpPr>
            <a:spLocks noGrp="1"/>
          </p:cNvSpPr>
          <p:nvPr>
            <p:ph type="ftr" sz="quarter" idx="11"/>
          </p:nvPr>
        </p:nvSpPr>
        <p:spPr>
          <a:xfrm>
            <a:off x="7091172" y="4459962"/>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1215658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Otsikkodia 3" preserve="1" userDrawn="1">
  <p:cSld name="Otsikkodia 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178630" y="180000"/>
            <a:ext cx="11834343" cy="5653369"/>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78858" y="3996390"/>
            <a:ext cx="11834341" cy="268161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 tai valitsemalla </a:t>
            </a:r>
            <a:r>
              <a:rPr lang="fi-FI" err="1"/>
              <a:t>Kameleonin</a:t>
            </a:r>
            <a:r>
              <a:rPr lang="fi-FI"/>
              <a:t> Kuvagalleriasta</a:t>
            </a:r>
            <a:br>
              <a:rPr lang="fi-FI"/>
            </a:br>
            <a:br>
              <a:rPr lang="fi-FI"/>
            </a:br>
            <a:r>
              <a:rPr lang="fi-FI"/>
              <a:t>Voit vaihtaa kuvan Kuvagalleriasta tai poistamalla kuvan ja lisäämällä uuden kuvan napsauttamalla kuvaketta</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84148"/>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012948" y="3325673"/>
            <a:ext cx="6950798" cy="642034"/>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9963972" y="3326656"/>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30.10.2024   |   </a:t>
            </a:r>
            <a:endParaRPr lang="fi-FI" sz="160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7091172" y="3052610"/>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2586845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Otsikkodia 4" preserve="1"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a:t>Otsikko, Esityksen aloitussivu</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30.10.2024   |   </a:t>
            </a:r>
            <a:endParaRPr lang="fi-FI" sz="160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Risto Leppänen</a:t>
            </a:r>
            <a:endParaRPr lang="fi-FI" sz="1600">
              <a:solidFill>
                <a:schemeClr val="bg1"/>
              </a:solidFill>
            </a:endParaRPr>
          </a:p>
        </p:txBody>
      </p:sp>
    </p:spTree>
    <p:extLst>
      <p:ext uri="{BB962C8B-B14F-4D97-AF65-F5344CB8AC3E}">
        <p14:creationId xmlns:p14="http://schemas.microsoft.com/office/powerpoint/2010/main" val="1009296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Otsikkodia 5" preserve="1" userDrawn="1">
  <p:cSld name="Otsikkodia 5">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178632" y="180000"/>
            <a:ext cx="8284039" cy="6515254"/>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229868" y="2825496"/>
            <a:ext cx="5143500" cy="2391156"/>
          </a:xfrm>
        </p:spPr>
        <p:txBody>
          <a:bodyPr anchor="ctr" anchorCtr="0"/>
          <a:lstStyle>
            <a:lvl1pPr algn="l">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482074" y="5703145"/>
            <a:ext cx="4195818" cy="642035"/>
          </a:xfrm>
        </p:spPr>
        <p:txBody>
          <a:bodyPr anchor="t" anchorCtr="0"/>
          <a:lstStyle>
            <a:lvl1pPr marL="0" indent="0" algn="l">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229867" y="5719568"/>
            <a:ext cx="1242000" cy="642035"/>
          </a:xfrm>
        </p:spPr>
        <p:txBody>
          <a:bodyPr vert="horz" lIns="0" tIns="0" rIns="0" bIns="0" rtlCol="0" anchor="t" anchorCtr="0">
            <a:noAutofit/>
          </a:bodyPr>
          <a:lstStyle>
            <a:lvl1pPr algn="l">
              <a:defRPr lang="fi-FI" sz="1600" smtClean="0">
                <a:solidFill>
                  <a:schemeClr val="bg1"/>
                </a:solidFill>
              </a:defRPr>
            </a:lvl1pPr>
          </a:lstStyle>
          <a:p>
            <a:pPr algn="l">
              <a:lnSpc>
                <a:spcPct val="110000"/>
              </a:lnSpc>
              <a:buClr>
                <a:schemeClr val="tx2"/>
              </a:buClr>
            </a:pPr>
            <a:r>
              <a:rPr lang="fi-FI"/>
              <a:t>30.10.2024   |   </a:t>
            </a:r>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229868" y="5462054"/>
            <a:ext cx="4114800" cy="241091"/>
          </a:xfrm>
        </p:spPr>
        <p:txBody>
          <a:bodyPr vert="horz" lIns="0" tIns="0" rIns="0" bIns="0" rtlCol="0" anchor="t" anchorCtr="0">
            <a:noAutofit/>
          </a:bodyPr>
          <a:lstStyle>
            <a:lvl1pPr algn="l">
              <a:defRPr lang="fi-FI" sz="1600" dirty="0" smtClean="0">
                <a:solidFill>
                  <a:schemeClr val="bg1"/>
                </a:solidFill>
              </a:defRPr>
            </a:lvl1pPr>
          </a:lstStyle>
          <a:p>
            <a:pPr algn="l">
              <a:lnSpc>
                <a:spcPct val="110000"/>
              </a:lnSpc>
              <a:buClr>
                <a:schemeClr val="tx2"/>
              </a:buClr>
            </a:pPr>
            <a:r>
              <a:rPr lang="fi-FI"/>
              <a:t>Risto Leppänen</a:t>
            </a:r>
          </a:p>
        </p:txBody>
      </p:sp>
    </p:spTree>
    <p:extLst>
      <p:ext uri="{BB962C8B-B14F-4D97-AF65-F5344CB8AC3E}">
        <p14:creationId xmlns:p14="http://schemas.microsoft.com/office/powerpoint/2010/main" val="140008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title_and_two_contents">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842973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57174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Kaavio" preserve="1" userDrawn="1">
  <p:cSld name="Kaavi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a:t>Graafisivu</a:t>
            </a:r>
            <a:endParaRPr lang="fi-FI"/>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922338" y="1857375"/>
            <a:ext cx="10636236" cy="4087813"/>
          </a:xfrm>
        </p:spPr>
        <p:txBody>
          <a:bodyPr/>
          <a:lstStyle>
            <a:lvl1pPr>
              <a:defRPr/>
            </a:lvl1pPr>
          </a:lstStyle>
          <a:p>
            <a:r>
              <a:rPr lang="fi-FI"/>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861964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907085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tsikko ja kaavio" preserve="1" userDrawn="1">
  <p:cSld name="Otsikko ja kaavi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lvl1pPr>
              <a:defRPr/>
            </a:lvl1pPr>
          </a:lstStyle>
          <a:p>
            <a:r>
              <a:rPr lang="fi-FI" noProof="0"/>
              <a:t>Graafisivu</a:t>
            </a:r>
            <a:br>
              <a:rPr lang="fi-FI" noProof="0"/>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3827881" cy="4085499"/>
          </a:xfrm>
        </p:spPr>
        <p:txBody>
          <a:bodyPr/>
          <a:lstStyle>
            <a:lvl1pPr>
              <a:defRPr sz="2200"/>
            </a:lvl1pPr>
          </a:lstStyle>
          <a:p>
            <a:pPr lvl="0"/>
            <a:r>
              <a:rPr lang="en-GB" err="1"/>
              <a:t>Värejä</a:t>
            </a:r>
            <a:r>
              <a:rPr lang="en-GB"/>
              <a:t> </a:t>
            </a:r>
            <a:r>
              <a:rPr lang="en-GB" err="1"/>
              <a:t>käytetään</a:t>
            </a:r>
            <a:r>
              <a:rPr lang="en-GB"/>
              <a:t> </a:t>
            </a:r>
            <a:r>
              <a:rPr lang="en-GB" err="1"/>
              <a:t>malliesimerkin</a:t>
            </a:r>
            <a:r>
              <a:rPr lang="en-GB"/>
              <a:t> </a:t>
            </a:r>
            <a:r>
              <a:rPr lang="en-GB" err="1"/>
              <a:t>järjestyksessä</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4" name="Kaavion paikkamerkki 3">
            <a:extLst>
              <a:ext uri="{FF2B5EF4-FFF2-40B4-BE49-F238E27FC236}">
                <a16:creationId xmlns:a16="http://schemas.microsoft.com/office/drawing/2014/main" id="{E32C4822-3ED1-4503-A322-1C32778E2B1A}"/>
              </a:ext>
            </a:extLst>
          </p:cNvPr>
          <p:cNvSpPr>
            <a:spLocks noGrp="1"/>
          </p:cNvSpPr>
          <p:nvPr>
            <p:ph type="chart" sz="quarter" idx="17"/>
          </p:nvPr>
        </p:nvSpPr>
        <p:spPr>
          <a:xfrm>
            <a:off x="4866468" y="1860550"/>
            <a:ext cx="6692117" cy="4084638"/>
          </a:xfrm>
        </p:spPr>
        <p:txBody>
          <a:bodyPr/>
          <a:lstStyle/>
          <a:p>
            <a:r>
              <a:rPr lang="fi-FI"/>
              <a:t>Lisää kaavio napsauttamalla kuvaketta</a:t>
            </a:r>
          </a:p>
        </p:txBody>
      </p:sp>
      <p:sp>
        <p:nvSpPr>
          <p:cNvPr id="8" name="Dian numeron paikkamerkki 5">
            <a:extLst>
              <a:ext uri="{FF2B5EF4-FFF2-40B4-BE49-F238E27FC236}">
                <a16:creationId xmlns:a16="http://schemas.microsoft.com/office/drawing/2014/main" id="{B133760A-D9BD-4C93-958B-C47029D5F0A2}"/>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232B50DE-A870-4680-8BF1-626B59A71F9A}"/>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0" name="Alatunnisteen paikkamerkki 4">
            <a:extLst>
              <a:ext uri="{FF2B5EF4-FFF2-40B4-BE49-F238E27FC236}">
                <a16:creationId xmlns:a16="http://schemas.microsoft.com/office/drawing/2014/main" id="{660E423A-B2D8-4B91-B7C0-AB18B43AB21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493013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ulukko" preserve="1" userDrawn="1">
  <p:cSld name="Taulukk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lvl1pPr>
              <a:defRPr/>
            </a:lvl1pPr>
          </a:lstStyle>
          <a:p>
            <a:r>
              <a:rPr lang="en-GB" err="1"/>
              <a:t>Taulukkosivu</a:t>
            </a:r>
            <a:br>
              <a:rPr lang="en-GB"/>
            </a:br>
            <a:r>
              <a:rPr lang="fi-FI"/>
              <a:t>Otsikon pituus korkeintaan kaksi riviä</a:t>
            </a:r>
          </a:p>
        </p:txBody>
      </p:sp>
      <p:sp>
        <p:nvSpPr>
          <p:cNvPr id="3" name="Taulukon paikkamerkki 2">
            <a:extLst>
              <a:ext uri="{FF2B5EF4-FFF2-40B4-BE49-F238E27FC236}">
                <a16:creationId xmlns:a16="http://schemas.microsoft.com/office/drawing/2014/main" id="{E46430B6-E098-40A9-A388-1C65D76FE095}"/>
              </a:ext>
            </a:extLst>
          </p:cNvPr>
          <p:cNvSpPr>
            <a:spLocks noGrp="1"/>
          </p:cNvSpPr>
          <p:nvPr>
            <p:ph type="tbl" sz="quarter" idx="14"/>
          </p:nvPr>
        </p:nvSpPr>
        <p:spPr>
          <a:xfrm>
            <a:off x="922338" y="1857375"/>
            <a:ext cx="10636236" cy="4087813"/>
          </a:xfrm>
        </p:spPr>
        <p:txBody>
          <a:bodyPr/>
          <a:lstStyle/>
          <a:p>
            <a:r>
              <a:rPr lang="fi-FI"/>
              <a:t>Lisää taulukko napsauttamalla kuvaketta</a:t>
            </a:r>
          </a:p>
        </p:txBody>
      </p:sp>
      <p:sp>
        <p:nvSpPr>
          <p:cNvPr id="7" name="Dian numeron paikkamerkki 5">
            <a:extLst>
              <a:ext uri="{FF2B5EF4-FFF2-40B4-BE49-F238E27FC236}">
                <a16:creationId xmlns:a16="http://schemas.microsoft.com/office/drawing/2014/main" id="{7027DE1D-8E91-406F-8B96-045A387C48E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E58D47DE-4D0E-4225-AD7A-47FB6CC3885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9" name="Alatunnisteen paikkamerkki 4">
            <a:extLst>
              <a:ext uri="{FF2B5EF4-FFF2-40B4-BE49-F238E27FC236}">
                <a16:creationId xmlns:a16="http://schemas.microsoft.com/office/drawing/2014/main" id="{34D358F0-BE1E-4ABA-A0E1-A93C9E529D3F}"/>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458316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Kuvatekstillinen kuva" preserve="1" userDrawn="1">
  <p:cSld name="Kuvatekstillinen kuv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a:t>Tekstisivu kapealla kuvalla</a:t>
            </a:r>
            <a:br>
              <a:rPr lang="fi-FI"/>
            </a:br>
            <a:r>
              <a:rPr lang="fi-FI"/>
              <a:t>ja lyhyellä otsikolla</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FFD8799F-5DA0-4FBF-A2A7-B65BDEB3BC68}"/>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1F75C40-780C-491C-87BC-6A3B74DBF7B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5" name="Alatunnisteen paikkamerkki 4">
            <a:extLst>
              <a:ext uri="{FF2B5EF4-FFF2-40B4-BE49-F238E27FC236}">
                <a16:creationId xmlns:a16="http://schemas.microsoft.com/office/drawing/2014/main" id="{A3A71661-0388-4C74-813D-CFA192A7333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14654" y="180000"/>
            <a:ext cx="3598545"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946573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Kuvatekstilliset kuvat" preserve="1" userDrawn="1">
  <p:cSld name="Kuvatekstilliset kuvat">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noProof="0"/>
              <a:t>Tekstisivu kahdella kuvalla</a:t>
            </a:r>
            <a:br>
              <a:rPr lang="fi-FI" noProof="0"/>
            </a:br>
            <a:r>
              <a:rPr lang="fi-FI" noProof="0"/>
              <a:t>ja lyhyellä otsikolla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5" name="Kuvan paikkamerkki 2">
            <a:extLst>
              <a:ext uri="{FF2B5EF4-FFF2-40B4-BE49-F238E27FC236}">
                <a16:creationId xmlns:a16="http://schemas.microsoft.com/office/drawing/2014/main" id="{FC94B34F-00DC-4D30-896A-91EC80CD3F36}"/>
              </a:ext>
              <a:ext uri="{C183D7F6-B498-43B3-948B-1728B52AA6E4}">
                <adec:decorative xmlns:adec="http://schemas.microsoft.com/office/drawing/2017/decorative" val="1"/>
              </a:ext>
            </a:extLst>
          </p:cNvPr>
          <p:cNvSpPr>
            <a:spLocks noGrp="1"/>
          </p:cNvSpPr>
          <p:nvPr>
            <p:ph type="pic" idx="17" hasCustomPrompt="1"/>
          </p:nvPr>
        </p:nvSpPr>
        <p:spPr>
          <a:xfrm>
            <a:off x="8427599" y="180000"/>
            <a:ext cx="3585600" cy="315537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27599" y="3527892"/>
            <a:ext cx="3585600" cy="3150108"/>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9" name="Dian numeron paikkamerkki 5">
            <a:extLst>
              <a:ext uri="{FF2B5EF4-FFF2-40B4-BE49-F238E27FC236}">
                <a16:creationId xmlns:a16="http://schemas.microsoft.com/office/drawing/2014/main" id="{F7012681-75A7-47D7-8444-7D3FBA4E5069}"/>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6" name="Päivämäärän paikkamerkki 3">
            <a:extLst>
              <a:ext uri="{FF2B5EF4-FFF2-40B4-BE49-F238E27FC236}">
                <a16:creationId xmlns:a16="http://schemas.microsoft.com/office/drawing/2014/main" id="{E0FBAD70-7499-4E1B-A701-03775CBA289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7" name="Alatunnisteen paikkamerkki 4">
            <a:extLst>
              <a:ext uri="{FF2B5EF4-FFF2-40B4-BE49-F238E27FC236}">
                <a16:creationId xmlns:a16="http://schemas.microsoft.com/office/drawing/2014/main" id="{0AB49502-F625-40AF-9F75-9B1F2A7FD30A}"/>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514012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Kuvatekstillinen kuva iso" preserve="1" userDrawn="1">
  <p:cSld name="Kuvatekstillinen kuva iso">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5224068" cy="1119501"/>
          </a:xfrm>
        </p:spPr>
        <p:txBody>
          <a:bodyPr/>
          <a:lstStyle/>
          <a:p>
            <a:r>
              <a:rPr lang="fi-FI" noProof="0"/>
              <a:t>Tekstisivu isolla  kuvalla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5224068" cy="4089200"/>
          </a:xfrm>
        </p:spPr>
        <p:txBody>
          <a:bodyPr/>
          <a:lstStyle>
            <a:lvl1pPr>
              <a:defRPr sz="2200"/>
            </a:lvl1pPr>
          </a:lstStyle>
          <a:p>
            <a:pPr lvl="0"/>
            <a:r>
              <a:rPr lang="fi-FI"/>
              <a:t>Kuvasivun teksti tulee tiivistää lyhyeksi.</a:t>
            </a:r>
            <a:br>
              <a:rPr lang="fi-FI"/>
            </a:br>
            <a:r>
              <a:rPr lang="fi-FI"/>
              <a:t>Käytä laadukkaita kuvia.</a:t>
            </a:r>
            <a:br>
              <a:rPr lang="fi-FI"/>
            </a:br>
            <a:r>
              <a:rPr lang="fi-FI"/>
              <a:t>Vältä tiedostokooltaan isoja kuvia, jotta esityksestä ei tule liian raskasta.</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6428597" y="180000"/>
            <a:ext cx="5584602"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B5F3AB46-DDE8-48A9-B165-54E07D0B60E7}"/>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0AA848AD-B333-42B9-B9E4-08ABFCD612D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5" name="Alatunnisteen paikkamerkki 4">
            <a:extLst>
              <a:ext uri="{FF2B5EF4-FFF2-40B4-BE49-F238E27FC236}">
                <a16:creationId xmlns:a16="http://schemas.microsoft.com/office/drawing/2014/main" id="{697CFB4B-70A9-4C59-8AFC-86477E70AA8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58431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Kuva" preserve="1" userDrawn="1">
  <p:cSld name="Kuva">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79999" y="180000"/>
            <a:ext cx="11833200"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840959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Sisältö kaarevalla kuvalla" preserve="1" userDrawn="1">
  <p:cSld name="Sisältö kaarevalla kuvalla">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03725" y="180000"/>
            <a:ext cx="440947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6488358 h 6488358"/>
              <a:gd name="connsiteX5" fmla="*/ 0 w 4408944"/>
              <a:gd name="connsiteY5"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991817 w 4408944"/>
              <a:gd name="connsiteY4" fmla="*/ 3753413 h 6488358"/>
              <a:gd name="connsiteX5" fmla="*/ 0 w 4408944"/>
              <a:gd name="connsiteY5" fmla="*/ 0 h 6488358"/>
              <a:gd name="connsiteX0" fmla="*/ 144667 w 4553611"/>
              <a:gd name="connsiteY0" fmla="*/ 0 h 6488358"/>
              <a:gd name="connsiteX1" fmla="*/ 4553611 w 4553611"/>
              <a:gd name="connsiteY1" fmla="*/ 0 h 6488358"/>
              <a:gd name="connsiteX2" fmla="*/ 4553611 w 4553611"/>
              <a:gd name="connsiteY2" fmla="*/ 6488358 h 6488358"/>
              <a:gd name="connsiteX3" fmla="*/ 1854034 w 4553611"/>
              <a:gd name="connsiteY3" fmla="*/ 6487088 h 6488358"/>
              <a:gd name="connsiteX4" fmla="*/ 1136484 w 4553611"/>
              <a:gd name="connsiteY4" fmla="*/ 3753413 h 6488358"/>
              <a:gd name="connsiteX5" fmla="*/ 144667 w 4553611"/>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530 w 4409474"/>
              <a:gd name="connsiteY0" fmla="*/ 0 h 6488358"/>
              <a:gd name="connsiteX1" fmla="*/ 4409474 w 4409474"/>
              <a:gd name="connsiteY1" fmla="*/ 0 h 6488358"/>
              <a:gd name="connsiteX2" fmla="*/ 4409474 w 4409474"/>
              <a:gd name="connsiteY2" fmla="*/ 6488358 h 6488358"/>
              <a:gd name="connsiteX3" fmla="*/ 1709897 w 4409474"/>
              <a:gd name="connsiteY3" fmla="*/ 6487088 h 6488358"/>
              <a:gd name="connsiteX4" fmla="*/ 427197 w 4409474"/>
              <a:gd name="connsiteY4" fmla="*/ 4051863 h 6488358"/>
              <a:gd name="connsiteX5" fmla="*/ 530 w 4409474"/>
              <a:gd name="connsiteY5" fmla="*/ 0 h 648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474" h="6488358">
                <a:moveTo>
                  <a:pt x="530" y="0"/>
                </a:moveTo>
                <a:lnTo>
                  <a:pt x="4409474" y="0"/>
                </a:lnTo>
                <a:lnTo>
                  <a:pt x="4409474" y="6488358"/>
                </a:lnTo>
                <a:lnTo>
                  <a:pt x="1709897" y="6487088"/>
                </a:lnTo>
                <a:cubicBezTo>
                  <a:pt x="1168951" y="5999514"/>
                  <a:pt x="712091" y="5133044"/>
                  <a:pt x="427197" y="4051863"/>
                </a:cubicBezTo>
                <a:cubicBezTo>
                  <a:pt x="142303" y="2970682"/>
                  <a:pt x="-10191" y="1358994"/>
                  <a:pt x="530" y="0"/>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8CBE0249-DC84-4C39-89AB-E97D6F0F849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71815122-4A8E-4281-87AC-8D44BE6CC0D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788FD0A6-21DD-4310-9D7C-EC77DE9DFE5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709502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tsikko ja kaavio" preserve="1" userDrawn="1">
  <p:cSld name="title_content_graph">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lvl1pPr>
              <a:defRPr/>
            </a:lvl1pPr>
          </a:lstStyle>
          <a:p>
            <a:r>
              <a:rPr lang="fi-FI" noProof="0"/>
              <a:t>Graafisivu</a:t>
            </a:r>
            <a:br>
              <a:rPr lang="fi-FI" noProof="0"/>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3827881" cy="4085499"/>
          </a:xfrm>
        </p:spPr>
        <p:txBody>
          <a:bodyPr/>
          <a:lstStyle>
            <a:lvl1pPr>
              <a:defRPr sz="2200"/>
            </a:lvl1pPr>
          </a:lstStyle>
          <a:p>
            <a:pPr lvl="0"/>
            <a:r>
              <a:rPr lang="en-GB" err="1"/>
              <a:t>Värejä</a:t>
            </a:r>
            <a:r>
              <a:rPr lang="en-GB"/>
              <a:t> </a:t>
            </a:r>
            <a:r>
              <a:rPr lang="en-GB" err="1"/>
              <a:t>käytetään</a:t>
            </a:r>
            <a:r>
              <a:rPr lang="en-GB"/>
              <a:t> </a:t>
            </a:r>
            <a:r>
              <a:rPr lang="en-GB" err="1"/>
              <a:t>malliesimerkin</a:t>
            </a:r>
            <a:r>
              <a:rPr lang="en-GB"/>
              <a:t> </a:t>
            </a:r>
            <a:r>
              <a:rPr lang="en-GB" err="1"/>
              <a:t>järjestyksessä</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4" name="Kaavion paikkamerkki 3">
            <a:extLst>
              <a:ext uri="{FF2B5EF4-FFF2-40B4-BE49-F238E27FC236}">
                <a16:creationId xmlns:a16="http://schemas.microsoft.com/office/drawing/2014/main" id="{E32C4822-3ED1-4503-A322-1C32778E2B1A}"/>
              </a:ext>
            </a:extLst>
          </p:cNvPr>
          <p:cNvSpPr>
            <a:spLocks noGrp="1"/>
          </p:cNvSpPr>
          <p:nvPr>
            <p:ph type="chart" sz="quarter" idx="17"/>
          </p:nvPr>
        </p:nvSpPr>
        <p:spPr>
          <a:xfrm>
            <a:off x="4866468" y="1860550"/>
            <a:ext cx="6692117" cy="4084638"/>
          </a:xfrm>
        </p:spPr>
        <p:txBody>
          <a:bodyPr/>
          <a:lstStyle/>
          <a:p>
            <a:r>
              <a:rPr lang="fi-FI"/>
              <a:t>Lisää kaavio napsauttamalla kuvaketta</a:t>
            </a:r>
          </a:p>
        </p:txBody>
      </p:sp>
      <p:sp>
        <p:nvSpPr>
          <p:cNvPr id="8" name="Dian numeron paikkamerkki 5">
            <a:extLst>
              <a:ext uri="{FF2B5EF4-FFF2-40B4-BE49-F238E27FC236}">
                <a16:creationId xmlns:a16="http://schemas.microsoft.com/office/drawing/2014/main" id="{B133760A-D9BD-4C93-958B-C47029D5F0A2}"/>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232B50DE-A870-4680-8BF1-626B59A71F9A}"/>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0" name="Alatunnisteen paikkamerkki 4">
            <a:extLst>
              <a:ext uri="{FF2B5EF4-FFF2-40B4-BE49-F238E27FC236}">
                <a16:creationId xmlns:a16="http://schemas.microsoft.com/office/drawing/2014/main" id="{660E423A-B2D8-4B91-B7C0-AB18B43AB21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504662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Sisältö kaarevalla kuvalla 2" preserve="1" userDrawn="1">
  <p:cSld name="Sisältö kaarevalla kuvalla 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11518" y="180000"/>
            <a:ext cx="4401681"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065E56D1-9BA4-4424-AA13-FA7AB947994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889983E-086F-483E-ACC1-0D3B42D4E4E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12" name="Alatunnisteen paikkamerkki 4">
            <a:extLst>
              <a:ext uri="{FF2B5EF4-FFF2-40B4-BE49-F238E27FC236}">
                <a16:creationId xmlns:a16="http://schemas.microsoft.com/office/drawing/2014/main" id="{C519B920-C56F-4E32-B399-E7C752AC75E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209330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isältö kaarevalla kuvalla 3" preserve="1" userDrawn="1">
  <p:cSld name="Sisältö kaarevalla kuvalla 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5077491" y="1856630"/>
            <a:ext cx="6482227" cy="40892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5077491" y="470390"/>
            <a:ext cx="6482227" cy="1119501"/>
          </a:xfrm>
        </p:spPr>
        <p:txBody>
          <a:bodyPr/>
          <a:lstStyle/>
          <a:p>
            <a:r>
              <a:rPr lang="fi-FI" noProof="0"/>
              <a:t>Tekstisivu isolla </a:t>
            </a:r>
            <a:br>
              <a:rPr lang="fi-FI" noProof="0"/>
            </a:br>
            <a:r>
              <a:rPr lang="fi-FI" noProof="0"/>
              <a:t>kaarevalla kuvalla</a:t>
            </a:r>
            <a:endParaRPr lang="fi-FI"/>
          </a:p>
        </p:txBody>
      </p:sp>
      <p:sp>
        <p:nvSpPr>
          <p:cNvPr id="11" name="Kuvan paikkamerkki 2">
            <a:extLst>
              <a:ext uri="{FF2B5EF4-FFF2-40B4-BE49-F238E27FC236}">
                <a16:creationId xmlns:a16="http://schemas.microsoft.com/office/drawing/2014/main" id="{FFA32AF2-F2A2-4E4F-9C2B-365AAAFFC21A}"/>
              </a:ext>
              <a:ext uri="{C183D7F6-B498-43B3-948B-1728B52AA6E4}">
                <adec:decorative xmlns:adec="http://schemas.microsoft.com/office/drawing/2017/decorative" val="1"/>
              </a:ext>
            </a:extLst>
          </p:cNvPr>
          <p:cNvSpPr>
            <a:spLocks noGrp="1" noChangeAspect="1"/>
          </p:cNvSpPr>
          <p:nvPr>
            <p:ph type="pic" idx="14" hasCustomPrompt="1"/>
          </p:nvPr>
        </p:nvSpPr>
        <p:spPr>
          <a:xfrm>
            <a:off x="179999" y="180000"/>
            <a:ext cx="4420767" cy="6498000"/>
          </a:xfrm>
          <a:custGeom>
            <a:avLst/>
            <a:gdLst>
              <a:gd name="connsiteX0" fmla="*/ 0 w 4430891"/>
              <a:gd name="connsiteY0" fmla="*/ 0 h 6488358"/>
              <a:gd name="connsiteX1" fmla="*/ 4430891 w 4430891"/>
              <a:gd name="connsiteY1" fmla="*/ 0 h 6488358"/>
              <a:gd name="connsiteX2" fmla="*/ 4430891 w 4430891"/>
              <a:gd name="connsiteY2" fmla="*/ 6488358 h 6488358"/>
              <a:gd name="connsiteX3" fmla="*/ 0 w 4430891"/>
              <a:gd name="connsiteY3" fmla="*/ 6488358 h 6488358"/>
              <a:gd name="connsiteX4" fmla="*/ 0 w 4430891"/>
              <a:gd name="connsiteY4" fmla="*/ 0 h 6488358"/>
              <a:gd name="connsiteX0" fmla="*/ 0 w 4430891"/>
              <a:gd name="connsiteY0" fmla="*/ 2986 h 6491344"/>
              <a:gd name="connsiteX1" fmla="*/ 2727596 w 4430891"/>
              <a:gd name="connsiteY1" fmla="*/ 0 h 6491344"/>
              <a:gd name="connsiteX2" fmla="*/ 4430891 w 4430891"/>
              <a:gd name="connsiteY2" fmla="*/ 2986 h 6491344"/>
              <a:gd name="connsiteX3" fmla="*/ 4430891 w 4430891"/>
              <a:gd name="connsiteY3" fmla="*/ 6491344 h 6491344"/>
              <a:gd name="connsiteX4" fmla="*/ 0 w 4430891"/>
              <a:gd name="connsiteY4" fmla="*/ 6491344 h 6491344"/>
              <a:gd name="connsiteX5" fmla="*/ 0 w 4430891"/>
              <a:gd name="connsiteY5" fmla="*/ 2986 h 6491344"/>
              <a:gd name="connsiteX0" fmla="*/ 0 w 4831678"/>
              <a:gd name="connsiteY0" fmla="*/ 481615 h 6969973"/>
              <a:gd name="connsiteX1" fmla="*/ 2727596 w 4831678"/>
              <a:gd name="connsiteY1" fmla="*/ 478629 h 6969973"/>
              <a:gd name="connsiteX2" fmla="*/ 4430891 w 4831678"/>
              <a:gd name="connsiteY2" fmla="*/ 481615 h 6969973"/>
              <a:gd name="connsiteX3" fmla="*/ 4430891 w 4831678"/>
              <a:gd name="connsiteY3" fmla="*/ 6969973 h 6969973"/>
              <a:gd name="connsiteX4" fmla="*/ 0 w 4831678"/>
              <a:gd name="connsiteY4" fmla="*/ 6969973 h 6969973"/>
              <a:gd name="connsiteX5" fmla="*/ 0 w 4831678"/>
              <a:gd name="connsiteY5" fmla="*/ 481615 h 6969973"/>
              <a:gd name="connsiteX0" fmla="*/ 0 w 4706556"/>
              <a:gd name="connsiteY0" fmla="*/ 2986 h 6491344"/>
              <a:gd name="connsiteX1" fmla="*/ 2727596 w 4706556"/>
              <a:gd name="connsiteY1" fmla="*/ 0 h 6491344"/>
              <a:gd name="connsiteX2" fmla="*/ 3937832 w 4706556"/>
              <a:gd name="connsiteY2" fmla="*/ 2217269 h 6491344"/>
              <a:gd name="connsiteX3" fmla="*/ 4430891 w 4706556"/>
              <a:gd name="connsiteY3" fmla="*/ 6491344 h 6491344"/>
              <a:gd name="connsiteX4" fmla="*/ 0 w 4706556"/>
              <a:gd name="connsiteY4" fmla="*/ 6491344 h 6491344"/>
              <a:gd name="connsiteX5" fmla="*/ 0 w 4706556"/>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82" h="6491344">
                <a:moveTo>
                  <a:pt x="0" y="2986"/>
                </a:moveTo>
                <a:lnTo>
                  <a:pt x="2727596" y="0"/>
                </a:lnTo>
                <a:cubicBezTo>
                  <a:pt x="3107490" y="349624"/>
                  <a:pt x="3613608" y="1148825"/>
                  <a:pt x="3937832" y="2217269"/>
                </a:cubicBezTo>
                <a:cubicBezTo>
                  <a:pt x="4262056" y="3285713"/>
                  <a:pt x="4443231" y="4809316"/>
                  <a:pt x="4430891" y="6491344"/>
                </a:cubicBezTo>
                <a:lnTo>
                  <a:pt x="0" y="6491344"/>
                </a:lnTo>
                <a:lnTo>
                  <a:pt x="0" y="2986"/>
                </a:ln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433633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Osan ylätunniste" preserve="1" userDrawn="1">
  <p:cSld name="Osan ylätunniste">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3" y="4020341"/>
            <a:ext cx="11832392"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3" y="180000"/>
            <a:ext cx="11832392"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344079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Osan ylätunniste 2" preserve="1" userDrawn="1">
  <p:cSld name="Osan ylätunniste 2">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747710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Osan ylätunniste 3" preserve="1" userDrawn="1">
  <p:cSld name="Osan ylätunniste 3">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677510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Osan ylätunniste 4" preserve="1" userDrawn="1">
  <p:cSld name="Osan ylätunniste 4">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389690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Osan ylätunniste 5" preserve="1" userDrawn="1">
  <p:cSld name="Osan ylätunniste 5">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196584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Osan ylätunniste 6" preserve="1" userDrawn="1">
  <p:cSld name="Osan ylätunniste 6">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62899"/>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1284465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Osan ylätunniste kuva" preserve="1" userDrawn="1">
  <p:cSld name="Osan ylätunniste kuva">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14FF7E8B-4CDF-4CAC-83E6-4DFDE038A75E}"/>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1865"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849717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Osan ylätunniste kuva 2" preserve="1" userDrawn="1">
  <p:cSld name="Osan ylätunniste kuva 2">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86227721-48B2-43B3-8526-34B0C73A1CBF}"/>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5A8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363082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3.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image" Target="../media/image1.png"/><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theme" Target="../theme/theme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8"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image" Target="../media/image1.png"/><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theme" Target="../theme/theme5.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8"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D9176E3B-6C79-4FAA-BB36-05A4122C9DCF}"/>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71100" y="6186237"/>
            <a:ext cx="1487486" cy="382139"/>
          </a:xfrm>
          <a:prstGeom prst="rect">
            <a:avLst/>
          </a:prstGeom>
        </p:spPr>
      </p:pic>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22350" y="470390"/>
            <a:ext cx="10636236" cy="1119501"/>
          </a:xfrm>
          <a:prstGeom prst="rect">
            <a:avLst/>
          </a:prstGeom>
        </p:spPr>
        <p:txBody>
          <a:bodyPr vert="horz" lIns="0" tIns="0" rIns="0" bIns="0" rtlCol="0" anchor="ctr"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22350" y="1856630"/>
            <a:ext cx="10636236" cy="40892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2495272" y="6374625"/>
            <a:ext cx="3600728"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467862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9" r:id="rId7"/>
    <p:sldLayoutId id="2147483667" r:id="rId8"/>
    <p:sldLayoutId id="2147483690" r:id="rId9"/>
    <p:sldLayoutId id="2147483691"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orient="horz" pos="2160">
          <p15:clr>
            <a:srgbClr val="F26B43"/>
          </p15:clr>
        </p15:guide>
        <p15:guide id="3" pos="114">
          <p15:clr>
            <a:srgbClr val="F26B43"/>
          </p15:clr>
        </p15:guide>
        <p15:guide id="4" orient="horz" pos="108">
          <p15:clr>
            <a:srgbClr val="F26B43"/>
          </p15:clr>
        </p15:guide>
        <p15:guide id="5" orient="horz" pos="4212">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D9176E3B-6C79-4FAA-BB36-05A4122C9DCF}"/>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71100" y="6186237"/>
            <a:ext cx="1487486" cy="382139"/>
          </a:xfrm>
          <a:prstGeom prst="rect">
            <a:avLst/>
          </a:prstGeom>
        </p:spPr>
      </p:pic>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22350" y="470390"/>
            <a:ext cx="10636236" cy="1119501"/>
          </a:xfrm>
          <a:prstGeom prst="rect">
            <a:avLst/>
          </a:prstGeom>
        </p:spPr>
        <p:txBody>
          <a:bodyPr vert="horz" lIns="0" tIns="0" rIns="0" bIns="0" rtlCol="0" anchor="ctr"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22350" y="1856630"/>
            <a:ext cx="10636236" cy="40892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2495272" y="6374625"/>
            <a:ext cx="3600728"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39466527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orient="horz" pos="2160">
          <p15:clr>
            <a:srgbClr val="F26B43"/>
          </p15:clr>
        </p15:guide>
        <p15:guide id="3" pos="114">
          <p15:clr>
            <a:srgbClr val="F26B43"/>
          </p15:clr>
        </p15:guide>
        <p15:guide id="4" orient="horz" pos="108">
          <p15:clr>
            <a:srgbClr val="F26B43"/>
          </p15:clr>
        </p15:guide>
        <p15:guide id="5" orient="horz" pos="4212">
          <p15:clr>
            <a:srgbClr val="F26B43"/>
          </p15:clr>
        </p15:guide>
        <p15:guide id="6"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AF66E02-3442-DD37-AAF5-984C895C6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CAC5731-B2D6-1E3A-4BCD-59474C34C0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97FB918-34FF-CFD8-70F6-BA8520488A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r>
              <a:rPr lang="fi-FI"/>
              <a:t>30.10.2024  |  </a:t>
            </a:r>
          </a:p>
        </p:txBody>
      </p:sp>
      <p:sp>
        <p:nvSpPr>
          <p:cNvPr id="5" name="Alatunnisteen paikkamerkki 4">
            <a:extLst>
              <a:ext uri="{FF2B5EF4-FFF2-40B4-BE49-F238E27FC236}">
                <a16:creationId xmlns:a16="http://schemas.microsoft.com/office/drawing/2014/main" id="{4B669281-4157-7C01-D0E3-A1B48816E2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fi-FI"/>
              <a:t>Risto Leppänen</a:t>
            </a:r>
          </a:p>
        </p:txBody>
      </p:sp>
      <p:sp>
        <p:nvSpPr>
          <p:cNvPr id="6" name="Dian numeron paikkamerkki 5">
            <a:extLst>
              <a:ext uri="{FF2B5EF4-FFF2-40B4-BE49-F238E27FC236}">
                <a16:creationId xmlns:a16="http://schemas.microsoft.com/office/drawing/2014/main" id="{1F0724AE-11ED-9EF1-AC94-18943F3388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03D2D5F4-4871-4469-8343-ED7F6811B37D}" type="slidenum">
              <a:rPr lang="fi-FI" smtClean="0"/>
              <a:pPr algn="l"/>
              <a:t>‹#›</a:t>
            </a:fld>
            <a:endParaRPr lang="fi-FI"/>
          </a:p>
        </p:txBody>
      </p:sp>
      <p:pic>
        <p:nvPicPr>
          <p:cNvPr id="7" name="Kuva 6" descr="Elinkeino-, liikenne- ja ympäristökeskus logo">
            <a:extLst>
              <a:ext uri="{FF2B5EF4-FFF2-40B4-BE49-F238E27FC236}">
                <a16:creationId xmlns:a16="http://schemas.microsoft.com/office/drawing/2014/main" id="{1903BD8D-DBCD-27EF-0C46-CC928BBC37A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71100" y="6186237"/>
            <a:ext cx="1487486" cy="382139"/>
          </a:xfrm>
          <a:prstGeom prst="rect">
            <a:avLst/>
          </a:prstGeom>
        </p:spPr>
      </p:pic>
    </p:spTree>
    <p:extLst>
      <p:ext uri="{BB962C8B-B14F-4D97-AF65-F5344CB8AC3E}">
        <p14:creationId xmlns:p14="http://schemas.microsoft.com/office/powerpoint/2010/main" val="222096429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802"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D9176E3B-6C79-4FAA-BB36-05A4122C9DCF}"/>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71100" y="6186237"/>
            <a:ext cx="1487486" cy="382139"/>
          </a:xfrm>
          <a:prstGeom prst="rect">
            <a:avLst/>
          </a:prstGeom>
        </p:spPr>
      </p:pic>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22350" y="470390"/>
            <a:ext cx="10636236" cy="1119501"/>
          </a:xfrm>
          <a:prstGeom prst="rect">
            <a:avLst/>
          </a:prstGeom>
        </p:spPr>
        <p:txBody>
          <a:bodyPr vert="horz" lIns="0" tIns="0" rIns="0" bIns="0" rtlCol="0" anchor="ctr"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22350" y="1856630"/>
            <a:ext cx="10636236" cy="40892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2495272" y="6374625"/>
            <a:ext cx="3600728"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157281017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orient="horz" pos="2160">
          <p15:clr>
            <a:srgbClr val="F26B43"/>
          </p15:clr>
        </p15:guide>
        <p15:guide id="3" pos="114">
          <p15:clr>
            <a:srgbClr val="F26B43"/>
          </p15:clr>
        </p15:guide>
        <p15:guide id="4" orient="horz" pos="108">
          <p15:clr>
            <a:srgbClr val="F26B43"/>
          </p15:clr>
        </p15:guide>
        <p15:guide id="5" orient="horz" pos="4212">
          <p15:clr>
            <a:srgbClr val="F26B43"/>
          </p15:clr>
        </p15:guide>
        <p15:guide id="6"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D9176E3B-6C79-4FAA-BB36-05A4122C9DC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0071100" y="6186237"/>
            <a:ext cx="1487486" cy="382139"/>
          </a:xfrm>
          <a:prstGeom prst="rect">
            <a:avLst/>
          </a:prstGeom>
        </p:spPr>
      </p:pic>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22350" y="470390"/>
            <a:ext cx="10636236" cy="1119501"/>
          </a:xfrm>
          <a:prstGeom prst="rect">
            <a:avLst/>
          </a:prstGeom>
        </p:spPr>
        <p:txBody>
          <a:bodyPr vert="horz" lIns="0" tIns="0" rIns="0" bIns="0" rtlCol="0" anchor="ctr"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22350" y="1856630"/>
            <a:ext cx="10636236" cy="40892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30.10.2024  |  </a:t>
            </a:r>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2495272" y="6374625"/>
            <a:ext cx="3600728"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Risto Leppänen</a:t>
            </a:r>
          </a:p>
        </p:txBody>
      </p:sp>
    </p:spTree>
    <p:extLst>
      <p:ext uri="{BB962C8B-B14F-4D97-AF65-F5344CB8AC3E}">
        <p14:creationId xmlns:p14="http://schemas.microsoft.com/office/powerpoint/2010/main" val="256291125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3" r:id="rId3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orient="horz" pos="2160">
          <p15:clr>
            <a:srgbClr val="F26B43"/>
          </p15:clr>
        </p15:guide>
        <p15:guide id="3" pos="114">
          <p15:clr>
            <a:srgbClr val="F26B43"/>
          </p15:clr>
        </p15:guide>
        <p15:guide id="4" orient="horz" pos="108">
          <p15:clr>
            <a:srgbClr val="F26B43"/>
          </p15:clr>
        </p15:guide>
        <p15:guide id="5" orient="horz" pos="4212">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torymaps.arcgis.com/stories/b65945c66eea41698460fc3ff1083ce2" TargetMode="External"/><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hyperlink" Target="https://storymaps.arcgis.com/stories/b65945c66eea41698460fc3ff1083ce2"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pohjois-pohjanmaa.fi/uutiset/liikennoitavyysselvitys-valmistui-pohjois-pohjanmaan-ja-kainuun-maakuntakaavojen-tuulivoima-alueille/"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32.jpg"/><Relationship Id="rId4" Type="http://schemas.openxmlformats.org/officeDocument/2006/relationships/hyperlink" Target="https://www.doria.fi/handle/10024/186659"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F52D60-A20D-5076-85F8-7FD93FB1B2F9}"/>
              </a:ext>
            </a:extLst>
          </p:cNvPr>
          <p:cNvSpPr>
            <a:spLocks noGrp="1"/>
          </p:cNvSpPr>
          <p:nvPr>
            <p:ph type="ctrTitle"/>
          </p:nvPr>
        </p:nvSpPr>
        <p:spPr>
          <a:xfrm>
            <a:off x="1229868" y="2825496"/>
            <a:ext cx="5143500" cy="2391156"/>
          </a:xfrm>
        </p:spPr>
        <p:txBody>
          <a:bodyPr anchor="ctr">
            <a:normAutofit/>
          </a:bodyPr>
          <a:lstStyle/>
          <a:p>
            <a:r>
              <a:rPr lang="fi-FI" dirty="0"/>
              <a:t>POP ELY Liikenne - Ajankohtaista</a:t>
            </a:r>
          </a:p>
        </p:txBody>
      </p:sp>
      <p:sp>
        <p:nvSpPr>
          <p:cNvPr id="3" name="Alaotsikko 2">
            <a:extLst>
              <a:ext uri="{FF2B5EF4-FFF2-40B4-BE49-F238E27FC236}">
                <a16:creationId xmlns:a16="http://schemas.microsoft.com/office/drawing/2014/main" id="{30CF5A6D-9F3B-6CFC-925B-05AE3BFE993F}"/>
              </a:ext>
            </a:extLst>
          </p:cNvPr>
          <p:cNvSpPr>
            <a:spLocks noGrp="1"/>
          </p:cNvSpPr>
          <p:nvPr>
            <p:ph type="subTitle" idx="1"/>
          </p:nvPr>
        </p:nvSpPr>
        <p:spPr>
          <a:xfrm>
            <a:off x="2511933" y="5719567"/>
            <a:ext cx="4195818" cy="642035"/>
          </a:xfrm>
        </p:spPr>
        <p:txBody>
          <a:bodyPr anchor="t">
            <a:normAutofit/>
          </a:bodyPr>
          <a:lstStyle/>
          <a:p>
            <a:pPr>
              <a:spcAft>
                <a:spcPts val="600"/>
              </a:spcAft>
            </a:pPr>
            <a:r>
              <a:rPr lang="fi-FI" dirty="0" err="1"/>
              <a:t>Pohjois-Pohjanmaan</a:t>
            </a:r>
            <a:r>
              <a:rPr lang="fi-FI" dirty="0"/>
              <a:t> liikennefoorumi</a:t>
            </a:r>
          </a:p>
        </p:txBody>
      </p:sp>
      <p:pic>
        <p:nvPicPr>
          <p:cNvPr id="7" name="Kuva 6">
            <a:extLst>
              <a:ext uri="{FF2B5EF4-FFF2-40B4-BE49-F238E27FC236}">
                <a16:creationId xmlns:a16="http://schemas.microsoft.com/office/drawing/2014/main" id="{ED0B5D41-16B6-CD51-8E9E-2675A2F04E19}"/>
              </a:ext>
            </a:extLst>
          </p:cNvPr>
          <p:cNvPicPr>
            <a:picLocks noChangeAspect="1"/>
          </p:cNvPicPr>
          <p:nvPr/>
        </p:nvPicPr>
        <p:blipFill>
          <a:blip r:embed="rId2">
            <a:extLst>
              <a:ext uri="{28A0092B-C50C-407E-A947-70E740481C1C}">
                <a14:useLocalDpi xmlns:a14="http://schemas.microsoft.com/office/drawing/2010/main" val="0"/>
              </a:ext>
            </a:extLst>
          </a:blip>
          <a:srcRect l="17215" r="22163"/>
          <a:stretch/>
        </p:blipFill>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noFill/>
          <a:ln w="1270">
            <a:noFill/>
          </a:ln>
        </p:spPr>
      </p:pic>
      <p:sp>
        <p:nvSpPr>
          <p:cNvPr id="4" name="Päivämäärän paikkamerkki 3">
            <a:extLst>
              <a:ext uri="{FF2B5EF4-FFF2-40B4-BE49-F238E27FC236}">
                <a16:creationId xmlns:a16="http://schemas.microsoft.com/office/drawing/2014/main" id="{013DBC7F-7A4E-C257-4CB6-761F8CAEA9D8}"/>
              </a:ext>
            </a:extLst>
          </p:cNvPr>
          <p:cNvSpPr>
            <a:spLocks noGrp="1"/>
          </p:cNvSpPr>
          <p:nvPr>
            <p:ph type="dt" sz="half" idx="10"/>
          </p:nvPr>
        </p:nvSpPr>
        <p:spPr>
          <a:xfrm>
            <a:off x="1229867" y="5719568"/>
            <a:ext cx="1242000" cy="642035"/>
          </a:xfrm>
        </p:spPr>
        <p:txBody>
          <a:bodyPr anchor="t">
            <a:normAutofit/>
          </a:bodyPr>
          <a:lstStyle/>
          <a:p>
            <a:pPr>
              <a:spcAft>
                <a:spcPts val="600"/>
              </a:spcAft>
              <a:buClr>
                <a:schemeClr val="tx2"/>
              </a:buClr>
            </a:pPr>
            <a:r>
              <a:rPr lang="fi-FI"/>
              <a:t>30.10.2024  |  </a:t>
            </a:r>
          </a:p>
        </p:txBody>
      </p:sp>
      <p:sp>
        <p:nvSpPr>
          <p:cNvPr id="5" name="Alatunnisteen paikkamerkki 4">
            <a:extLst>
              <a:ext uri="{FF2B5EF4-FFF2-40B4-BE49-F238E27FC236}">
                <a16:creationId xmlns:a16="http://schemas.microsoft.com/office/drawing/2014/main" id="{61B89A92-E8C8-CB5D-4569-CD13861D727C}"/>
              </a:ext>
            </a:extLst>
          </p:cNvPr>
          <p:cNvSpPr>
            <a:spLocks noGrp="1"/>
          </p:cNvSpPr>
          <p:nvPr>
            <p:ph type="ftr" sz="quarter" idx="11"/>
          </p:nvPr>
        </p:nvSpPr>
        <p:spPr>
          <a:xfrm>
            <a:off x="1229868" y="5462054"/>
            <a:ext cx="4114800" cy="241091"/>
          </a:xfrm>
        </p:spPr>
        <p:txBody>
          <a:bodyPr anchor="t">
            <a:normAutofit/>
          </a:bodyPr>
          <a:lstStyle/>
          <a:p>
            <a:pPr>
              <a:lnSpc>
                <a:spcPct val="90000"/>
              </a:lnSpc>
              <a:spcAft>
                <a:spcPts val="600"/>
              </a:spcAft>
            </a:pPr>
            <a:r>
              <a:rPr lang="fi-FI"/>
              <a:t>Risto Leppänen</a:t>
            </a:r>
            <a:endParaRPr lang="fi-FI" kern="1200"/>
          </a:p>
        </p:txBody>
      </p:sp>
    </p:spTree>
    <p:extLst>
      <p:ext uri="{BB962C8B-B14F-4D97-AF65-F5344CB8AC3E}">
        <p14:creationId xmlns:p14="http://schemas.microsoft.com/office/powerpoint/2010/main" val="3963796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18AB21-A210-5E46-BB11-4EDCAC81552D}"/>
              </a:ext>
            </a:extLst>
          </p:cNvPr>
          <p:cNvSpPr>
            <a:spLocks noGrp="1"/>
          </p:cNvSpPr>
          <p:nvPr>
            <p:ph type="title"/>
          </p:nvPr>
        </p:nvSpPr>
        <p:spPr>
          <a:xfrm>
            <a:off x="922350" y="470390"/>
            <a:ext cx="10810738" cy="1119501"/>
          </a:xfrm>
        </p:spPr>
        <p:txBody>
          <a:bodyPr/>
          <a:lstStyle/>
          <a:p>
            <a:r>
              <a:rPr lang="fi-FI"/>
              <a:t>Pohjois-Pohjanmaan ja Kainuun liikenteen ja tienpidon katsaus 2024</a:t>
            </a:r>
          </a:p>
        </p:txBody>
      </p:sp>
      <p:sp>
        <p:nvSpPr>
          <p:cNvPr id="3" name="Sisällön paikkamerkki 2">
            <a:extLst>
              <a:ext uri="{FF2B5EF4-FFF2-40B4-BE49-F238E27FC236}">
                <a16:creationId xmlns:a16="http://schemas.microsoft.com/office/drawing/2014/main" id="{659D5A7C-8165-FB18-BCB8-656346AF0240}"/>
              </a:ext>
            </a:extLst>
          </p:cNvPr>
          <p:cNvSpPr>
            <a:spLocks noGrp="1"/>
          </p:cNvSpPr>
          <p:nvPr>
            <p:ph idx="1"/>
          </p:nvPr>
        </p:nvSpPr>
        <p:spPr>
          <a:xfrm>
            <a:off x="922349" y="1856630"/>
            <a:ext cx="10245659" cy="4089200"/>
          </a:xfrm>
        </p:spPr>
        <p:txBody>
          <a:bodyPr/>
          <a:lstStyle/>
          <a:p>
            <a:pPr marL="0" marR="0" lvl="0" indent="0" algn="l" defTabSz="914400" rtl="0" eaLnBrk="1" fontAlgn="auto" latinLnBrk="0" hangingPunct="1">
              <a:lnSpc>
                <a:spcPct val="120000"/>
              </a:lnSpc>
              <a:spcBef>
                <a:spcPts val="1000"/>
              </a:spcBef>
              <a:spcAft>
                <a:spcPts val="0"/>
              </a:spcAft>
              <a:buClr>
                <a:srgbClr val="003883"/>
              </a:buClr>
              <a:buSzTx/>
              <a:buNone/>
              <a:tabLst/>
              <a:defRPr/>
            </a:pPr>
            <a:r>
              <a:rPr lang="fi-FI" sz="2400">
                <a:hlinkClick r:id="rId2"/>
              </a:rPr>
              <a:t>Tienpidon ja liikenteen katsaus 2024 (arcgis.com)</a:t>
            </a:r>
            <a:endParaRPr kumimoji="0" lang="fi-FI" sz="2800" b="0" i="0" u="none" strike="noStrike" kern="1200" cap="none" spc="0" normalizeH="0" baseline="0" noProof="0">
              <a:ln>
                <a:noFill/>
              </a:ln>
              <a:solidFill>
                <a:prstClr val="black"/>
              </a:solidFill>
              <a:effectLst/>
              <a:uLnTx/>
              <a:uFillTx/>
              <a:latin typeface="Arial"/>
              <a:ea typeface="Calibri" panose="020F0502020204030204" pitchFamily="34" charset="0"/>
              <a:cs typeface="+mn-cs"/>
            </a:endParaRPr>
          </a:p>
          <a:p>
            <a:pPr marL="0" indent="0">
              <a:buNone/>
            </a:pPr>
            <a:endParaRPr lang="fi-FI"/>
          </a:p>
        </p:txBody>
      </p:sp>
      <p:sp>
        <p:nvSpPr>
          <p:cNvPr id="5" name="Dian numeron paikkamerkki 4">
            <a:extLst>
              <a:ext uri="{FF2B5EF4-FFF2-40B4-BE49-F238E27FC236}">
                <a16:creationId xmlns:a16="http://schemas.microsoft.com/office/drawing/2014/main" id="{57E07566-98D8-0987-6E42-4AE1F17A4E0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9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fi-FI" sz="900" b="0" i="0" u="none" strike="noStrike" kern="1200" cap="none" spc="0" normalizeH="0" baseline="0" noProof="0">
              <a:ln>
                <a:noFill/>
              </a:ln>
              <a:solidFill>
                <a:prstClr val="black"/>
              </a:solidFill>
              <a:effectLst/>
              <a:uLnTx/>
              <a:uFillTx/>
              <a:latin typeface="Arial"/>
              <a:ea typeface="+mn-ea"/>
              <a:cs typeface="+mn-cs"/>
            </a:endParaRPr>
          </a:p>
        </p:txBody>
      </p:sp>
      <p:sp>
        <p:nvSpPr>
          <p:cNvPr id="6" name="Päivämäärän paikkamerkki 5">
            <a:extLst>
              <a:ext uri="{FF2B5EF4-FFF2-40B4-BE49-F238E27FC236}">
                <a16:creationId xmlns:a16="http://schemas.microsoft.com/office/drawing/2014/main" id="{AFAA423A-9E10-5389-06EB-233AA203A6AE}"/>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30.10.2024   |   </a:t>
            </a:r>
          </a:p>
        </p:txBody>
      </p:sp>
      <p:sp>
        <p:nvSpPr>
          <p:cNvPr id="7" name="Alatunnisteen paikkamerkki 6">
            <a:extLst>
              <a:ext uri="{FF2B5EF4-FFF2-40B4-BE49-F238E27FC236}">
                <a16:creationId xmlns:a16="http://schemas.microsoft.com/office/drawing/2014/main" id="{F6ED3E4F-9406-D91B-BC35-CBEEBAA6C88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Risto Leppänen</a:t>
            </a:r>
          </a:p>
        </p:txBody>
      </p:sp>
      <p:pic>
        <p:nvPicPr>
          <p:cNvPr id="9" name="Kuva 8">
            <a:extLst>
              <a:ext uri="{FF2B5EF4-FFF2-40B4-BE49-F238E27FC236}">
                <a16:creationId xmlns:a16="http://schemas.microsoft.com/office/drawing/2014/main" id="{E31901B9-9F9F-FAB2-1D74-94C9D8BCE2C9}"/>
              </a:ext>
            </a:extLst>
          </p:cNvPr>
          <p:cNvPicPr>
            <a:picLocks noChangeAspect="1"/>
          </p:cNvPicPr>
          <p:nvPr/>
        </p:nvPicPr>
        <p:blipFill>
          <a:blip r:embed="rId3"/>
          <a:stretch>
            <a:fillRect/>
          </a:stretch>
        </p:blipFill>
        <p:spPr>
          <a:xfrm>
            <a:off x="0" y="2874759"/>
            <a:ext cx="12192000" cy="3704467"/>
          </a:xfrm>
          <a:prstGeom prst="rect">
            <a:avLst/>
          </a:prstGeom>
        </p:spPr>
      </p:pic>
    </p:spTree>
    <p:extLst>
      <p:ext uri="{BB962C8B-B14F-4D97-AF65-F5344CB8AC3E}">
        <p14:creationId xmlns:p14="http://schemas.microsoft.com/office/powerpoint/2010/main" val="4053928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780657-ECF8-B7F3-D6A6-E100410D784F}"/>
              </a:ext>
            </a:extLst>
          </p:cNvPr>
          <p:cNvSpPr>
            <a:spLocks noGrp="1"/>
          </p:cNvSpPr>
          <p:nvPr>
            <p:ph type="title"/>
          </p:nvPr>
        </p:nvSpPr>
        <p:spPr>
          <a:xfrm>
            <a:off x="922350" y="470390"/>
            <a:ext cx="10636236" cy="1119501"/>
          </a:xfrm>
        </p:spPr>
        <p:txBody>
          <a:bodyPr anchor="ctr">
            <a:normAutofit/>
          </a:bodyPr>
          <a:lstStyle/>
          <a:p>
            <a:r>
              <a:rPr lang="fi-FI" dirty="0"/>
              <a:t>POP ELYn rahoitus 2024 (Pohjois-Pohjanmaa ja Kainuu)</a:t>
            </a:r>
          </a:p>
        </p:txBody>
      </p:sp>
      <p:pic>
        <p:nvPicPr>
          <p:cNvPr id="10" name="Sisällön paikkamerkki 9">
            <a:extLst>
              <a:ext uri="{FF2B5EF4-FFF2-40B4-BE49-F238E27FC236}">
                <a16:creationId xmlns:a16="http://schemas.microsoft.com/office/drawing/2014/main" id="{F2C1E525-8613-9F9D-B57B-46EF25682DEE}"/>
              </a:ext>
            </a:extLst>
          </p:cNvPr>
          <p:cNvPicPr>
            <a:picLocks noGrp="1" noChangeAspect="1"/>
          </p:cNvPicPr>
          <p:nvPr>
            <p:ph idx="13"/>
          </p:nvPr>
        </p:nvPicPr>
        <p:blipFill>
          <a:blip r:embed="rId2"/>
          <a:srcRect l="940" r="4915" b="-1"/>
          <a:stretch/>
        </p:blipFill>
        <p:spPr>
          <a:xfrm>
            <a:off x="6240468" y="2074728"/>
            <a:ext cx="5094402" cy="4085499"/>
          </a:xfrm>
          <a:prstGeom prst="rect">
            <a:avLst/>
          </a:prstGeom>
          <a:noFill/>
        </p:spPr>
      </p:pic>
      <p:sp>
        <p:nvSpPr>
          <p:cNvPr id="4" name="Dian numeron paikkamerkki 3">
            <a:extLst>
              <a:ext uri="{FF2B5EF4-FFF2-40B4-BE49-F238E27FC236}">
                <a16:creationId xmlns:a16="http://schemas.microsoft.com/office/drawing/2014/main" id="{90CE576D-D660-AF9D-E36F-4412FB59322F}"/>
              </a:ext>
            </a:extLst>
          </p:cNvPr>
          <p:cNvSpPr>
            <a:spLocks noGrp="1"/>
          </p:cNvSpPr>
          <p:nvPr>
            <p:ph type="sldNum" sz="quarter" idx="4"/>
          </p:nvPr>
        </p:nvSpPr>
        <p:spPr>
          <a:xfrm>
            <a:off x="922350" y="6374625"/>
            <a:ext cx="482704" cy="204601"/>
          </a:xfrm>
        </p:spPr>
        <p:txBody>
          <a:bodyPr anchor="ctr">
            <a:normAutofit/>
          </a:bodyPr>
          <a:lstStyle/>
          <a:p>
            <a:pPr>
              <a:spcAft>
                <a:spcPts val="600"/>
              </a:spcAft>
            </a:pPr>
            <a:fld id="{03D2D5F4-4871-4469-8343-ED7F6811B37D}" type="slidenum">
              <a:rPr lang="fi-FI" smtClean="0"/>
              <a:pPr>
                <a:spcAft>
                  <a:spcPts val="600"/>
                </a:spcAft>
              </a:pPr>
              <a:t>11</a:t>
            </a:fld>
            <a:endParaRPr lang="fi-FI"/>
          </a:p>
        </p:txBody>
      </p:sp>
      <p:sp>
        <p:nvSpPr>
          <p:cNvPr id="5" name="Päivämäärän paikkamerkki 4">
            <a:extLst>
              <a:ext uri="{FF2B5EF4-FFF2-40B4-BE49-F238E27FC236}">
                <a16:creationId xmlns:a16="http://schemas.microsoft.com/office/drawing/2014/main" id="{FA8EADE0-EC4C-66E9-9140-E093E27341E5}"/>
              </a:ext>
            </a:extLst>
          </p:cNvPr>
          <p:cNvSpPr>
            <a:spLocks noGrp="1"/>
          </p:cNvSpPr>
          <p:nvPr>
            <p:ph type="dt" sz="half" idx="2"/>
          </p:nvPr>
        </p:nvSpPr>
        <p:spPr>
          <a:xfrm>
            <a:off x="1449661" y="6374625"/>
            <a:ext cx="976847" cy="204601"/>
          </a:xfrm>
        </p:spPr>
        <p:txBody>
          <a:bodyPr anchor="ctr">
            <a:normAutofit/>
          </a:bodyPr>
          <a:lstStyle/>
          <a:p>
            <a:pPr>
              <a:spcAft>
                <a:spcPts val="600"/>
              </a:spcAft>
            </a:pPr>
            <a:r>
              <a:rPr lang="fi-FI"/>
              <a:t>30.10.2024   |   </a:t>
            </a:r>
          </a:p>
        </p:txBody>
      </p:sp>
      <p:sp>
        <p:nvSpPr>
          <p:cNvPr id="6" name="Alatunnisteen paikkamerkki 5">
            <a:extLst>
              <a:ext uri="{FF2B5EF4-FFF2-40B4-BE49-F238E27FC236}">
                <a16:creationId xmlns:a16="http://schemas.microsoft.com/office/drawing/2014/main" id="{C310FB61-2471-5A4F-89F3-B1B88FE6AA36}"/>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p>
        </p:txBody>
      </p:sp>
      <p:sp>
        <p:nvSpPr>
          <p:cNvPr id="11" name="Tekstiruutu 10">
            <a:extLst>
              <a:ext uri="{FF2B5EF4-FFF2-40B4-BE49-F238E27FC236}">
                <a16:creationId xmlns:a16="http://schemas.microsoft.com/office/drawing/2014/main" id="{55471B85-E26E-9F3A-4114-65515F1F76EC}"/>
              </a:ext>
            </a:extLst>
          </p:cNvPr>
          <p:cNvSpPr txBox="1"/>
          <p:nvPr/>
        </p:nvSpPr>
        <p:spPr>
          <a:xfrm>
            <a:off x="7687480" y="1706305"/>
            <a:ext cx="2855167" cy="246221"/>
          </a:xfrm>
          <a:prstGeom prst="rect">
            <a:avLst/>
          </a:prstGeom>
          <a:noFill/>
        </p:spPr>
        <p:txBody>
          <a:bodyPr wrap="square" lIns="0" tIns="0" rIns="0" bIns="0" rtlCol="0">
            <a:spAutoFit/>
          </a:bodyPr>
          <a:lstStyle/>
          <a:p>
            <a:pPr algn="l"/>
            <a:r>
              <a:rPr lang="fi-FI" sz="1600" b="1" dirty="0"/>
              <a:t>Tienpidon rahoitus 2024</a:t>
            </a:r>
          </a:p>
        </p:txBody>
      </p:sp>
      <p:pic>
        <p:nvPicPr>
          <p:cNvPr id="13" name="Kuva 12">
            <a:extLst>
              <a:ext uri="{FF2B5EF4-FFF2-40B4-BE49-F238E27FC236}">
                <a16:creationId xmlns:a16="http://schemas.microsoft.com/office/drawing/2014/main" id="{83823636-41EB-014C-FFBE-731B2783DD2E}"/>
              </a:ext>
            </a:extLst>
          </p:cNvPr>
          <p:cNvPicPr>
            <a:picLocks noChangeAspect="1"/>
          </p:cNvPicPr>
          <p:nvPr/>
        </p:nvPicPr>
        <p:blipFill>
          <a:blip r:embed="rId3"/>
          <a:stretch>
            <a:fillRect/>
          </a:stretch>
        </p:blipFill>
        <p:spPr>
          <a:xfrm>
            <a:off x="593131" y="2174561"/>
            <a:ext cx="5672482" cy="3985666"/>
          </a:xfrm>
          <a:prstGeom prst="rect">
            <a:avLst/>
          </a:prstGeom>
        </p:spPr>
      </p:pic>
      <p:sp>
        <p:nvSpPr>
          <p:cNvPr id="14" name="Tekstiruutu 13">
            <a:extLst>
              <a:ext uri="{FF2B5EF4-FFF2-40B4-BE49-F238E27FC236}">
                <a16:creationId xmlns:a16="http://schemas.microsoft.com/office/drawing/2014/main" id="{90D73720-8067-B4C9-F460-479C0EDCE519}"/>
              </a:ext>
            </a:extLst>
          </p:cNvPr>
          <p:cNvSpPr txBox="1"/>
          <p:nvPr/>
        </p:nvSpPr>
        <p:spPr>
          <a:xfrm>
            <a:off x="2300062" y="1713942"/>
            <a:ext cx="2855167" cy="246221"/>
          </a:xfrm>
          <a:prstGeom prst="rect">
            <a:avLst/>
          </a:prstGeom>
          <a:noFill/>
        </p:spPr>
        <p:txBody>
          <a:bodyPr wrap="square" lIns="0" tIns="0" rIns="0" bIns="0" rtlCol="0">
            <a:spAutoFit/>
          </a:bodyPr>
          <a:lstStyle/>
          <a:p>
            <a:pPr algn="l"/>
            <a:r>
              <a:rPr lang="fi-FI" sz="1600" b="1" dirty="0"/>
              <a:t>Kokonaisrahoitus 2024</a:t>
            </a:r>
          </a:p>
        </p:txBody>
      </p:sp>
    </p:spTree>
    <p:extLst>
      <p:ext uri="{BB962C8B-B14F-4D97-AF65-F5344CB8AC3E}">
        <p14:creationId xmlns:p14="http://schemas.microsoft.com/office/powerpoint/2010/main" val="1126775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1A8960-9573-0040-EA6D-9126EF23083C}"/>
              </a:ext>
            </a:extLst>
          </p:cNvPr>
          <p:cNvSpPr>
            <a:spLocks noGrp="1"/>
          </p:cNvSpPr>
          <p:nvPr>
            <p:ph type="title"/>
          </p:nvPr>
        </p:nvSpPr>
        <p:spPr>
          <a:xfrm>
            <a:off x="922350" y="470390"/>
            <a:ext cx="7092366" cy="1119501"/>
          </a:xfrm>
        </p:spPr>
        <p:txBody>
          <a:bodyPr anchor="ctr">
            <a:normAutofit/>
          </a:bodyPr>
          <a:lstStyle/>
          <a:p>
            <a:r>
              <a:rPr lang="fi-FI" dirty="0"/>
              <a:t>Päällystysmäärät 2024, </a:t>
            </a:r>
            <a:br>
              <a:rPr lang="fi-FI" dirty="0"/>
            </a:br>
            <a:r>
              <a:rPr lang="fi-FI" dirty="0"/>
              <a:t>Pohjois-Pohjanmaa ja Kainuu</a:t>
            </a:r>
          </a:p>
        </p:txBody>
      </p:sp>
      <p:sp>
        <p:nvSpPr>
          <p:cNvPr id="3" name="Sisällön paikkamerkki 2">
            <a:extLst>
              <a:ext uri="{FF2B5EF4-FFF2-40B4-BE49-F238E27FC236}">
                <a16:creationId xmlns:a16="http://schemas.microsoft.com/office/drawing/2014/main" id="{C2D170A0-16A5-059A-21AF-A6C7F78D7D34}"/>
              </a:ext>
            </a:extLst>
          </p:cNvPr>
          <p:cNvSpPr>
            <a:spLocks noGrp="1"/>
          </p:cNvSpPr>
          <p:nvPr>
            <p:ph idx="1"/>
          </p:nvPr>
        </p:nvSpPr>
        <p:spPr>
          <a:xfrm>
            <a:off x="787957" y="1937658"/>
            <a:ext cx="6003262" cy="4089200"/>
          </a:xfrm>
        </p:spPr>
        <p:txBody>
          <a:bodyPr anchor="t">
            <a:normAutofit/>
          </a:bodyPr>
          <a:lstStyle/>
          <a:p>
            <a:r>
              <a:rPr lang="fi-FI" dirty="0"/>
              <a:t>Lopullinen päällystysmäärä (maantiet ja </a:t>
            </a:r>
            <a:r>
              <a:rPr lang="fi-FI" dirty="0" err="1"/>
              <a:t>jk+pp</a:t>
            </a:r>
            <a:r>
              <a:rPr lang="fi-FI" dirty="0"/>
              <a:t> –väylät) yhteensä n. 480 km</a:t>
            </a:r>
          </a:p>
          <a:p>
            <a:r>
              <a:rPr lang="fi-FI" dirty="0"/>
              <a:t>Päällystysurakoiden budjetti noin 52 M€ (vuonna 2023 noin 17 M€)</a:t>
            </a:r>
          </a:p>
          <a:p>
            <a:r>
              <a:rPr lang="fi-FI" dirty="0"/>
              <a:t>Lisäksi paikkausurakka 3 M€ ja tiemerkintäurakka 3 M€</a:t>
            </a:r>
          </a:p>
          <a:p>
            <a:pPr lvl="1"/>
            <a:endParaRPr lang="fi-FI" sz="2600" dirty="0"/>
          </a:p>
        </p:txBody>
      </p:sp>
      <p:pic>
        <p:nvPicPr>
          <p:cNvPr id="8" name="Kuvan paikkamerkki 7" descr="Kuva, joka sisältää kohteen piha-, taivas, ruoho, kasvi&#10;&#10;Kuvaus luotu automaattisesti">
            <a:extLst>
              <a:ext uri="{FF2B5EF4-FFF2-40B4-BE49-F238E27FC236}">
                <a16:creationId xmlns:a16="http://schemas.microsoft.com/office/drawing/2014/main" id="{BF521892-438D-6DFE-BA9A-2C7024436EAC}"/>
              </a:ext>
            </a:extLst>
          </p:cNvPr>
          <p:cNvPicPr>
            <a:picLocks noGrp="1" noChangeAspect="1"/>
          </p:cNvPicPr>
          <p:nvPr>
            <p:ph type="pic" idx="17"/>
          </p:nvPr>
        </p:nvPicPr>
        <p:blipFill rotWithShape="1">
          <a:blip r:embed="rId2">
            <a:extLst>
              <a:ext uri="{28A0092B-C50C-407E-A947-70E740481C1C}">
                <a14:useLocalDpi xmlns:a14="http://schemas.microsoft.com/office/drawing/2010/main" val="0"/>
              </a:ext>
            </a:extLst>
          </a:blip>
          <a:srcRect l="7407" t="2920" r="7407" b="7508"/>
          <a:stretch/>
        </p:blipFill>
        <p:spPr>
          <a:xfrm>
            <a:off x="8826759" y="0"/>
            <a:ext cx="3365241" cy="2653841"/>
          </a:xfrm>
        </p:spPr>
      </p:pic>
      <p:sp>
        <p:nvSpPr>
          <p:cNvPr id="4" name="Dian numeron paikkamerkki 3">
            <a:extLst>
              <a:ext uri="{FF2B5EF4-FFF2-40B4-BE49-F238E27FC236}">
                <a16:creationId xmlns:a16="http://schemas.microsoft.com/office/drawing/2014/main" id="{69138CEC-F542-A3AD-B8F1-1F8B629E9EF7}"/>
              </a:ext>
            </a:extLst>
          </p:cNvPr>
          <p:cNvSpPr>
            <a:spLocks noGrp="1"/>
          </p:cNvSpPr>
          <p:nvPr>
            <p:ph type="sldNum" sz="quarter" idx="4"/>
          </p:nvPr>
        </p:nvSpPr>
        <p:spPr>
          <a:xfrm>
            <a:off x="922350" y="6374625"/>
            <a:ext cx="482704" cy="204601"/>
          </a:xfrm>
        </p:spPr>
        <p:txBody>
          <a:bodyPr anchor="ctr">
            <a:normAutofit/>
          </a:bodyPr>
          <a:lstStyle/>
          <a:p>
            <a:pPr>
              <a:spcAft>
                <a:spcPts val="600"/>
              </a:spcAft>
            </a:pPr>
            <a:fld id="{03D2D5F4-4871-4469-8343-ED7F6811B37D}" type="slidenum">
              <a:rPr lang="fi-FI" smtClean="0"/>
              <a:pPr>
                <a:spcAft>
                  <a:spcPts val="600"/>
                </a:spcAft>
              </a:pPr>
              <a:t>12</a:t>
            </a:fld>
            <a:endParaRPr lang="fi-FI"/>
          </a:p>
        </p:txBody>
      </p:sp>
      <p:sp>
        <p:nvSpPr>
          <p:cNvPr id="5" name="Päivämäärän paikkamerkki 4">
            <a:extLst>
              <a:ext uri="{FF2B5EF4-FFF2-40B4-BE49-F238E27FC236}">
                <a16:creationId xmlns:a16="http://schemas.microsoft.com/office/drawing/2014/main" id="{A9E7E894-EB09-D4E7-A1B6-EE5FF71A23D5}"/>
              </a:ext>
            </a:extLst>
          </p:cNvPr>
          <p:cNvSpPr>
            <a:spLocks noGrp="1"/>
          </p:cNvSpPr>
          <p:nvPr>
            <p:ph type="dt" sz="half" idx="2"/>
          </p:nvPr>
        </p:nvSpPr>
        <p:spPr>
          <a:xfrm>
            <a:off x="1449661" y="6374625"/>
            <a:ext cx="976847" cy="204601"/>
          </a:xfrm>
        </p:spPr>
        <p:txBody>
          <a:bodyPr anchor="ctr">
            <a:normAutofit/>
          </a:bodyPr>
          <a:lstStyle/>
          <a:p>
            <a:pPr>
              <a:spcAft>
                <a:spcPts val="600"/>
              </a:spcAft>
            </a:pPr>
            <a:r>
              <a:rPr lang="fi-FI"/>
              <a:t>30.10.2024   |   </a:t>
            </a:r>
          </a:p>
        </p:txBody>
      </p:sp>
      <p:sp>
        <p:nvSpPr>
          <p:cNvPr id="6" name="Alatunnisteen paikkamerkki 5">
            <a:extLst>
              <a:ext uri="{FF2B5EF4-FFF2-40B4-BE49-F238E27FC236}">
                <a16:creationId xmlns:a16="http://schemas.microsoft.com/office/drawing/2014/main" id="{334BE095-B0EA-1A66-B298-83B795778143}"/>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p>
        </p:txBody>
      </p:sp>
      <p:pic>
        <p:nvPicPr>
          <p:cNvPr id="1026" name="Kuva 2">
            <a:extLst>
              <a:ext uri="{FF2B5EF4-FFF2-40B4-BE49-F238E27FC236}">
                <a16:creationId xmlns:a16="http://schemas.microsoft.com/office/drawing/2014/main" id="{690E5165-8F7A-DCED-835F-0A4CA186B0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832"/>
          <a:stretch/>
        </p:blipFill>
        <p:spPr bwMode="auto">
          <a:xfrm>
            <a:off x="6923739" y="2653841"/>
            <a:ext cx="5268261" cy="420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277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F418E1-1C37-2541-A025-D42EA3C165F0}"/>
              </a:ext>
            </a:extLst>
          </p:cNvPr>
          <p:cNvSpPr>
            <a:spLocks noGrp="1"/>
          </p:cNvSpPr>
          <p:nvPr>
            <p:ph type="title"/>
          </p:nvPr>
        </p:nvSpPr>
        <p:spPr>
          <a:xfrm>
            <a:off x="922350" y="470390"/>
            <a:ext cx="5224068" cy="1119501"/>
          </a:xfrm>
        </p:spPr>
        <p:txBody>
          <a:bodyPr anchor="ctr">
            <a:normAutofit/>
          </a:bodyPr>
          <a:lstStyle/>
          <a:p>
            <a:r>
              <a:rPr lang="fi-FI" sz="3300"/>
              <a:t>Päällystysmäärät Pohjois-Pohjanmaa ja Kainuu</a:t>
            </a:r>
          </a:p>
        </p:txBody>
      </p:sp>
      <p:sp>
        <p:nvSpPr>
          <p:cNvPr id="5" name="Dian numeron paikkamerkki 4">
            <a:extLst>
              <a:ext uri="{FF2B5EF4-FFF2-40B4-BE49-F238E27FC236}">
                <a16:creationId xmlns:a16="http://schemas.microsoft.com/office/drawing/2014/main" id="{C5227CA8-BCE6-7A68-3A52-413C26C6F9E9}"/>
              </a:ext>
            </a:extLst>
          </p:cNvPr>
          <p:cNvSpPr>
            <a:spLocks noGrp="1"/>
          </p:cNvSpPr>
          <p:nvPr>
            <p:ph type="sldNum" sz="quarter" idx="4"/>
          </p:nvPr>
        </p:nvSpPr>
        <p:spPr>
          <a:xfrm>
            <a:off x="922350" y="6374625"/>
            <a:ext cx="482704" cy="204601"/>
          </a:xfrm>
        </p:spPr>
        <p:txBody>
          <a:bodyPr anchor="ctr">
            <a:normAutofit/>
          </a:bodyPr>
          <a:lstStyle/>
          <a:p>
            <a:pPr>
              <a:spcAft>
                <a:spcPts val="600"/>
              </a:spcAft>
            </a:pPr>
            <a:fld id="{03D2D5F4-4871-4469-8343-ED7F6811B37D}" type="slidenum">
              <a:rPr lang="fi-FI" smtClean="0"/>
              <a:pPr>
                <a:spcAft>
                  <a:spcPts val="600"/>
                </a:spcAft>
              </a:pPr>
              <a:t>13</a:t>
            </a:fld>
            <a:endParaRPr lang="fi-FI"/>
          </a:p>
        </p:txBody>
      </p:sp>
      <p:sp>
        <p:nvSpPr>
          <p:cNvPr id="6" name="Päivämäärän paikkamerkki 5">
            <a:extLst>
              <a:ext uri="{FF2B5EF4-FFF2-40B4-BE49-F238E27FC236}">
                <a16:creationId xmlns:a16="http://schemas.microsoft.com/office/drawing/2014/main" id="{6C28EDDF-084B-53B0-B2FE-6055FE964C84}"/>
              </a:ext>
            </a:extLst>
          </p:cNvPr>
          <p:cNvSpPr>
            <a:spLocks noGrp="1"/>
          </p:cNvSpPr>
          <p:nvPr>
            <p:ph type="dt" sz="half" idx="2"/>
          </p:nvPr>
        </p:nvSpPr>
        <p:spPr>
          <a:xfrm>
            <a:off x="1449661" y="6374625"/>
            <a:ext cx="976847" cy="204601"/>
          </a:xfrm>
        </p:spPr>
        <p:txBody>
          <a:bodyPr anchor="ctr">
            <a:normAutofit/>
          </a:bodyPr>
          <a:lstStyle/>
          <a:p>
            <a:pPr>
              <a:spcAft>
                <a:spcPts val="600"/>
              </a:spcAft>
            </a:pPr>
            <a:r>
              <a:rPr lang="fi-FI"/>
              <a:t>30.10.2024   |   </a:t>
            </a:r>
          </a:p>
        </p:txBody>
      </p:sp>
      <p:sp>
        <p:nvSpPr>
          <p:cNvPr id="7" name="Alatunnisteen paikkamerkki 6">
            <a:extLst>
              <a:ext uri="{FF2B5EF4-FFF2-40B4-BE49-F238E27FC236}">
                <a16:creationId xmlns:a16="http://schemas.microsoft.com/office/drawing/2014/main" id="{FF069C6B-C4FA-DC39-5C47-5DCBE80DFC9F}"/>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p>
        </p:txBody>
      </p:sp>
      <p:graphicFrame>
        <p:nvGraphicFramePr>
          <p:cNvPr id="8" name="Sisällön paikkamerkki 7">
            <a:extLst>
              <a:ext uri="{FF2B5EF4-FFF2-40B4-BE49-F238E27FC236}">
                <a16:creationId xmlns:a16="http://schemas.microsoft.com/office/drawing/2014/main" id="{0D9CFE1F-F245-5C63-4411-8DE9CBEE424B}"/>
              </a:ext>
            </a:extLst>
          </p:cNvPr>
          <p:cNvGraphicFramePr>
            <a:graphicFrameLocks noGrp="1"/>
          </p:cNvGraphicFramePr>
          <p:nvPr>
            <p:ph idx="1"/>
          </p:nvPr>
        </p:nvGraphicFramePr>
        <p:xfrm>
          <a:off x="922350" y="1737163"/>
          <a:ext cx="5173650" cy="42086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Sisällön paikkamerkki 7">
            <a:extLst>
              <a:ext uri="{FF2B5EF4-FFF2-40B4-BE49-F238E27FC236}">
                <a16:creationId xmlns:a16="http://schemas.microsoft.com/office/drawing/2014/main" id="{85CEE732-BC25-FB29-90C6-2B59B28E6ACB}"/>
              </a:ext>
            </a:extLst>
          </p:cNvPr>
          <p:cNvGraphicFramePr>
            <a:graphicFrameLocks/>
          </p:cNvGraphicFramePr>
          <p:nvPr>
            <p:extLst>
              <p:ext uri="{D42A27DB-BD31-4B8C-83A1-F6EECF244321}">
                <p14:modId xmlns:p14="http://schemas.microsoft.com/office/powerpoint/2010/main" val="2037979556"/>
              </p:ext>
            </p:extLst>
          </p:nvPr>
        </p:nvGraphicFramePr>
        <p:xfrm>
          <a:off x="6096001" y="1661509"/>
          <a:ext cx="5556746" cy="420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8289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E6FCE2-C402-9A6C-5CB0-7FDB39C36F18}"/>
              </a:ext>
            </a:extLst>
          </p:cNvPr>
          <p:cNvSpPr>
            <a:spLocks noGrp="1"/>
          </p:cNvSpPr>
          <p:nvPr>
            <p:ph type="title"/>
          </p:nvPr>
        </p:nvSpPr>
        <p:spPr>
          <a:xfrm>
            <a:off x="922350" y="470390"/>
            <a:ext cx="10636236" cy="1119501"/>
          </a:xfrm>
        </p:spPr>
        <p:txBody>
          <a:bodyPr/>
          <a:lstStyle/>
          <a:p>
            <a:r>
              <a:rPr lang="en-US" dirty="0" err="1"/>
              <a:t>Ohuet</a:t>
            </a:r>
            <a:r>
              <a:rPr lang="en-US" dirty="0"/>
              <a:t> </a:t>
            </a:r>
            <a:r>
              <a:rPr lang="en-US" dirty="0" err="1"/>
              <a:t>päällysteet</a:t>
            </a:r>
            <a:r>
              <a:rPr lang="en-US" dirty="0"/>
              <a:t> – </a:t>
            </a:r>
            <a:r>
              <a:rPr lang="en-US" dirty="0" err="1"/>
              <a:t>nopeampi</a:t>
            </a:r>
            <a:r>
              <a:rPr lang="en-US" dirty="0"/>
              <a:t> </a:t>
            </a:r>
            <a:r>
              <a:rPr lang="en-US" dirty="0" err="1"/>
              <a:t>urautuminen</a:t>
            </a:r>
            <a:endParaRPr lang="en-US" dirty="0"/>
          </a:p>
        </p:txBody>
      </p:sp>
      <p:pic>
        <p:nvPicPr>
          <p:cNvPr id="8" name="Sisällön paikkamerkki 7">
            <a:extLst>
              <a:ext uri="{FF2B5EF4-FFF2-40B4-BE49-F238E27FC236}">
                <a16:creationId xmlns:a16="http://schemas.microsoft.com/office/drawing/2014/main" id="{6B4EC935-6FDC-5823-FB9E-4E9AECDED490}"/>
              </a:ext>
            </a:extLst>
          </p:cNvPr>
          <p:cNvPicPr>
            <a:picLocks noGrp="1" noChangeAspect="1"/>
          </p:cNvPicPr>
          <p:nvPr>
            <p:ph idx="1"/>
          </p:nvPr>
        </p:nvPicPr>
        <p:blipFill>
          <a:blip r:embed="rId2"/>
          <a:stretch>
            <a:fillRect/>
          </a:stretch>
        </p:blipFill>
        <p:spPr>
          <a:xfrm>
            <a:off x="777882" y="1899691"/>
            <a:ext cx="10636236" cy="3536548"/>
          </a:xfrm>
          <a:noFill/>
        </p:spPr>
      </p:pic>
      <p:sp>
        <p:nvSpPr>
          <p:cNvPr id="5" name="Dian numeron paikkamerkki 4">
            <a:extLst>
              <a:ext uri="{FF2B5EF4-FFF2-40B4-BE49-F238E27FC236}">
                <a16:creationId xmlns:a16="http://schemas.microsoft.com/office/drawing/2014/main" id="{FD79AED9-85A3-EBE9-8319-F5655BF923A4}"/>
              </a:ext>
            </a:extLst>
          </p:cNvPr>
          <p:cNvSpPr>
            <a:spLocks noGrp="1"/>
          </p:cNvSpPr>
          <p:nvPr>
            <p:ph type="sldNum" sz="quarter" idx="4"/>
          </p:nvPr>
        </p:nvSpPr>
        <p:spPr>
          <a:xfrm>
            <a:off x="922350" y="6374625"/>
            <a:ext cx="482704" cy="204601"/>
          </a:xfrm>
        </p:spPr>
        <p:txBody>
          <a:bodyPr anchor="ctr">
            <a:normAutofit/>
          </a:bodyPr>
          <a:lstStyle/>
          <a:p>
            <a:pPr>
              <a:spcAft>
                <a:spcPts val="600"/>
              </a:spcAft>
            </a:pPr>
            <a:fld id="{03D2D5F4-4871-4469-8343-ED7F6811B37D}" type="slidenum">
              <a:rPr lang="fi-FI" smtClean="0"/>
              <a:pPr>
                <a:spcAft>
                  <a:spcPts val="600"/>
                </a:spcAft>
              </a:pPr>
              <a:t>14</a:t>
            </a:fld>
            <a:endParaRPr lang="fi-FI"/>
          </a:p>
        </p:txBody>
      </p:sp>
      <p:sp>
        <p:nvSpPr>
          <p:cNvPr id="6" name="Päivämäärän paikkamerkki 5">
            <a:extLst>
              <a:ext uri="{FF2B5EF4-FFF2-40B4-BE49-F238E27FC236}">
                <a16:creationId xmlns:a16="http://schemas.microsoft.com/office/drawing/2014/main" id="{C0DD2283-67F1-A2CD-376A-D7E2306193B5}"/>
              </a:ext>
            </a:extLst>
          </p:cNvPr>
          <p:cNvSpPr>
            <a:spLocks noGrp="1"/>
          </p:cNvSpPr>
          <p:nvPr>
            <p:ph type="dt" sz="half" idx="2"/>
          </p:nvPr>
        </p:nvSpPr>
        <p:spPr>
          <a:xfrm>
            <a:off x="1449661" y="6374625"/>
            <a:ext cx="976847" cy="204601"/>
          </a:xfrm>
        </p:spPr>
        <p:txBody>
          <a:bodyPr anchor="ctr">
            <a:normAutofit/>
          </a:bodyPr>
          <a:lstStyle/>
          <a:p>
            <a:pPr>
              <a:spcAft>
                <a:spcPts val="600"/>
              </a:spcAft>
            </a:pPr>
            <a:r>
              <a:rPr lang="fi-FI"/>
              <a:t>30.10.2024   |   </a:t>
            </a:r>
          </a:p>
        </p:txBody>
      </p:sp>
      <p:sp>
        <p:nvSpPr>
          <p:cNvPr id="7" name="Alatunnisteen paikkamerkki 6">
            <a:extLst>
              <a:ext uri="{FF2B5EF4-FFF2-40B4-BE49-F238E27FC236}">
                <a16:creationId xmlns:a16="http://schemas.microsoft.com/office/drawing/2014/main" id="{16B087CF-71B8-73EE-8584-F69660132EF1}"/>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p>
        </p:txBody>
      </p:sp>
    </p:spTree>
    <p:extLst>
      <p:ext uri="{BB962C8B-B14F-4D97-AF65-F5344CB8AC3E}">
        <p14:creationId xmlns:p14="http://schemas.microsoft.com/office/powerpoint/2010/main" val="2640666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3A4BD9-E8F9-B29D-2158-2636D719A7AD}"/>
              </a:ext>
            </a:extLst>
          </p:cNvPr>
          <p:cNvSpPr>
            <a:spLocks noGrp="1"/>
          </p:cNvSpPr>
          <p:nvPr>
            <p:ph type="title"/>
          </p:nvPr>
        </p:nvSpPr>
        <p:spPr>
          <a:xfrm>
            <a:off x="777882" y="290055"/>
            <a:ext cx="10636236" cy="1119501"/>
          </a:xfrm>
        </p:spPr>
        <p:txBody>
          <a:bodyPr/>
          <a:lstStyle/>
          <a:p>
            <a:r>
              <a:rPr lang="fi-FI"/>
              <a:t>Siltojen korjausvelka</a:t>
            </a:r>
          </a:p>
        </p:txBody>
      </p:sp>
      <p:sp>
        <p:nvSpPr>
          <p:cNvPr id="4" name="Dian numeron paikkamerkki 3">
            <a:extLst>
              <a:ext uri="{FF2B5EF4-FFF2-40B4-BE49-F238E27FC236}">
                <a16:creationId xmlns:a16="http://schemas.microsoft.com/office/drawing/2014/main" id="{0DA4AFC6-4682-2959-8A6B-C8C3E2FFAA9D}"/>
              </a:ext>
            </a:extLst>
          </p:cNvPr>
          <p:cNvSpPr>
            <a:spLocks noGrp="1"/>
          </p:cNvSpPr>
          <p:nvPr>
            <p:ph type="sldNum" sz="quarter" idx="4"/>
          </p:nvPr>
        </p:nvSpPr>
        <p:spPr/>
        <p:txBody>
          <a:bodyPr/>
          <a:lstStyle/>
          <a:p>
            <a:pPr algn="l"/>
            <a:fld id="{03D2D5F4-4871-4469-8343-ED7F6811B37D}" type="slidenum">
              <a:rPr lang="fi-FI" smtClean="0"/>
              <a:pPr algn="l"/>
              <a:t>15</a:t>
            </a:fld>
            <a:endParaRPr lang="fi-FI"/>
          </a:p>
        </p:txBody>
      </p:sp>
      <p:sp>
        <p:nvSpPr>
          <p:cNvPr id="5" name="Päivämäärän paikkamerkki 4">
            <a:extLst>
              <a:ext uri="{FF2B5EF4-FFF2-40B4-BE49-F238E27FC236}">
                <a16:creationId xmlns:a16="http://schemas.microsoft.com/office/drawing/2014/main" id="{FBCBCA62-5231-64A9-896F-E4CBE4B3CB07}"/>
              </a:ext>
            </a:extLst>
          </p:cNvPr>
          <p:cNvSpPr>
            <a:spLocks noGrp="1"/>
          </p:cNvSpPr>
          <p:nvPr>
            <p:ph type="dt" sz="half" idx="2"/>
          </p:nvPr>
        </p:nvSpPr>
        <p:spPr/>
        <p:txBody>
          <a:bodyPr/>
          <a:lstStyle/>
          <a:p>
            <a:pPr algn="r"/>
            <a:r>
              <a:rPr lang="fi-FI"/>
              <a:t>30.10.2024   |   </a:t>
            </a:r>
          </a:p>
        </p:txBody>
      </p:sp>
      <p:sp>
        <p:nvSpPr>
          <p:cNvPr id="6" name="Alatunnisteen paikkamerkki 5">
            <a:extLst>
              <a:ext uri="{FF2B5EF4-FFF2-40B4-BE49-F238E27FC236}">
                <a16:creationId xmlns:a16="http://schemas.microsoft.com/office/drawing/2014/main" id="{52C5DC78-A5C9-941D-1DB9-FC223B963653}"/>
              </a:ext>
            </a:extLst>
          </p:cNvPr>
          <p:cNvSpPr>
            <a:spLocks noGrp="1"/>
          </p:cNvSpPr>
          <p:nvPr>
            <p:ph type="ftr" sz="quarter" idx="3"/>
          </p:nvPr>
        </p:nvSpPr>
        <p:spPr/>
        <p:txBody>
          <a:bodyPr/>
          <a:lstStyle/>
          <a:p>
            <a:pPr algn="l"/>
            <a:r>
              <a:rPr lang="fi-FI"/>
              <a:t>Risto Leppänen</a:t>
            </a:r>
          </a:p>
        </p:txBody>
      </p:sp>
      <p:pic>
        <p:nvPicPr>
          <p:cNvPr id="7" name="Sisällön paikkamerkki 6">
            <a:extLst>
              <a:ext uri="{FF2B5EF4-FFF2-40B4-BE49-F238E27FC236}">
                <a16:creationId xmlns:a16="http://schemas.microsoft.com/office/drawing/2014/main" id="{32E5ACC9-2086-5AC0-8F88-6174DD37A640}"/>
              </a:ext>
            </a:extLst>
          </p:cNvPr>
          <p:cNvPicPr>
            <a:picLocks noGrp="1" noChangeAspect="1"/>
          </p:cNvPicPr>
          <p:nvPr>
            <p:ph idx="1"/>
          </p:nvPr>
        </p:nvPicPr>
        <p:blipFill rotWithShape="1">
          <a:blip r:embed="rId2"/>
          <a:srcRect l="4937" t="13279" r="7022" b="4744"/>
          <a:stretch/>
        </p:blipFill>
        <p:spPr>
          <a:xfrm>
            <a:off x="435429" y="1823747"/>
            <a:ext cx="5350098" cy="4226267"/>
          </a:xfrm>
          <a:prstGeom prst="rect">
            <a:avLst/>
          </a:prstGeom>
        </p:spPr>
      </p:pic>
      <p:sp>
        <p:nvSpPr>
          <p:cNvPr id="9" name="Tekstiruutu 8">
            <a:extLst>
              <a:ext uri="{FF2B5EF4-FFF2-40B4-BE49-F238E27FC236}">
                <a16:creationId xmlns:a16="http://schemas.microsoft.com/office/drawing/2014/main" id="{89FD83E8-C44C-1543-2975-A98B41C92F21}"/>
              </a:ext>
            </a:extLst>
          </p:cNvPr>
          <p:cNvSpPr txBox="1"/>
          <p:nvPr/>
        </p:nvSpPr>
        <p:spPr>
          <a:xfrm>
            <a:off x="711500" y="1364835"/>
            <a:ext cx="3567541" cy="369332"/>
          </a:xfrm>
          <a:prstGeom prst="rect">
            <a:avLst/>
          </a:prstGeom>
          <a:noFill/>
        </p:spPr>
        <p:txBody>
          <a:bodyPr wrap="square">
            <a:spAutoFit/>
          </a:bodyPr>
          <a:lstStyle/>
          <a:p>
            <a:r>
              <a:rPr lang="fi-FI" u="sng"/>
              <a:t>Huonokuntoiset sillat (100 kpl)</a:t>
            </a:r>
            <a:endParaRPr lang="fi-FI"/>
          </a:p>
        </p:txBody>
      </p:sp>
      <p:pic>
        <p:nvPicPr>
          <p:cNvPr id="10" name="Kuva 9">
            <a:extLst>
              <a:ext uri="{FF2B5EF4-FFF2-40B4-BE49-F238E27FC236}">
                <a16:creationId xmlns:a16="http://schemas.microsoft.com/office/drawing/2014/main" id="{AFD80259-2C8C-9734-AA24-D6CE5032EA38}"/>
              </a:ext>
            </a:extLst>
          </p:cNvPr>
          <p:cNvPicPr>
            <a:picLocks noChangeAspect="1"/>
          </p:cNvPicPr>
          <p:nvPr/>
        </p:nvPicPr>
        <p:blipFill rotWithShape="1">
          <a:blip r:embed="rId3"/>
          <a:srcRect r="1252"/>
          <a:stretch/>
        </p:blipFill>
        <p:spPr>
          <a:xfrm>
            <a:off x="6183086" y="1823747"/>
            <a:ext cx="5453743" cy="4252650"/>
          </a:xfrm>
          <a:prstGeom prst="rect">
            <a:avLst/>
          </a:prstGeom>
        </p:spPr>
      </p:pic>
      <p:sp>
        <p:nvSpPr>
          <p:cNvPr id="12" name="Tekstiruutu 11">
            <a:extLst>
              <a:ext uri="{FF2B5EF4-FFF2-40B4-BE49-F238E27FC236}">
                <a16:creationId xmlns:a16="http://schemas.microsoft.com/office/drawing/2014/main" id="{0084744B-3E00-EC99-69BE-EB49A8CC25C7}"/>
              </a:ext>
            </a:extLst>
          </p:cNvPr>
          <p:cNvSpPr txBox="1"/>
          <p:nvPr/>
        </p:nvSpPr>
        <p:spPr>
          <a:xfrm>
            <a:off x="6183086" y="1364835"/>
            <a:ext cx="6097348" cy="369332"/>
          </a:xfrm>
          <a:prstGeom prst="rect">
            <a:avLst/>
          </a:prstGeom>
          <a:noFill/>
        </p:spPr>
        <p:txBody>
          <a:bodyPr wrap="square">
            <a:spAutoFit/>
          </a:bodyPr>
          <a:lstStyle/>
          <a:p>
            <a:r>
              <a:rPr lang="fi-FI" u="sng"/>
              <a:t>Painorajoitetut sillat (67 kpl)</a:t>
            </a:r>
            <a:endParaRPr lang="fi-FI"/>
          </a:p>
        </p:txBody>
      </p:sp>
    </p:spTree>
    <p:extLst>
      <p:ext uri="{BB962C8B-B14F-4D97-AF65-F5344CB8AC3E}">
        <p14:creationId xmlns:p14="http://schemas.microsoft.com/office/powerpoint/2010/main" val="177667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isällön paikkamerkki 16">
            <a:extLst>
              <a:ext uri="{FF2B5EF4-FFF2-40B4-BE49-F238E27FC236}">
                <a16:creationId xmlns:a16="http://schemas.microsoft.com/office/drawing/2014/main" id="{9705F7F5-AC4F-202D-5844-D11D89856BAC}"/>
              </a:ext>
            </a:extLst>
          </p:cNvPr>
          <p:cNvPicPr>
            <a:picLocks noGrp="1" noChangeAspect="1"/>
          </p:cNvPicPr>
          <p:nvPr>
            <p:ph idx="1"/>
          </p:nvPr>
        </p:nvPicPr>
        <p:blipFill>
          <a:blip r:embed="rId2"/>
          <a:stretch>
            <a:fillRect/>
          </a:stretch>
        </p:blipFill>
        <p:spPr>
          <a:xfrm>
            <a:off x="439160" y="537277"/>
            <a:ext cx="5728067" cy="3081005"/>
          </a:xfrm>
        </p:spPr>
      </p:pic>
      <p:sp>
        <p:nvSpPr>
          <p:cNvPr id="5" name="Dian numeron paikkamerkki 4">
            <a:extLst>
              <a:ext uri="{FF2B5EF4-FFF2-40B4-BE49-F238E27FC236}">
                <a16:creationId xmlns:a16="http://schemas.microsoft.com/office/drawing/2014/main" id="{A347913B-2C68-9AB5-90FD-255D6CEF1325}"/>
              </a:ext>
            </a:extLst>
          </p:cNvPr>
          <p:cNvSpPr>
            <a:spLocks noGrp="1"/>
          </p:cNvSpPr>
          <p:nvPr>
            <p:ph type="sldNum" sz="quarter" idx="4"/>
          </p:nvPr>
        </p:nvSpPr>
        <p:spPr>
          <a:xfrm>
            <a:off x="922350" y="6374625"/>
            <a:ext cx="482704" cy="204601"/>
          </a:xfrm>
        </p:spPr>
        <p:txBody>
          <a:bodyPr anchor="ctr">
            <a:normAutofit/>
          </a:bodyPr>
          <a:lstStyle/>
          <a:p>
            <a:pPr>
              <a:spcAft>
                <a:spcPts val="600"/>
              </a:spcAft>
            </a:pPr>
            <a:fld id="{03D2D5F4-4871-4469-8343-ED7F6811B37D}" type="slidenum">
              <a:rPr lang="fi-FI" smtClean="0"/>
              <a:pPr>
                <a:spcAft>
                  <a:spcPts val="600"/>
                </a:spcAft>
              </a:pPr>
              <a:t>16</a:t>
            </a:fld>
            <a:endParaRPr lang="fi-FI"/>
          </a:p>
        </p:txBody>
      </p:sp>
      <p:sp>
        <p:nvSpPr>
          <p:cNvPr id="6" name="Päivämäärän paikkamerkki 5">
            <a:extLst>
              <a:ext uri="{FF2B5EF4-FFF2-40B4-BE49-F238E27FC236}">
                <a16:creationId xmlns:a16="http://schemas.microsoft.com/office/drawing/2014/main" id="{D70C8FA9-733A-EA9C-2B48-4875299C985C}"/>
              </a:ext>
            </a:extLst>
          </p:cNvPr>
          <p:cNvSpPr>
            <a:spLocks noGrp="1"/>
          </p:cNvSpPr>
          <p:nvPr>
            <p:ph type="dt" sz="half" idx="2"/>
          </p:nvPr>
        </p:nvSpPr>
        <p:spPr>
          <a:xfrm>
            <a:off x="1449661" y="6374625"/>
            <a:ext cx="976847" cy="204601"/>
          </a:xfrm>
        </p:spPr>
        <p:txBody>
          <a:bodyPr anchor="ctr">
            <a:normAutofit/>
          </a:bodyPr>
          <a:lstStyle/>
          <a:p>
            <a:pPr>
              <a:spcAft>
                <a:spcPts val="600"/>
              </a:spcAft>
            </a:pPr>
            <a:r>
              <a:rPr lang="fi-FI"/>
              <a:t>30.10.2024   |   </a:t>
            </a:r>
          </a:p>
        </p:txBody>
      </p:sp>
      <p:sp>
        <p:nvSpPr>
          <p:cNvPr id="7" name="Alatunnisteen paikkamerkki 6">
            <a:extLst>
              <a:ext uri="{FF2B5EF4-FFF2-40B4-BE49-F238E27FC236}">
                <a16:creationId xmlns:a16="http://schemas.microsoft.com/office/drawing/2014/main" id="{A29CA9E9-AAB5-1E80-FCBD-BB1703A06D00}"/>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p>
        </p:txBody>
      </p:sp>
      <p:pic>
        <p:nvPicPr>
          <p:cNvPr id="11" name="Kuva 10">
            <a:extLst>
              <a:ext uri="{FF2B5EF4-FFF2-40B4-BE49-F238E27FC236}">
                <a16:creationId xmlns:a16="http://schemas.microsoft.com/office/drawing/2014/main" id="{52FA68B1-E889-0785-FFDB-7F320DC5DE1E}"/>
              </a:ext>
            </a:extLst>
          </p:cNvPr>
          <p:cNvPicPr>
            <a:picLocks noChangeAspect="1"/>
          </p:cNvPicPr>
          <p:nvPr/>
        </p:nvPicPr>
        <p:blipFill>
          <a:blip r:embed="rId3"/>
          <a:stretch>
            <a:fillRect/>
          </a:stretch>
        </p:blipFill>
        <p:spPr>
          <a:xfrm>
            <a:off x="6530175" y="782559"/>
            <a:ext cx="5420481" cy="5163271"/>
          </a:xfrm>
          <a:prstGeom prst="rect">
            <a:avLst/>
          </a:prstGeom>
        </p:spPr>
      </p:pic>
      <p:pic>
        <p:nvPicPr>
          <p:cNvPr id="13" name="Kuva 12">
            <a:extLst>
              <a:ext uri="{FF2B5EF4-FFF2-40B4-BE49-F238E27FC236}">
                <a16:creationId xmlns:a16="http://schemas.microsoft.com/office/drawing/2014/main" id="{05874328-90F5-8F94-A96E-EF717DAB6BCA}"/>
              </a:ext>
            </a:extLst>
          </p:cNvPr>
          <p:cNvPicPr>
            <a:picLocks noChangeAspect="1"/>
          </p:cNvPicPr>
          <p:nvPr/>
        </p:nvPicPr>
        <p:blipFill>
          <a:blip r:embed="rId4"/>
          <a:stretch>
            <a:fillRect/>
          </a:stretch>
        </p:blipFill>
        <p:spPr>
          <a:xfrm>
            <a:off x="6710452" y="912170"/>
            <a:ext cx="1724190" cy="944460"/>
          </a:xfrm>
          <a:prstGeom prst="rect">
            <a:avLst/>
          </a:prstGeom>
        </p:spPr>
      </p:pic>
      <p:pic>
        <p:nvPicPr>
          <p:cNvPr id="19" name="Kuva 18">
            <a:extLst>
              <a:ext uri="{FF2B5EF4-FFF2-40B4-BE49-F238E27FC236}">
                <a16:creationId xmlns:a16="http://schemas.microsoft.com/office/drawing/2014/main" id="{E358F663-B6D1-1E82-73DE-1ACA1390AF9D}"/>
              </a:ext>
            </a:extLst>
          </p:cNvPr>
          <p:cNvPicPr>
            <a:picLocks noChangeAspect="1"/>
          </p:cNvPicPr>
          <p:nvPr/>
        </p:nvPicPr>
        <p:blipFill>
          <a:blip r:embed="rId5"/>
          <a:stretch>
            <a:fillRect/>
          </a:stretch>
        </p:blipFill>
        <p:spPr>
          <a:xfrm>
            <a:off x="451429" y="3747634"/>
            <a:ext cx="5715798" cy="2915057"/>
          </a:xfrm>
          <a:prstGeom prst="rect">
            <a:avLst/>
          </a:prstGeom>
        </p:spPr>
      </p:pic>
      <p:sp>
        <p:nvSpPr>
          <p:cNvPr id="21" name="Tekstiruutu 20">
            <a:extLst>
              <a:ext uri="{FF2B5EF4-FFF2-40B4-BE49-F238E27FC236}">
                <a16:creationId xmlns:a16="http://schemas.microsoft.com/office/drawing/2014/main" id="{13028B80-6531-0CDD-980B-5338DF7CE242}"/>
              </a:ext>
            </a:extLst>
          </p:cNvPr>
          <p:cNvSpPr txBox="1"/>
          <p:nvPr/>
        </p:nvSpPr>
        <p:spPr>
          <a:xfrm>
            <a:off x="6530175" y="6189959"/>
            <a:ext cx="6094520" cy="369332"/>
          </a:xfrm>
          <a:prstGeom prst="rect">
            <a:avLst/>
          </a:prstGeom>
          <a:noFill/>
        </p:spPr>
        <p:txBody>
          <a:bodyPr wrap="square">
            <a:spAutoFit/>
          </a:bodyPr>
          <a:lstStyle/>
          <a:p>
            <a:r>
              <a:rPr lang="fi-FI">
                <a:hlinkClick r:id="rId6"/>
              </a:rPr>
              <a:t>Tienpidon ja liikenteen katsaus 2024 (arcgis.com)</a:t>
            </a:r>
            <a:endParaRPr lang="fi-FI"/>
          </a:p>
        </p:txBody>
      </p:sp>
    </p:spTree>
    <p:extLst>
      <p:ext uri="{BB962C8B-B14F-4D97-AF65-F5344CB8AC3E}">
        <p14:creationId xmlns:p14="http://schemas.microsoft.com/office/powerpoint/2010/main" val="1813399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0C7ABD-F4B7-85D7-6354-05D26DF654DE}"/>
              </a:ext>
            </a:extLst>
          </p:cNvPr>
          <p:cNvSpPr>
            <a:spLocks noGrp="1"/>
          </p:cNvSpPr>
          <p:nvPr>
            <p:ph type="title"/>
          </p:nvPr>
        </p:nvSpPr>
        <p:spPr/>
        <p:txBody>
          <a:bodyPr/>
          <a:lstStyle/>
          <a:p>
            <a:r>
              <a:rPr lang="fi-FI"/>
              <a:t>Ajankohtaista ELY-keskuksen joukkoliikenteestä</a:t>
            </a:r>
          </a:p>
        </p:txBody>
      </p:sp>
      <p:sp>
        <p:nvSpPr>
          <p:cNvPr id="3" name="Sisällön paikkamerkki 2">
            <a:extLst>
              <a:ext uri="{FF2B5EF4-FFF2-40B4-BE49-F238E27FC236}">
                <a16:creationId xmlns:a16="http://schemas.microsoft.com/office/drawing/2014/main" id="{33E0F7AF-E640-76CE-06E2-6C3894097E4F}"/>
              </a:ext>
            </a:extLst>
          </p:cNvPr>
          <p:cNvSpPr>
            <a:spLocks noGrp="1"/>
          </p:cNvSpPr>
          <p:nvPr>
            <p:ph idx="1"/>
          </p:nvPr>
        </p:nvSpPr>
        <p:spPr>
          <a:xfrm>
            <a:off x="922350" y="1589891"/>
            <a:ext cx="10636236" cy="4089200"/>
          </a:xfrm>
        </p:spPr>
        <p:txBody>
          <a:bodyPr/>
          <a:lstStyle/>
          <a:p>
            <a:r>
              <a:rPr lang="fi-FI" sz="2000" dirty="0"/>
              <a:t>Toimivalta-alueena </a:t>
            </a:r>
            <a:r>
              <a:rPr lang="fi-FI" sz="2000" dirty="0" err="1"/>
              <a:t>Pohjois-Pohjanmaan</a:t>
            </a:r>
            <a:r>
              <a:rPr lang="fi-FI" sz="2000" dirty="0"/>
              <a:t> ja Kainuun maakunnat (pl. Kajaani ja Oulun seutu)</a:t>
            </a:r>
          </a:p>
          <a:p>
            <a:r>
              <a:rPr lang="fi-FI" sz="2000" dirty="0"/>
              <a:t>Tehtävinä mm. kuntien välisen linja-autoliikenteen hankinta ja valtionavustukset kunnille</a:t>
            </a:r>
            <a:endParaRPr lang="fi-FI" sz="1800" dirty="0"/>
          </a:p>
          <a:p>
            <a:r>
              <a:rPr lang="fi-FI" sz="2000" dirty="0"/>
              <a:t>Toimivalta-alueen linja-autoliikenteen palvelutaso on määritelty v. 2020-2023, tavoitteena hankintojen tasapuolisuus (keskeisimpiä toimenpiteitä alla)</a:t>
            </a:r>
          </a:p>
          <a:p>
            <a:pPr lvl="1"/>
            <a:r>
              <a:rPr lang="fi-FI" sz="1800" dirty="0"/>
              <a:t>2021: Lisättiin Kajaanin seudun sekä Raahen ja Oulun välistä liikennettä; käynnistettiin työmatkaliikenne Ylivieskan seudulla sekä liityntäliikenne Ylivieskan rautatieasemalle</a:t>
            </a:r>
          </a:p>
          <a:p>
            <a:pPr lvl="1"/>
            <a:r>
              <a:rPr lang="fi-FI" sz="1800" dirty="0"/>
              <a:t>2022: Käynnistettiin liityntäliikenne Kuusamosta Kemijärven rautatieasemalle</a:t>
            </a:r>
          </a:p>
          <a:p>
            <a:pPr lvl="1"/>
            <a:r>
              <a:rPr lang="fi-FI" sz="1800" dirty="0"/>
              <a:t>2023: Lisättiin Kuusamon ja Oulun sekä Vaalan ja Oulun välistä liikennettä</a:t>
            </a:r>
          </a:p>
          <a:p>
            <a:pPr lvl="1"/>
            <a:r>
              <a:rPr lang="fi-FI" sz="1800" dirty="0"/>
              <a:t>2024: Lisättiin Raahen ja Oulun sekä Raahen ja Oulaisten välistä liikennettä</a:t>
            </a:r>
          </a:p>
          <a:p>
            <a:r>
              <a:rPr lang="fi-FI" sz="2000" dirty="0"/>
              <a:t>Kohonneiden kustannusten vuoksi hankintamenoista karsitaan lähivuosina noin kolmasosa</a:t>
            </a:r>
          </a:p>
          <a:p>
            <a:pPr lvl="1"/>
            <a:r>
              <a:rPr lang="fi-FI" sz="1800" dirty="0"/>
              <a:t>Vähän käytettyjä linja-autovuoroja joudutaan lopettamaan (erityisesti kesä- ja viikonloppuliikenne, mutta Ylivieskan seudulla karsitaan myös työmatka- ja liityntäliikennettä)</a:t>
            </a:r>
          </a:p>
        </p:txBody>
      </p:sp>
      <p:sp>
        <p:nvSpPr>
          <p:cNvPr id="4" name="Dian numeron paikkamerkki 3">
            <a:extLst>
              <a:ext uri="{FF2B5EF4-FFF2-40B4-BE49-F238E27FC236}">
                <a16:creationId xmlns:a16="http://schemas.microsoft.com/office/drawing/2014/main" id="{C278E373-2D72-D42D-81B8-946378EBBB8C}"/>
              </a:ext>
            </a:extLst>
          </p:cNvPr>
          <p:cNvSpPr>
            <a:spLocks noGrp="1"/>
          </p:cNvSpPr>
          <p:nvPr>
            <p:ph type="sldNum" sz="quarter" idx="4"/>
          </p:nvPr>
        </p:nvSpPr>
        <p:spPr/>
        <p:txBody>
          <a:bodyPr/>
          <a:lstStyle/>
          <a:p>
            <a:pPr algn="l"/>
            <a:fld id="{03D2D5F4-4871-4469-8343-ED7F6811B37D}" type="slidenum">
              <a:rPr lang="fi-FI" smtClean="0"/>
              <a:pPr algn="l"/>
              <a:t>17</a:t>
            </a:fld>
            <a:endParaRPr lang="fi-FI"/>
          </a:p>
        </p:txBody>
      </p:sp>
      <p:sp>
        <p:nvSpPr>
          <p:cNvPr id="5" name="Päivämäärän paikkamerkki 4">
            <a:extLst>
              <a:ext uri="{FF2B5EF4-FFF2-40B4-BE49-F238E27FC236}">
                <a16:creationId xmlns:a16="http://schemas.microsoft.com/office/drawing/2014/main" id="{A3B50AA9-F2C2-365C-1BE1-AFE4F7F166A2}"/>
              </a:ext>
            </a:extLst>
          </p:cNvPr>
          <p:cNvSpPr>
            <a:spLocks noGrp="1"/>
          </p:cNvSpPr>
          <p:nvPr>
            <p:ph type="dt" sz="half" idx="2"/>
          </p:nvPr>
        </p:nvSpPr>
        <p:spPr/>
        <p:txBody>
          <a:bodyPr/>
          <a:lstStyle/>
          <a:p>
            <a:pPr algn="r"/>
            <a:r>
              <a:rPr lang="fi-FI"/>
              <a:t>30.10.2024   |   </a:t>
            </a:r>
          </a:p>
        </p:txBody>
      </p:sp>
      <p:sp>
        <p:nvSpPr>
          <p:cNvPr id="6" name="Alatunnisteen paikkamerkki 5">
            <a:extLst>
              <a:ext uri="{FF2B5EF4-FFF2-40B4-BE49-F238E27FC236}">
                <a16:creationId xmlns:a16="http://schemas.microsoft.com/office/drawing/2014/main" id="{1435F3CF-3460-CC44-F68C-2CEBE24DB0E9}"/>
              </a:ext>
            </a:extLst>
          </p:cNvPr>
          <p:cNvSpPr>
            <a:spLocks noGrp="1"/>
          </p:cNvSpPr>
          <p:nvPr>
            <p:ph type="ftr" sz="quarter" idx="3"/>
          </p:nvPr>
        </p:nvSpPr>
        <p:spPr/>
        <p:txBody>
          <a:bodyPr/>
          <a:lstStyle/>
          <a:p>
            <a:pPr algn="l"/>
            <a:r>
              <a:rPr lang="fi-FI"/>
              <a:t>Risto Leppänen</a:t>
            </a:r>
          </a:p>
        </p:txBody>
      </p:sp>
    </p:spTree>
    <p:extLst>
      <p:ext uri="{BB962C8B-B14F-4D97-AF65-F5344CB8AC3E}">
        <p14:creationId xmlns:p14="http://schemas.microsoft.com/office/powerpoint/2010/main" val="3224287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01F5D6-0465-E995-D61A-75B32B09405F}"/>
              </a:ext>
            </a:extLst>
          </p:cNvPr>
          <p:cNvSpPr>
            <a:spLocks noGrp="1"/>
          </p:cNvSpPr>
          <p:nvPr>
            <p:ph type="title"/>
          </p:nvPr>
        </p:nvSpPr>
        <p:spPr>
          <a:xfrm>
            <a:off x="922350" y="386886"/>
            <a:ext cx="10636236" cy="1119501"/>
          </a:xfrm>
        </p:spPr>
        <p:txBody>
          <a:bodyPr anchor="ctr">
            <a:normAutofit/>
          </a:bodyPr>
          <a:lstStyle/>
          <a:p>
            <a:r>
              <a:rPr lang="fi-FI" dirty="0"/>
              <a:t>Yksityistieavustukset / tilannekatsaus</a:t>
            </a:r>
          </a:p>
        </p:txBody>
      </p:sp>
      <p:sp>
        <p:nvSpPr>
          <p:cNvPr id="14" name="Content Placeholder 3">
            <a:extLst>
              <a:ext uri="{FF2B5EF4-FFF2-40B4-BE49-F238E27FC236}">
                <a16:creationId xmlns:a16="http://schemas.microsoft.com/office/drawing/2014/main" id="{B69DC5FB-F252-F300-B41E-F7C0CF1ECB36}"/>
              </a:ext>
            </a:extLst>
          </p:cNvPr>
          <p:cNvSpPr>
            <a:spLocks noGrp="1"/>
          </p:cNvSpPr>
          <p:nvPr>
            <p:ph idx="13"/>
          </p:nvPr>
        </p:nvSpPr>
        <p:spPr>
          <a:xfrm>
            <a:off x="7744044" y="1520332"/>
            <a:ext cx="4335008" cy="4085499"/>
          </a:xfrm>
        </p:spPr>
        <p:txBody>
          <a:bodyPr/>
          <a:lstStyle/>
          <a:p>
            <a:r>
              <a:rPr lang="en-US" sz="2400" dirty="0" err="1"/>
              <a:t>Avustushakemuksia</a:t>
            </a:r>
            <a:r>
              <a:rPr lang="en-US" sz="2400" dirty="0"/>
              <a:t> 119 </a:t>
            </a:r>
            <a:r>
              <a:rPr lang="en-US" sz="2400" dirty="0" err="1"/>
              <a:t>kpl</a:t>
            </a:r>
            <a:endParaRPr lang="en-US" sz="2400" dirty="0"/>
          </a:p>
          <a:p>
            <a:r>
              <a:rPr lang="en-US" sz="2400" dirty="0" err="1"/>
              <a:t>Rahantarve</a:t>
            </a:r>
            <a:r>
              <a:rPr lang="en-US" sz="2400" dirty="0"/>
              <a:t> </a:t>
            </a:r>
            <a:r>
              <a:rPr lang="en-US" sz="2400" dirty="0" err="1"/>
              <a:t>yht</a:t>
            </a:r>
            <a:r>
              <a:rPr lang="en-US" sz="2400" dirty="0"/>
              <a:t>. 13 M€</a:t>
            </a:r>
          </a:p>
          <a:p>
            <a:r>
              <a:rPr lang="en-US" sz="2400" dirty="0"/>
              <a:t>V. 2024 </a:t>
            </a:r>
            <a:r>
              <a:rPr lang="en-US" sz="2400" dirty="0" err="1"/>
              <a:t>rahoitus</a:t>
            </a:r>
            <a:r>
              <a:rPr lang="en-US" sz="2400" dirty="0"/>
              <a:t> 1,8 M€</a:t>
            </a:r>
          </a:p>
          <a:p>
            <a:r>
              <a:rPr lang="fi-FI" sz="2400" dirty="0">
                <a:ea typeface="Times New Roman" panose="02020603050405020304" pitchFamily="18" charset="0"/>
              </a:rPr>
              <a:t>P</a:t>
            </a:r>
            <a:r>
              <a:rPr lang="fi-FI" sz="2400" dirty="0">
                <a:effectLst/>
                <a:ea typeface="Times New Roman" panose="02020603050405020304" pitchFamily="18" charset="0"/>
              </a:rPr>
              <a:t>ääsääntöisesti voidaan avustaa vain kiireellisimpiä siltahankkeita. </a:t>
            </a:r>
          </a:p>
          <a:p>
            <a:endParaRPr lang="en-US" dirty="0"/>
          </a:p>
        </p:txBody>
      </p:sp>
      <p:sp>
        <p:nvSpPr>
          <p:cNvPr id="4" name="Dian numeron paikkamerkki 3">
            <a:extLst>
              <a:ext uri="{FF2B5EF4-FFF2-40B4-BE49-F238E27FC236}">
                <a16:creationId xmlns:a16="http://schemas.microsoft.com/office/drawing/2014/main" id="{FCB5521F-D27D-FD63-EC90-C9B9599C5115}"/>
              </a:ext>
            </a:extLst>
          </p:cNvPr>
          <p:cNvSpPr>
            <a:spLocks noGrp="1"/>
          </p:cNvSpPr>
          <p:nvPr>
            <p:ph type="sldNum" sz="quarter" idx="4"/>
          </p:nvPr>
        </p:nvSpPr>
        <p:spPr>
          <a:xfrm>
            <a:off x="922350" y="6374625"/>
            <a:ext cx="482704" cy="204601"/>
          </a:xfrm>
        </p:spPr>
        <p:txBody>
          <a:bodyPr anchor="ctr">
            <a:normAutofit/>
          </a:bodyPr>
          <a:lstStyle/>
          <a:p>
            <a:pPr>
              <a:spcAft>
                <a:spcPts val="600"/>
              </a:spcAft>
            </a:pPr>
            <a:fld id="{03D2D5F4-4871-4469-8343-ED7F6811B37D}" type="slidenum">
              <a:rPr lang="fi-FI" smtClean="0"/>
              <a:pPr>
                <a:spcAft>
                  <a:spcPts val="600"/>
                </a:spcAft>
              </a:pPr>
              <a:t>18</a:t>
            </a:fld>
            <a:endParaRPr lang="fi-FI"/>
          </a:p>
        </p:txBody>
      </p:sp>
      <p:sp>
        <p:nvSpPr>
          <p:cNvPr id="5" name="Päivämäärän paikkamerkki 4">
            <a:extLst>
              <a:ext uri="{FF2B5EF4-FFF2-40B4-BE49-F238E27FC236}">
                <a16:creationId xmlns:a16="http://schemas.microsoft.com/office/drawing/2014/main" id="{544CB80E-94BA-4A1E-13AA-81540FDB7233}"/>
              </a:ext>
            </a:extLst>
          </p:cNvPr>
          <p:cNvSpPr>
            <a:spLocks noGrp="1"/>
          </p:cNvSpPr>
          <p:nvPr>
            <p:ph type="dt" sz="half" idx="2"/>
          </p:nvPr>
        </p:nvSpPr>
        <p:spPr>
          <a:xfrm>
            <a:off x="1449661" y="6374625"/>
            <a:ext cx="976847" cy="204601"/>
          </a:xfrm>
        </p:spPr>
        <p:txBody>
          <a:bodyPr anchor="ctr">
            <a:normAutofit/>
          </a:bodyPr>
          <a:lstStyle/>
          <a:p>
            <a:pPr>
              <a:spcAft>
                <a:spcPts val="600"/>
              </a:spcAft>
            </a:pPr>
            <a:r>
              <a:rPr lang="fi-FI"/>
              <a:t>30.10.2024   |   </a:t>
            </a:r>
          </a:p>
        </p:txBody>
      </p:sp>
      <p:sp>
        <p:nvSpPr>
          <p:cNvPr id="6" name="Alatunnisteen paikkamerkki 5">
            <a:extLst>
              <a:ext uri="{FF2B5EF4-FFF2-40B4-BE49-F238E27FC236}">
                <a16:creationId xmlns:a16="http://schemas.microsoft.com/office/drawing/2014/main" id="{7A43CDB5-5807-E1CE-50E0-6DFB0DB178AC}"/>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p>
        </p:txBody>
      </p:sp>
      <p:sp>
        <p:nvSpPr>
          <p:cNvPr id="7" name="Tekstiruutu 6">
            <a:extLst>
              <a:ext uri="{FF2B5EF4-FFF2-40B4-BE49-F238E27FC236}">
                <a16:creationId xmlns:a16="http://schemas.microsoft.com/office/drawing/2014/main" id="{99E6FAA4-F7ED-311D-236A-A2F23B45ECAE}"/>
              </a:ext>
            </a:extLst>
          </p:cNvPr>
          <p:cNvSpPr txBox="1"/>
          <p:nvPr/>
        </p:nvSpPr>
        <p:spPr>
          <a:xfrm>
            <a:off x="8389461" y="4557146"/>
            <a:ext cx="3044174" cy="1354217"/>
          </a:xfrm>
          <a:prstGeom prst="rect">
            <a:avLst/>
          </a:prstGeom>
          <a:noFill/>
          <a:ln w="28575">
            <a:solidFill>
              <a:srgbClr val="0070C0"/>
            </a:solidFill>
          </a:ln>
        </p:spPr>
        <p:txBody>
          <a:bodyPr wrap="square">
            <a:spAutoFit/>
          </a:bodyPr>
          <a:lstStyle/>
          <a:p>
            <a:pPr algn="ctr"/>
            <a:r>
              <a:rPr lang="fi-FI" dirty="0"/>
              <a:t>Avustusosuus noussut  1.1.2023 lukien (3 v)</a:t>
            </a:r>
          </a:p>
          <a:p>
            <a:pPr marL="285750" indent="-285750" algn="ctr">
              <a:spcBef>
                <a:spcPts val="1200"/>
              </a:spcBef>
              <a:buFontTx/>
              <a:buChar char="-"/>
            </a:pPr>
            <a:r>
              <a:rPr lang="fi-FI" dirty="0"/>
              <a:t>Sillat 85 %</a:t>
            </a:r>
          </a:p>
          <a:p>
            <a:pPr marL="285750" indent="-285750" algn="ctr">
              <a:buFontTx/>
              <a:buChar char="-"/>
            </a:pPr>
            <a:r>
              <a:rPr lang="fi-FI" dirty="0"/>
              <a:t>Tiet 75 %</a:t>
            </a:r>
          </a:p>
        </p:txBody>
      </p:sp>
      <p:pic>
        <p:nvPicPr>
          <p:cNvPr id="19" name="Sisällön paikkamerkki 18">
            <a:extLst>
              <a:ext uri="{FF2B5EF4-FFF2-40B4-BE49-F238E27FC236}">
                <a16:creationId xmlns:a16="http://schemas.microsoft.com/office/drawing/2014/main" id="{3779A185-042C-4BBC-9325-758DE6132428}"/>
              </a:ext>
            </a:extLst>
          </p:cNvPr>
          <p:cNvPicPr>
            <a:picLocks noGrp="1" noChangeAspect="1"/>
          </p:cNvPicPr>
          <p:nvPr>
            <p:ph idx="1"/>
          </p:nvPr>
        </p:nvPicPr>
        <p:blipFill>
          <a:blip r:embed="rId2"/>
          <a:stretch>
            <a:fillRect/>
          </a:stretch>
        </p:blipFill>
        <p:spPr>
          <a:xfrm>
            <a:off x="599848" y="1589891"/>
            <a:ext cx="6821487" cy="4490869"/>
          </a:xfrm>
        </p:spPr>
      </p:pic>
    </p:spTree>
    <p:extLst>
      <p:ext uri="{BB962C8B-B14F-4D97-AF65-F5344CB8AC3E}">
        <p14:creationId xmlns:p14="http://schemas.microsoft.com/office/powerpoint/2010/main" val="91360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D5357C-56E8-B8CF-9C62-5EF40A8E321F}"/>
              </a:ext>
            </a:extLst>
          </p:cNvPr>
          <p:cNvSpPr>
            <a:spLocks noGrp="1"/>
          </p:cNvSpPr>
          <p:nvPr>
            <p:ph type="title"/>
          </p:nvPr>
        </p:nvSpPr>
        <p:spPr>
          <a:xfrm>
            <a:off x="922350" y="278774"/>
            <a:ext cx="10636236" cy="1119501"/>
          </a:xfrm>
        </p:spPr>
        <p:txBody>
          <a:bodyPr/>
          <a:lstStyle/>
          <a:p>
            <a:r>
              <a:rPr lang="fi-FI" dirty="0"/>
              <a:t>Jakovarahanke-ehdotukset</a:t>
            </a:r>
          </a:p>
        </p:txBody>
      </p:sp>
      <p:sp>
        <p:nvSpPr>
          <p:cNvPr id="3" name="Sisällön paikkamerkki 2">
            <a:extLst>
              <a:ext uri="{FF2B5EF4-FFF2-40B4-BE49-F238E27FC236}">
                <a16:creationId xmlns:a16="http://schemas.microsoft.com/office/drawing/2014/main" id="{A82C3CFD-AFE6-3BCF-778F-CC53154A5983}"/>
              </a:ext>
            </a:extLst>
          </p:cNvPr>
          <p:cNvSpPr>
            <a:spLocks noGrp="1"/>
          </p:cNvSpPr>
          <p:nvPr>
            <p:ph idx="1"/>
          </p:nvPr>
        </p:nvSpPr>
        <p:spPr>
          <a:xfrm>
            <a:off x="922350" y="1526959"/>
            <a:ext cx="10636236" cy="4418871"/>
          </a:xfrm>
        </p:spPr>
        <p:txBody>
          <a:bodyPr/>
          <a:lstStyle/>
          <a:p>
            <a:r>
              <a:rPr lang="fi-FI" dirty="0"/>
              <a:t>Päivitetään vuosittain, toimitetaan syksyllä alueen kansanedustajille sekä Pohjois-Pohjanmaan ja Kainuun liitoille</a:t>
            </a:r>
          </a:p>
          <a:p>
            <a:r>
              <a:rPr lang="fi-FI" dirty="0"/>
              <a:t>Pieniä tehokkaita kestävää liikkumista ja elinkeinoelämää edistäviä hankkeita</a:t>
            </a:r>
          </a:p>
          <a:p>
            <a:pPr lvl="1"/>
            <a:r>
              <a:rPr lang="fi-FI" dirty="0"/>
              <a:t>Hankkeet investointityyppisiä parantamishankkeita sekä korjauskohteita eli esim. päällystyksiä </a:t>
            </a:r>
          </a:p>
          <a:p>
            <a:pPr lvl="1"/>
            <a:r>
              <a:rPr lang="fi-FI" dirty="0"/>
              <a:t>Hankkeilla hyvä suunnitelmavalmius</a:t>
            </a:r>
          </a:p>
          <a:p>
            <a:r>
              <a:rPr lang="fi-FI" dirty="0"/>
              <a:t>Osa saanut rahoitusta aikaisempina vuosina suunnitteluun</a:t>
            </a:r>
          </a:p>
          <a:p>
            <a:r>
              <a:rPr lang="fi-FI" dirty="0"/>
              <a:t>Mukana Väyläviraston investointiohjelmassa (2025-2032) ehdolla olevat pienet parantamiskohteet</a:t>
            </a:r>
          </a:p>
        </p:txBody>
      </p:sp>
      <p:sp>
        <p:nvSpPr>
          <p:cNvPr id="4" name="Dian numeron paikkamerkki 3">
            <a:extLst>
              <a:ext uri="{FF2B5EF4-FFF2-40B4-BE49-F238E27FC236}">
                <a16:creationId xmlns:a16="http://schemas.microsoft.com/office/drawing/2014/main" id="{1D27806B-BFB7-9FD1-5CBD-CC06B098881B}"/>
              </a:ext>
            </a:extLst>
          </p:cNvPr>
          <p:cNvSpPr>
            <a:spLocks noGrp="1"/>
          </p:cNvSpPr>
          <p:nvPr>
            <p:ph type="sldNum" sz="quarter" idx="4"/>
          </p:nvPr>
        </p:nvSpPr>
        <p:spPr/>
        <p:txBody>
          <a:bodyPr/>
          <a:lstStyle/>
          <a:p>
            <a:pPr algn="l"/>
            <a:fld id="{03D2D5F4-4871-4469-8343-ED7F6811B37D}" type="slidenum">
              <a:rPr lang="fi-FI" smtClean="0"/>
              <a:pPr algn="l"/>
              <a:t>19</a:t>
            </a:fld>
            <a:endParaRPr lang="fi-FI" dirty="0"/>
          </a:p>
        </p:txBody>
      </p:sp>
      <p:sp>
        <p:nvSpPr>
          <p:cNvPr id="5" name="Päivämäärän paikkamerkki 4">
            <a:extLst>
              <a:ext uri="{FF2B5EF4-FFF2-40B4-BE49-F238E27FC236}">
                <a16:creationId xmlns:a16="http://schemas.microsoft.com/office/drawing/2014/main" id="{A61E0294-6DB8-897B-1085-4E07A10E5F6D}"/>
              </a:ext>
            </a:extLst>
          </p:cNvPr>
          <p:cNvSpPr>
            <a:spLocks noGrp="1"/>
          </p:cNvSpPr>
          <p:nvPr>
            <p:ph type="dt" sz="half" idx="2"/>
          </p:nvPr>
        </p:nvSpPr>
        <p:spPr/>
        <p:txBody>
          <a:bodyPr/>
          <a:lstStyle/>
          <a:p>
            <a:pPr algn="r"/>
            <a:r>
              <a:rPr lang="fi-FI"/>
              <a:t>30.10.2024   |   </a:t>
            </a:r>
            <a:endParaRPr lang="fi-FI" dirty="0"/>
          </a:p>
        </p:txBody>
      </p:sp>
      <p:sp>
        <p:nvSpPr>
          <p:cNvPr id="6" name="Alatunnisteen paikkamerkki 5">
            <a:extLst>
              <a:ext uri="{FF2B5EF4-FFF2-40B4-BE49-F238E27FC236}">
                <a16:creationId xmlns:a16="http://schemas.microsoft.com/office/drawing/2014/main" id="{C5474901-4B7D-E1CC-0AF1-4F6BC4E43979}"/>
              </a:ext>
            </a:extLst>
          </p:cNvPr>
          <p:cNvSpPr>
            <a:spLocks noGrp="1"/>
          </p:cNvSpPr>
          <p:nvPr>
            <p:ph type="ftr" sz="quarter" idx="3"/>
          </p:nvPr>
        </p:nvSpPr>
        <p:spPr/>
        <p:txBody>
          <a:bodyPr/>
          <a:lstStyle/>
          <a:p>
            <a:pPr algn="l"/>
            <a:r>
              <a:rPr lang="fi-FI"/>
              <a:t>Risto Leppänen</a:t>
            </a:r>
            <a:endParaRPr lang="fi-FI" dirty="0"/>
          </a:p>
        </p:txBody>
      </p:sp>
    </p:spTree>
    <p:extLst>
      <p:ext uri="{BB962C8B-B14F-4D97-AF65-F5344CB8AC3E}">
        <p14:creationId xmlns:p14="http://schemas.microsoft.com/office/powerpoint/2010/main" val="1863545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descr="Kuva, joka sisältää kohteen teksti, kuvakaappaus, muotoilu&#10;&#10;Kuvaus luotu automaattisesti">
            <a:extLst>
              <a:ext uri="{FF2B5EF4-FFF2-40B4-BE49-F238E27FC236}">
                <a16:creationId xmlns:a16="http://schemas.microsoft.com/office/drawing/2014/main" id="{9C072480-F0A3-C2DD-157B-7FE83017B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
            <a:ext cx="12192000" cy="6860032"/>
          </a:xfrm>
          <a:prstGeom prst="rect">
            <a:avLst/>
          </a:prstGeom>
        </p:spPr>
      </p:pic>
      <p:pic>
        <p:nvPicPr>
          <p:cNvPr id="13" name="Kuva 12" descr="Kuva, joka sisältää kohteen Fontti, Grafiikka, teksti, graafinen suunnittelu&#10;&#10;Kuvaus luotu automaattisesti">
            <a:extLst>
              <a:ext uri="{FF2B5EF4-FFF2-40B4-BE49-F238E27FC236}">
                <a16:creationId xmlns:a16="http://schemas.microsoft.com/office/drawing/2014/main" id="{076C7A58-CEE5-24B0-97CD-84A8A489D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3977" y="6227890"/>
            <a:ext cx="1502037" cy="526688"/>
          </a:xfrm>
          <a:prstGeom prst="rect">
            <a:avLst/>
          </a:prstGeom>
        </p:spPr>
      </p:pic>
    </p:spTree>
    <p:extLst>
      <p:ext uri="{BB962C8B-B14F-4D97-AF65-F5344CB8AC3E}">
        <p14:creationId xmlns:p14="http://schemas.microsoft.com/office/powerpoint/2010/main" val="1305447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FF0EE18-51AE-A55C-23CB-574EE2F9DF2A}"/>
              </a:ext>
            </a:extLst>
          </p:cNvPr>
          <p:cNvSpPr>
            <a:spLocks noGrp="1"/>
          </p:cNvSpPr>
          <p:nvPr>
            <p:ph type="title"/>
          </p:nvPr>
        </p:nvSpPr>
        <p:spPr>
          <a:xfrm>
            <a:off x="1208948" y="196444"/>
            <a:ext cx="10636236" cy="1119501"/>
          </a:xfrm>
        </p:spPr>
        <p:txBody>
          <a:bodyPr/>
          <a:lstStyle/>
          <a:p>
            <a:r>
              <a:rPr lang="en-US" dirty="0" err="1"/>
              <a:t>Näkymiä</a:t>
            </a:r>
            <a:r>
              <a:rPr lang="en-US" dirty="0"/>
              <a:t> </a:t>
            </a:r>
            <a:r>
              <a:rPr lang="en-US" dirty="0" err="1"/>
              <a:t>ensi</a:t>
            </a:r>
            <a:r>
              <a:rPr lang="en-US" dirty="0"/>
              <a:t> </a:t>
            </a:r>
            <a:r>
              <a:rPr lang="en-US" dirty="0" err="1"/>
              <a:t>vuoteen</a:t>
            </a:r>
            <a:endParaRPr lang="en-US" dirty="0"/>
          </a:p>
        </p:txBody>
      </p:sp>
      <p:pic>
        <p:nvPicPr>
          <p:cNvPr id="8" name="Kuva 7">
            <a:extLst>
              <a:ext uri="{FF2B5EF4-FFF2-40B4-BE49-F238E27FC236}">
                <a16:creationId xmlns:a16="http://schemas.microsoft.com/office/drawing/2014/main" id="{8257B7E7-D742-FFF2-B3A0-15D1844A6275}"/>
              </a:ext>
            </a:extLst>
          </p:cNvPr>
          <p:cNvPicPr>
            <a:picLocks noChangeAspect="1"/>
          </p:cNvPicPr>
          <p:nvPr/>
        </p:nvPicPr>
        <p:blipFill>
          <a:blip r:embed="rId2"/>
          <a:srcRect t="13162" b="20495"/>
          <a:stretch/>
        </p:blipFill>
        <p:spPr>
          <a:xfrm>
            <a:off x="1208948" y="1184989"/>
            <a:ext cx="10142898" cy="4760842"/>
          </a:xfrm>
          <a:prstGeom prst="rect">
            <a:avLst/>
          </a:prstGeom>
          <a:noFill/>
        </p:spPr>
      </p:pic>
      <p:sp>
        <p:nvSpPr>
          <p:cNvPr id="15" name="Slide Number Placeholder 3">
            <a:extLst>
              <a:ext uri="{FF2B5EF4-FFF2-40B4-BE49-F238E27FC236}">
                <a16:creationId xmlns:a16="http://schemas.microsoft.com/office/drawing/2014/main" id="{786273E7-78F7-B6C8-BC86-DF5F35EAE8B1}"/>
              </a:ext>
            </a:extLst>
          </p:cNvPr>
          <p:cNvSpPr>
            <a:spLocks noGrp="1"/>
          </p:cNvSpPr>
          <p:nvPr>
            <p:ph type="sldNum" sz="quarter" idx="4"/>
          </p:nvPr>
        </p:nvSpPr>
        <p:spPr>
          <a:xfrm>
            <a:off x="922350" y="6374625"/>
            <a:ext cx="482704" cy="204601"/>
          </a:xfrm>
        </p:spPr>
        <p:txBody>
          <a:bodyPr/>
          <a:lstStyle/>
          <a:p>
            <a:pPr algn="l">
              <a:spcAft>
                <a:spcPts val="600"/>
              </a:spcAft>
            </a:pPr>
            <a:fld id="{03D2D5F4-4871-4469-8343-ED7F6811B37D}" type="slidenum">
              <a:rPr lang="fi-FI" smtClean="0"/>
              <a:pPr algn="l">
                <a:spcAft>
                  <a:spcPts val="600"/>
                </a:spcAft>
              </a:pPr>
              <a:t>20</a:t>
            </a:fld>
            <a:endParaRPr lang="fi-FI"/>
          </a:p>
        </p:txBody>
      </p:sp>
      <p:sp>
        <p:nvSpPr>
          <p:cNvPr id="17" name="Date Placeholder 4">
            <a:extLst>
              <a:ext uri="{FF2B5EF4-FFF2-40B4-BE49-F238E27FC236}">
                <a16:creationId xmlns:a16="http://schemas.microsoft.com/office/drawing/2014/main" id="{5D63641D-7046-2E81-A34B-75B9DB8F06A0}"/>
              </a:ext>
            </a:extLst>
          </p:cNvPr>
          <p:cNvSpPr>
            <a:spLocks noGrp="1"/>
          </p:cNvSpPr>
          <p:nvPr>
            <p:ph type="dt" sz="half" idx="2"/>
          </p:nvPr>
        </p:nvSpPr>
        <p:spPr>
          <a:xfrm>
            <a:off x="1449661" y="6374625"/>
            <a:ext cx="976847" cy="204601"/>
          </a:xfrm>
        </p:spPr>
        <p:txBody>
          <a:bodyPr/>
          <a:lstStyle/>
          <a:p>
            <a:pPr algn="r">
              <a:spcAft>
                <a:spcPts val="600"/>
              </a:spcAft>
            </a:pPr>
            <a:r>
              <a:rPr lang="fi-FI"/>
              <a:t>30.10.2024   |   </a:t>
            </a:r>
          </a:p>
        </p:txBody>
      </p:sp>
      <p:sp>
        <p:nvSpPr>
          <p:cNvPr id="6" name="Alatunnisteen paikkamerkki 5">
            <a:extLst>
              <a:ext uri="{FF2B5EF4-FFF2-40B4-BE49-F238E27FC236}">
                <a16:creationId xmlns:a16="http://schemas.microsoft.com/office/drawing/2014/main" id="{021F911F-23AD-E0DE-392E-A7D5DAEE40E0}"/>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p>
        </p:txBody>
      </p:sp>
      <p:sp>
        <p:nvSpPr>
          <p:cNvPr id="4" name="Dian numeron paikkamerkki 3" hidden="1">
            <a:extLst>
              <a:ext uri="{FF2B5EF4-FFF2-40B4-BE49-F238E27FC236}">
                <a16:creationId xmlns:a16="http://schemas.microsoft.com/office/drawing/2014/main" id="{4BC2F1BC-1C01-6DB9-1716-51BE1722F31C}"/>
              </a:ext>
            </a:extLst>
          </p:cNvPr>
          <p:cNvSpPr>
            <a:spLocks noGrp="1"/>
          </p:cNvSpPr>
          <p:nvPr>
            <p:ph type="sldNum" sz="quarter" idx="4"/>
          </p:nvPr>
        </p:nvSpPr>
        <p:spPr/>
        <p:txBody>
          <a:bodyPr/>
          <a:lstStyle/>
          <a:p>
            <a:pPr algn="l">
              <a:spcAft>
                <a:spcPts val="600"/>
              </a:spcAft>
            </a:pPr>
            <a:fld id="{03D2D5F4-4871-4469-8343-ED7F6811B37D}" type="slidenum">
              <a:rPr lang="fi-FI" smtClean="0"/>
              <a:pPr algn="l">
                <a:spcAft>
                  <a:spcPts val="600"/>
                </a:spcAft>
              </a:pPr>
              <a:t>20</a:t>
            </a:fld>
            <a:endParaRPr lang="fi-FI"/>
          </a:p>
        </p:txBody>
      </p:sp>
      <p:sp>
        <p:nvSpPr>
          <p:cNvPr id="5" name="Päivämäärän paikkamerkki 4" hidden="1">
            <a:extLst>
              <a:ext uri="{FF2B5EF4-FFF2-40B4-BE49-F238E27FC236}">
                <a16:creationId xmlns:a16="http://schemas.microsoft.com/office/drawing/2014/main" id="{3B8243A8-8CA4-A62E-E780-67294F4C8E54}"/>
              </a:ext>
            </a:extLst>
          </p:cNvPr>
          <p:cNvSpPr>
            <a:spLocks noGrp="1"/>
          </p:cNvSpPr>
          <p:nvPr>
            <p:ph type="dt" sz="half" idx="2"/>
          </p:nvPr>
        </p:nvSpPr>
        <p:spPr/>
        <p:txBody>
          <a:bodyPr/>
          <a:lstStyle/>
          <a:p>
            <a:pPr algn="r">
              <a:spcAft>
                <a:spcPts val="600"/>
              </a:spcAft>
            </a:pPr>
            <a:r>
              <a:rPr lang="fi-FI"/>
              <a:t>30.10.2024   |   </a:t>
            </a:r>
          </a:p>
        </p:txBody>
      </p:sp>
    </p:spTree>
    <p:extLst>
      <p:ext uri="{BB962C8B-B14F-4D97-AF65-F5344CB8AC3E}">
        <p14:creationId xmlns:p14="http://schemas.microsoft.com/office/powerpoint/2010/main" val="694329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8322AD-5C07-ACD4-5363-15EDDD182E63}"/>
              </a:ext>
            </a:extLst>
          </p:cNvPr>
          <p:cNvSpPr>
            <a:spLocks noGrp="1"/>
          </p:cNvSpPr>
          <p:nvPr>
            <p:ph type="title"/>
          </p:nvPr>
        </p:nvSpPr>
        <p:spPr/>
        <p:txBody>
          <a:bodyPr/>
          <a:lstStyle/>
          <a:p>
            <a:endParaRPr lang="fi-FI" dirty="0"/>
          </a:p>
        </p:txBody>
      </p:sp>
      <p:sp>
        <p:nvSpPr>
          <p:cNvPr id="3" name="Sisällön paikkamerkki 2">
            <a:extLst>
              <a:ext uri="{FF2B5EF4-FFF2-40B4-BE49-F238E27FC236}">
                <a16:creationId xmlns:a16="http://schemas.microsoft.com/office/drawing/2014/main" id="{DECA9889-D97E-4AFB-22BF-D8E4508C45DC}"/>
              </a:ext>
            </a:extLst>
          </p:cNvPr>
          <p:cNvSpPr>
            <a:spLocks noGrp="1"/>
          </p:cNvSpPr>
          <p:nvPr>
            <p:ph idx="1"/>
          </p:nvPr>
        </p:nvSpPr>
        <p:spPr/>
        <p:txBody>
          <a:bodyPr/>
          <a:lstStyle/>
          <a:p>
            <a:endParaRPr lang="fi-FI" dirty="0"/>
          </a:p>
        </p:txBody>
      </p:sp>
      <p:sp>
        <p:nvSpPr>
          <p:cNvPr id="4" name="Dian numeron paikkamerkki 3">
            <a:extLst>
              <a:ext uri="{FF2B5EF4-FFF2-40B4-BE49-F238E27FC236}">
                <a16:creationId xmlns:a16="http://schemas.microsoft.com/office/drawing/2014/main" id="{D9BE1610-97C3-333F-6801-4CACBA019392}"/>
              </a:ext>
            </a:extLst>
          </p:cNvPr>
          <p:cNvSpPr>
            <a:spLocks noGrp="1"/>
          </p:cNvSpPr>
          <p:nvPr>
            <p:ph type="sldNum" sz="quarter" idx="4"/>
          </p:nvPr>
        </p:nvSpPr>
        <p:spPr/>
        <p:txBody>
          <a:bodyPr/>
          <a:lstStyle/>
          <a:p>
            <a:pPr algn="l"/>
            <a:fld id="{03D2D5F4-4871-4469-8343-ED7F6811B37D}" type="slidenum">
              <a:rPr lang="fi-FI" smtClean="0"/>
              <a:pPr algn="l"/>
              <a:t>21</a:t>
            </a:fld>
            <a:endParaRPr lang="fi-FI"/>
          </a:p>
        </p:txBody>
      </p:sp>
      <p:sp>
        <p:nvSpPr>
          <p:cNvPr id="5" name="Päivämäärän paikkamerkki 4">
            <a:extLst>
              <a:ext uri="{FF2B5EF4-FFF2-40B4-BE49-F238E27FC236}">
                <a16:creationId xmlns:a16="http://schemas.microsoft.com/office/drawing/2014/main" id="{4D1FED80-4A68-E657-9914-649F0B9398C9}"/>
              </a:ext>
            </a:extLst>
          </p:cNvPr>
          <p:cNvSpPr>
            <a:spLocks noGrp="1"/>
          </p:cNvSpPr>
          <p:nvPr>
            <p:ph type="dt" sz="half" idx="2"/>
          </p:nvPr>
        </p:nvSpPr>
        <p:spPr/>
        <p:txBody>
          <a:bodyPr/>
          <a:lstStyle/>
          <a:p>
            <a:pPr algn="r"/>
            <a:r>
              <a:rPr lang="fi-FI"/>
              <a:t>30.10.2024   |   </a:t>
            </a:r>
          </a:p>
        </p:txBody>
      </p:sp>
      <p:sp>
        <p:nvSpPr>
          <p:cNvPr id="6" name="Alatunnisteen paikkamerkki 5">
            <a:extLst>
              <a:ext uri="{FF2B5EF4-FFF2-40B4-BE49-F238E27FC236}">
                <a16:creationId xmlns:a16="http://schemas.microsoft.com/office/drawing/2014/main" id="{7085A722-7643-745E-14CA-5D9D82D9F9D5}"/>
              </a:ext>
            </a:extLst>
          </p:cNvPr>
          <p:cNvSpPr>
            <a:spLocks noGrp="1"/>
          </p:cNvSpPr>
          <p:nvPr>
            <p:ph type="ftr" sz="quarter" idx="3"/>
          </p:nvPr>
        </p:nvSpPr>
        <p:spPr/>
        <p:txBody>
          <a:bodyPr/>
          <a:lstStyle/>
          <a:p>
            <a:pPr algn="l"/>
            <a:r>
              <a:rPr lang="fi-FI"/>
              <a:t>Risto Leppänen</a:t>
            </a:r>
          </a:p>
        </p:txBody>
      </p:sp>
      <p:pic>
        <p:nvPicPr>
          <p:cNvPr id="8" name="Kuva 7">
            <a:extLst>
              <a:ext uri="{FF2B5EF4-FFF2-40B4-BE49-F238E27FC236}">
                <a16:creationId xmlns:a16="http://schemas.microsoft.com/office/drawing/2014/main" id="{4F6C5B53-9533-B7A0-FFFC-FA413A2DD30E}"/>
              </a:ext>
            </a:extLst>
          </p:cNvPr>
          <p:cNvPicPr>
            <a:picLocks noChangeAspect="1"/>
          </p:cNvPicPr>
          <p:nvPr/>
        </p:nvPicPr>
        <p:blipFill>
          <a:blip r:embed="rId2"/>
          <a:srcRect l="-1103" t="7761" r="1103" b="3739"/>
          <a:stretch/>
        </p:blipFill>
        <p:spPr>
          <a:xfrm>
            <a:off x="633414" y="1"/>
            <a:ext cx="10956833" cy="6858000"/>
          </a:xfrm>
          <a:prstGeom prst="rect">
            <a:avLst/>
          </a:prstGeom>
        </p:spPr>
      </p:pic>
      <p:sp>
        <p:nvSpPr>
          <p:cNvPr id="9" name="Tekstiruutu 8">
            <a:extLst>
              <a:ext uri="{FF2B5EF4-FFF2-40B4-BE49-F238E27FC236}">
                <a16:creationId xmlns:a16="http://schemas.microsoft.com/office/drawing/2014/main" id="{C3063B2A-E961-0563-86A7-79A78C4FB114}"/>
              </a:ext>
            </a:extLst>
          </p:cNvPr>
          <p:cNvSpPr txBox="1"/>
          <p:nvPr/>
        </p:nvSpPr>
        <p:spPr>
          <a:xfrm>
            <a:off x="1693990" y="6282292"/>
            <a:ext cx="2352794" cy="184666"/>
          </a:xfrm>
          <a:prstGeom prst="rect">
            <a:avLst/>
          </a:prstGeom>
          <a:noFill/>
        </p:spPr>
        <p:txBody>
          <a:bodyPr wrap="square" lIns="0" tIns="0" rIns="0" bIns="0" rtlCol="0">
            <a:spAutoFit/>
          </a:bodyPr>
          <a:lstStyle/>
          <a:p>
            <a:pPr algn="l"/>
            <a:r>
              <a:rPr lang="fi-FI" sz="1200" b="1" i="1" dirty="0"/>
              <a:t>Lähde: Väylävirasto</a:t>
            </a:r>
          </a:p>
        </p:txBody>
      </p:sp>
    </p:spTree>
    <p:extLst>
      <p:ext uri="{BB962C8B-B14F-4D97-AF65-F5344CB8AC3E}">
        <p14:creationId xmlns:p14="http://schemas.microsoft.com/office/powerpoint/2010/main" val="1375369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27C224CB-7A5B-82BA-017D-5E04A420C825}"/>
              </a:ext>
            </a:extLst>
          </p:cNvPr>
          <p:cNvPicPr>
            <a:picLocks noChangeAspect="1"/>
          </p:cNvPicPr>
          <p:nvPr/>
        </p:nvPicPr>
        <p:blipFill>
          <a:blip r:embed="rId2"/>
          <a:srcRect t="10201" b="10293"/>
          <a:stretch/>
        </p:blipFill>
        <p:spPr>
          <a:xfrm>
            <a:off x="20" y="0"/>
            <a:ext cx="12191980" cy="6857990"/>
          </a:xfrm>
          <a:prstGeom prst="rect">
            <a:avLst/>
          </a:prstGeom>
          <a:noFill/>
        </p:spPr>
      </p:pic>
      <p:sp>
        <p:nvSpPr>
          <p:cNvPr id="4" name="Dian numeron paikkamerkki 3" hidden="1">
            <a:extLst>
              <a:ext uri="{FF2B5EF4-FFF2-40B4-BE49-F238E27FC236}">
                <a16:creationId xmlns:a16="http://schemas.microsoft.com/office/drawing/2014/main" id="{28CDEE2F-EDB6-9CAE-8B1F-77D63BCF0616}"/>
              </a:ext>
            </a:extLst>
          </p:cNvPr>
          <p:cNvSpPr>
            <a:spLocks noGrp="1"/>
          </p:cNvSpPr>
          <p:nvPr>
            <p:ph type="sldNum" sz="quarter" idx="4"/>
          </p:nvPr>
        </p:nvSpPr>
        <p:spPr/>
        <p:txBody>
          <a:bodyPr/>
          <a:lstStyle/>
          <a:p>
            <a:pPr algn="l">
              <a:spcAft>
                <a:spcPts val="600"/>
              </a:spcAft>
            </a:pPr>
            <a:fld id="{03D2D5F4-4871-4469-8343-ED7F6811B37D}" type="slidenum">
              <a:rPr lang="fi-FI" smtClean="0"/>
              <a:pPr algn="l">
                <a:spcAft>
                  <a:spcPts val="600"/>
                </a:spcAft>
              </a:pPr>
              <a:t>22</a:t>
            </a:fld>
            <a:endParaRPr lang="fi-FI"/>
          </a:p>
        </p:txBody>
      </p:sp>
      <p:sp>
        <p:nvSpPr>
          <p:cNvPr id="5" name="Päivämäärän paikkamerkki 4" hidden="1">
            <a:extLst>
              <a:ext uri="{FF2B5EF4-FFF2-40B4-BE49-F238E27FC236}">
                <a16:creationId xmlns:a16="http://schemas.microsoft.com/office/drawing/2014/main" id="{6C430ACD-E660-DB1E-D333-883226715884}"/>
              </a:ext>
            </a:extLst>
          </p:cNvPr>
          <p:cNvSpPr>
            <a:spLocks noGrp="1"/>
          </p:cNvSpPr>
          <p:nvPr>
            <p:ph type="dt" sz="half" idx="2"/>
          </p:nvPr>
        </p:nvSpPr>
        <p:spPr/>
        <p:txBody>
          <a:bodyPr/>
          <a:lstStyle/>
          <a:p>
            <a:pPr algn="r">
              <a:spcAft>
                <a:spcPts val="600"/>
              </a:spcAft>
            </a:pPr>
            <a:r>
              <a:rPr lang="fi-FI"/>
              <a:t>30.10.2024   |   </a:t>
            </a:r>
          </a:p>
        </p:txBody>
      </p:sp>
      <p:sp>
        <p:nvSpPr>
          <p:cNvPr id="6" name="Alatunnisteen paikkamerkki 5">
            <a:extLst>
              <a:ext uri="{FF2B5EF4-FFF2-40B4-BE49-F238E27FC236}">
                <a16:creationId xmlns:a16="http://schemas.microsoft.com/office/drawing/2014/main" id="{57AE9DCC-4255-4469-E986-CA54B7411029}"/>
              </a:ext>
            </a:extLst>
          </p:cNvPr>
          <p:cNvSpPr>
            <a:spLocks noGrp="1"/>
          </p:cNvSpPr>
          <p:nvPr>
            <p:ph type="ftr" sz="quarter" idx="3"/>
          </p:nvPr>
        </p:nvSpPr>
        <p:spPr/>
        <p:txBody>
          <a:bodyPr/>
          <a:lstStyle/>
          <a:p>
            <a:pPr algn="l">
              <a:spcAft>
                <a:spcPts val="600"/>
              </a:spcAft>
            </a:pPr>
            <a:r>
              <a:rPr lang="fi-FI"/>
              <a:t>Risto Leppänen</a:t>
            </a:r>
          </a:p>
        </p:txBody>
      </p:sp>
      <p:sp>
        <p:nvSpPr>
          <p:cNvPr id="9" name="Tekstiruutu 8">
            <a:extLst>
              <a:ext uri="{FF2B5EF4-FFF2-40B4-BE49-F238E27FC236}">
                <a16:creationId xmlns:a16="http://schemas.microsoft.com/office/drawing/2014/main" id="{8598427F-DC8B-0789-D08A-3D2C446AFBBA}"/>
              </a:ext>
            </a:extLst>
          </p:cNvPr>
          <p:cNvSpPr txBox="1"/>
          <p:nvPr/>
        </p:nvSpPr>
        <p:spPr>
          <a:xfrm>
            <a:off x="4745122" y="6374625"/>
            <a:ext cx="2352794" cy="184666"/>
          </a:xfrm>
          <a:prstGeom prst="rect">
            <a:avLst/>
          </a:prstGeom>
          <a:noFill/>
        </p:spPr>
        <p:txBody>
          <a:bodyPr wrap="square" lIns="0" tIns="0" rIns="0" bIns="0" rtlCol="0">
            <a:spAutoFit/>
          </a:bodyPr>
          <a:lstStyle/>
          <a:p>
            <a:pPr algn="l"/>
            <a:r>
              <a:rPr lang="fi-FI" sz="1200" b="1" i="1" dirty="0"/>
              <a:t>Lähde: Väylävirasto</a:t>
            </a:r>
          </a:p>
        </p:txBody>
      </p:sp>
    </p:spTree>
    <p:extLst>
      <p:ext uri="{BB962C8B-B14F-4D97-AF65-F5344CB8AC3E}">
        <p14:creationId xmlns:p14="http://schemas.microsoft.com/office/powerpoint/2010/main" val="4020380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474B20-69D6-09DB-515F-EE95CEE68609}"/>
              </a:ext>
            </a:extLst>
          </p:cNvPr>
          <p:cNvSpPr>
            <a:spLocks noGrp="1"/>
          </p:cNvSpPr>
          <p:nvPr>
            <p:ph type="title"/>
          </p:nvPr>
        </p:nvSpPr>
        <p:spPr>
          <a:xfrm>
            <a:off x="922350" y="90144"/>
            <a:ext cx="10636236" cy="1119501"/>
          </a:xfrm>
        </p:spPr>
        <p:txBody>
          <a:bodyPr/>
          <a:lstStyle/>
          <a:p>
            <a:r>
              <a:rPr lang="fi-FI" dirty="0"/>
              <a:t>Näkymiä ensi vuoteen, POP ELY-L</a:t>
            </a:r>
          </a:p>
        </p:txBody>
      </p:sp>
      <p:sp>
        <p:nvSpPr>
          <p:cNvPr id="3" name="Sisällön paikkamerkki 2">
            <a:extLst>
              <a:ext uri="{FF2B5EF4-FFF2-40B4-BE49-F238E27FC236}">
                <a16:creationId xmlns:a16="http://schemas.microsoft.com/office/drawing/2014/main" id="{36A1B66F-EF1F-2037-80D5-1F14295C5021}"/>
              </a:ext>
            </a:extLst>
          </p:cNvPr>
          <p:cNvSpPr>
            <a:spLocks noGrp="1"/>
          </p:cNvSpPr>
          <p:nvPr>
            <p:ph idx="1"/>
          </p:nvPr>
        </p:nvSpPr>
        <p:spPr>
          <a:xfrm>
            <a:off x="922350" y="1055736"/>
            <a:ext cx="10636236" cy="4089200"/>
          </a:xfrm>
        </p:spPr>
        <p:txBody>
          <a:bodyPr/>
          <a:lstStyle/>
          <a:p>
            <a:r>
              <a:rPr lang="fi-FI" sz="2200" dirty="0"/>
              <a:t>Kokonaisrahoitus v. 2025 yhteensä n. 107 M€ (sis. joukkoliikenne-rahoituksen ja yksityistieavustukset) </a:t>
            </a:r>
          </a:p>
          <a:p>
            <a:r>
              <a:rPr lang="fi-FI" sz="2200" dirty="0"/>
              <a:t>Tienpidon rahoituksen osuus yhteensä n. 97 M€ (ei sis. vielä MAL- eikä jakovara-rahoitusta)</a:t>
            </a:r>
          </a:p>
          <a:p>
            <a:pPr lvl="1"/>
            <a:r>
              <a:rPr lang="fi-FI" sz="1600" dirty="0"/>
              <a:t>korjausvelkarahoitus (päällysteet ja sillat) n. 25 M€</a:t>
            </a:r>
          </a:p>
          <a:p>
            <a:r>
              <a:rPr lang="fi-FI" sz="2200" dirty="0"/>
              <a:t>Päällystekohteita n. 400 km</a:t>
            </a:r>
          </a:p>
          <a:p>
            <a:r>
              <a:rPr lang="fi-FI" sz="2200" dirty="0"/>
              <a:t>Isompia siltahankkeita:</a:t>
            </a:r>
          </a:p>
          <a:p>
            <a:pPr lvl="1"/>
            <a:r>
              <a:rPr lang="fi-FI" sz="1600" dirty="0"/>
              <a:t>Kuivajoen sillan uusinta, Ii 4,3 M€</a:t>
            </a:r>
          </a:p>
          <a:p>
            <a:pPr lvl="1"/>
            <a:r>
              <a:rPr lang="fi-FI" sz="1600" dirty="0" err="1"/>
              <a:t>Tiikkajansalmen</a:t>
            </a:r>
            <a:r>
              <a:rPr lang="fi-FI" sz="1600" dirty="0"/>
              <a:t> sillan korjaus, Hyrynsalmi 2,2 M€</a:t>
            </a:r>
          </a:p>
          <a:p>
            <a:pPr lvl="1"/>
            <a:r>
              <a:rPr lang="fi-FI" sz="1600" dirty="0"/>
              <a:t>Kuoppasillan korjaus, Nivala 1,2 M€</a:t>
            </a:r>
          </a:p>
          <a:p>
            <a:r>
              <a:rPr lang="fi-FI" sz="2200" dirty="0"/>
              <a:t>Investointihankkeita:</a:t>
            </a:r>
          </a:p>
          <a:p>
            <a:pPr lvl="1"/>
            <a:r>
              <a:rPr lang="fi-FI" sz="1600" dirty="0"/>
              <a:t>Satamatien liittymän parantaminen, Kalajoki 1,7 M€ (EAKR-rahoitus?) </a:t>
            </a:r>
          </a:p>
          <a:p>
            <a:pPr lvl="1"/>
            <a:r>
              <a:rPr lang="fi-FI" sz="1600" dirty="0"/>
              <a:t>Ensimmäiset MAL-kohteet liikkeelle (Oulu?)</a:t>
            </a:r>
          </a:p>
          <a:p>
            <a:endParaRPr lang="fi-FI" dirty="0"/>
          </a:p>
          <a:p>
            <a:pPr marL="358775" lvl="1" indent="0">
              <a:buNone/>
            </a:pPr>
            <a:r>
              <a:rPr lang="fi-FI" dirty="0"/>
              <a:t> </a:t>
            </a:r>
          </a:p>
        </p:txBody>
      </p:sp>
      <p:sp>
        <p:nvSpPr>
          <p:cNvPr id="4" name="Dian numeron paikkamerkki 3">
            <a:extLst>
              <a:ext uri="{FF2B5EF4-FFF2-40B4-BE49-F238E27FC236}">
                <a16:creationId xmlns:a16="http://schemas.microsoft.com/office/drawing/2014/main" id="{EE3D3DBC-206A-0A4F-F6D1-B0C90544F711}"/>
              </a:ext>
            </a:extLst>
          </p:cNvPr>
          <p:cNvSpPr>
            <a:spLocks noGrp="1"/>
          </p:cNvSpPr>
          <p:nvPr>
            <p:ph type="sldNum" sz="quarter" idx="4"/>
          </p:nvPr>
        </p:nvSpPr>
        <p:spPr/>
        <p:txBody>
          <a:bodyPr/>
          <a:lstStyle/>
          <a:p>
            <a:pPr algn="l"/>
            <a:fld id="{03D2D5F4-4871-4469-8343-ED7F6811B37D}" type="slidenum">
              <a:rPr lang="fi-FI" smtClean="0"/>
              <a:pPr algn="l"/>
              <a:t>23</a:t>
            </a:fld>
            <a:endParaRPr lang="fi-FI"/>
          </a:p>
        </p:txBody>
      </p:sp>
      <p:sp>
        <p:nvSpPr>
          <p:cNvPr id="5" name="Päivämäärän paikkamerkki 4">
            <a:extLst>
              <a:ext uri="{FF2B5EF4-FFF2-40B4-BE49-F238E27FC236}">
                <a16:creationId xmlns:a16="http://schemas.microsoft.com/office/drawing/2014/main" id="{FDE15CD2-07BB-971B-7E0D-1D7B425DF62C}"/>
              </a:ext>
            </a:extLst>
          </p:cNvPr>
          <p:cNvSpPr>
            <a:spLocks noGrp="1"/>
          </p:cNvSpPr>
          <p:nvPr>
            <p:ph type="dt" sz="half" idx="2"/>
          </p:nvPr>
        </p:nvSpPr>
        <p:spPr/>
        <p:txBody>
          <a:bodyPr/>
          <a:lstStyle/>
          <a:p>
            <a:pPr algn="r"/>
            <a:r>
              <a:rPr lang="fi-FI"/>
              <a:t>30.10.2024   |   </a:t>
            </a:r>
          </a:p>
        </p:txBody>
      </p:sp>
      <p:sp>
        <p:nvSpPr>
          <p:cNvPr id="6" name="Alatunnisteen paikkamerkki 5">
            <a:extLst>
              <a:ext uri="{FF2B5EF4-FFF2-40B4-BE49-F238E27FC236}">
                <a16:creationId xmlns:a16="http://schemas.microsoft.com/office/drawing/2014/main" id="{E9189A97-AE87-C4AF-770A-3B076FC7C9F5}"/>
              </a:ext>
            </a:extLst>
          </p:cNvPr>
          <p:cNvSpPr>
            <a:spLocks noGrp="1"/>
          </p:cNvSpPr>
          <p:nvPr>
            <p:ph type="ftr" sz="quarter" idx="3"/>
          </p:nvPr>
        </p:nvSpPr>
        <p:spPr/>
        <p:txBody>
          <a:bodyPr/>
          <a:lstStyle/>
          <a:p>
            <a:pPr algn="l"/>
            <a:r>
              <a:rPr lang="fi-FI" dirty="0"/>
              <a:t>Risto Leppänen</a:t>
            </a:r>
          </a:p>
        </p:txBody>
      </p:sp>
    </p:spTree>
    <p:extLst>
      <p:ext uri="{BB962C8B-B14F-4D97-AF65-F5344CB8AC3E}">
        <p14:creationId xmlns:p14="http://schemas.microsoft.com/office/powerpoint/2010/main" val="2788195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8A4CB1BA-5731-C57E-95E2-6AAB212AED05}"/>
              </a:ext>
            </a:extLst>
          </p:cNvPr>
          <p:cNvSpPr>
            <a:spLocks noGrp="1"/>
          </p:cNvSpPr>
          <p:nvPr>
            <p:ph type="title"/>
          </p:nvPr>
        </p:nvSpPr>
        <p:spPr>
          <a:xfrm>
            <a:off x="849923" y="159196"/>
            <a:ext cx="10636236" cy="970604"/>
          </a:xfrm>
        </p:spPr>
        <p:txBody>
          <a:bodyPr/>
          <a:lstStyle/>
          <a:p>
            <a:r>
              <a:rPr lang="fi-FI" dirty="0"/>
              <a:t>Ehdokkaat MAL-kohteiksi</a:t>
            </a:r>
          </a:p>
        </p:txBody>
      </p:sp>
      <p:sp>
        <p:nvSpPr>
          <p:cNvPr id="7" name="Sisällön paikkamerkki 6">
            <a:extLst>
              <a:ext uri="{FF2B5EF4-FFF2-40B4-BE49-F238E27FC236}">
                <a16:creationId xmlns:a16="http://schemas.microsoft.com/office/drawing/2014/main" id="{78B5EB5B-1DDA-30C1-E993-1B221638AE4A}"/>
              </a:ext>
            </a:extLst>
          </p:cNvPr>
          <p:cNvSpPr>
            <a:spLocks noGrp="1"/>
          </p:cNvSpPr>
          <p:nvPr>
            <p:ph idx="1"/>
          </p:nvPr>
        </p:nvSpPr>
        <p:spPr>
          <a:xfrm>
            <a:off x="476042" y="1122630"/>
            <a:ext cx="5354390" cy="6368902"/>
          </a:xfrm>
        </p:spPr>
        <p:txBody>
          <a:bodyPr/>
          <a:lstStyle/>
          <a:p>
            <a:r>
              <a:rPr lang="fi-FI" sz="2000" dirty="0"/>
              <a:t>Oulu</a:t>
            </a:r>
          </a:p>
          <a:p>
            <a:pPr marL="715645" lvl="1" indent="-356870"/>
            <a:r>
              <a:rPr lang="fi-FI" sz="1400" dirty="0">
                <a:solidFill>
                  <a:srgbClr val="00B050"/>
                </a:solidFill>
              </a:rPr>
              <a:t>Valtatien 20 (</a:t>
            </a:r>
            <a:r>
              <a:rPr lang="fi-FI" sz="1400" dirty="0" err="1">
                <a:solidFill>
                  <a:srgbClr val="00B050"/>
                </a:solidFill>
              </a:rPr>
              <a:t>Kuusamotie</a:t>
            </a:r>
            <a:r>
              <a:rPr lang="fi-FI" sz="1400" dirty="0">
                <a:solidFill>
                  <a:srgbClr val="00B050"/>
                </a:solidFill>
              </a:rPr>
              <a:t>) liikennejärjestelyt Purontien (</a:t>
            </a:r>
            <a:r>
              <a:rPr lang="fi-FI" sz="1400" dirty="0" err="1">
                <a:solidFill>
                  <a:srgbClr val="00B050"/>
                </a:solidFill>
              </a:rPr>
              <a:t>mt</a:t>
            </a:r>
            <a:r>
              <a:rPr lang="fi-FI" sz="1400" dirty="0">
                <a:solidFill>
                  <a:srgbClr val="00B050"/>
                </a:solidFill>
              </a:rPr>
              <a:t> 18717) kohdalla, 2,1 M€</a:t>
            </a:r>
          </a:p>
          <a:p>
            <a:pPr marL="715645" lvl="1" indent="-356870"/>
            <a:r>
              <a:rPr lang="fi-FI" sz="1400" dirty="0" err="1">
                <a:solidFill>
                  <a:srgbClr val="00B050"/>
                </a:solidFill>
              </a:rPr>
              <a:t>Vt</a:t>
            </a:r>
            <a:r>
              <a:rPr lang="fi-FI" sz="1400" dirty="0">
                <a:solidFill>
                  <a:srgbClr val="00B050"/>
                </a:solidFill>
              </a:rPr>
              <a:t> 22 Pikkarala alikulkukäytävä ja liittymäjärjestelyt, 1,4 M€</a:t>
            </a:r>
          </a:p>
          <a:p>
            <a:pPr marL="715645" lvl="1" indent="-356870"/>
            <a:r>
              <a:rPr lang="fi-FI" sz="1400" dirty="0"/>
              <a:t>Mt 847 (</a:t>
            </a:r>
            <a:r>
              <a:rPr lang="fi-FI" sz="1400" dirty="0" err="1"/>
              <a:t>Limingantie</a:t>
            </a:r>
            <a:r>
              <a:rPr lang="fi-FI" sz="1400" dirty="0"/>
              <a:t>) </a:t>
            </a:r>
            <a:r>
              <a:rPr lang="fi-FI" sz="1400" dirty="0" err="1"/>
              <a:t>jk+pp</a:t>
            </a:r>
            <a:r>
              <a:rPr lang="fi-FI" sz="1400" dirty="0"/>
              <a:t> -väylä välillä </a:t>
            </a:r>
            <a:r>
              <a:rPr lang="fi-FI" sz="1400" dirty="0" err="1"/>
              <a:t>Äimärautio</a:t>
            </a:r>
            <a:r>
              <a:rPr lang="fi-FI" sz="1400" dirty="0"/>
              <a:t> – Oulunlahden koulu, 4,0 M€ </a:t>
            </a:r>
          </a:p>
          <a:p>
            <a:pPr marL="715645" lvl="1" indent="-356870"/>
            <a:r>
              <a:rPr lang="fi-FI" sz="1400" dirty="0">
                <a:cs typeface="Arial"/>
              </a:rPr>
              <a:t>Mt 8484 Kiviniementien ja Kylätien kiertoliittymä, 1,0 M€</a:t>
            </a:r>
          </a:p>
          <a:p>
            <a:pPr marL="715645" lvl="1" indent="-356870"/>
            <a:r>
              <a:rPr lang="fi-FI" sz="1400" dirty="0">
                <a:cs typeface="Arial"/>
              </a:rPr>
              <a:t>Pienet </a:t>
            </a:r>
            <a:r>
              <a:rPr lang="fi-FI" sz="1400" dirty="0" err="1">
                <a:cs typeface="Arial"/>
              </a:rPr>
              <a:t>lt</a:t>
            </a:r>
            <a:r>
              <a:rPr lang="fi-FI" sz="1400" dirty="0">
                <a:cs typeface="Arial"/>
              </a:rPr>
              <a:t>- ja joukkoliikennehankkeet, 0,5 M€</a:t>
            </a:r>
          </a:p>
          <a:p>
            <a:r>
              <a:rPr lang="fi-FI" sz="2000" dirty="0"/>
              <a:t>Hailuoto</a:t>
            </a:r>
          </a:p>
          <a:p>
            <a:pPr lvl="1"/>
            <a:r>
              <a:rPr lang="fi-FI" sz="1400" dirty="0"/>
              <a:t>Mt 816 </a:t>
            </a:r>
            <a:r>
              <a:rPr lang="fi-FI" sz="1400" dirty="0" err="1"/>
              <a:t>jk+pp</a:t>
            </a:r>
            <a:r>
              <a:rPr lang="fi-FI" sz="1400" dirty="0"/>
              <a:t> -väylä välillä Kengänperäntie – Marjaniemen satama ja pysäköintialue, 0,5 M€</a:t>
            </a:r>
          </a:p>
          <a:p>
            <a:r>
              <a:rPr lang="fi-FI" sz="2000" dirty="0"/>
              <a:t>Ii</a:t>
            </a:r>
          </a:p>
          <a:p>
            <a:pPr lvl="1"/>
            <a:r>
              <a:rPr lang="fi-FI" sz="1400" dirty="0" err="1"/>
              <a:t>Vt</a:t>
            </a:r>
            <a:r>
              <a:rPr lang="fi-FI" sz="1400" dirty="0"/>
              <a:t> 4 Haminan kiertoliittymän kehittäminen, 0,5 M€</a:t>
            </a:r>
          </a:p>
          <a:p>
            <a:pPr lvl="1"/>
            <a:r>
              <a:rPr lang="fi-FI" sz="1400" dirty="0"/>
              <a:t>Mt 8511 Virkkulantie, </a:t>
            </a:r>
            <a:r>
              <a:rPr lang="fi-FI" sz="1400" dirty="0" err="1"/>
              <a:t>jk+pp</a:t>
            </a:r>
            <a:r>
              <a:rPr lang="fi-FI" sz="1400" dirty="0"/>
              <a:t> -väylä (2,3 km), 1,5 M€ (tai vaihtoehtoinen kohde) </a:t>
            </a:r>
          </a:p>
          <a:p>
            <a:pPr marL="715645" lvl="1" indent="-356870"/>
            <a:endParaRPr lang="fi-FI" sz="2000" dirty="0"/>
          </a:p>
          <a:p>
            <a:pPr marL="715645" lvl="1" indent="-356870"/>
            <a:endParaRPr lang="fi-FI" sz="2000" dirty="0"/>
          </a:p>
          <a:p>
            <a:pPr lvl="1"/>
            <a:endParaRPr lang="fi-FI" sz="1600" dirty="0"/>
          </a:p>
        </p:txBody>
      </p:sp>
      <p:sp>
        <p:nvSpPr>
          <p:cNvPr id="8" name="Päivämäärän paikkamerkki 7">
            <a:extLst>
              <a:ext uri="{FF2B5EF4-FFF2-40B4-BE49-F238E27FC236}">
                <a16:creationId xmlns:a16="http://schemas.microsoft.com/office/drawing/2014/main" id="{DCDAACD8-04A3-1EAC-6673-471C1290A6F0}"/>
              </a:ext>
            </a:extLst>
          </p:cNvPr>
          <p:cNvSpPr>
            <a:spLocks noGrp="1"/>
          </p:cNvSpPr>
          <p:nvPr>
            <p:ph type="dt" sz="half" idx="2"/>
          </p:nvPr>
        </p:nvSpPr>
        <p:spPr/>
        <p:txBody>
          <a:bodyPr/>
          <a:lstStyle/>
          <a:p>
            <a:pPr algn="r"/>
            <a:r>
              <a:rPr lang="fi-FI"/>
              <a:t>16.10.2024   |   </a:t>
            </a:r>
            <a:endParaRPr lang="fi-FI" dirty="0"/>
          </a:p>
        </p:txBody>
      </p:sp>
      <p:sp>
        <p:nvSpPr>
          <p:cNvPr id="9" name="Dian numeron paikkamerkki 8">
            <a:extLst>
              <a:ext uri="{FF2B5EF4-FFF2-40B4-BE49-F238E27FC236}">
                <a16:creationId xmlns:a16="http://schemas.microsoft.com/office/drawing/2014/main" id="{560A563A-0D53-1D68-7688-8D60077CF5FC}"/>
              </a:ext>
            </a:extLst>
          </p:cNvPr>
          <p:cNvSpPr>
            <a:spLocks noGrp="1"/>
          </p:cNvSpPr>
          <p:nvPr>
            <p:ph type="sldNum" sz="quarter" idx="4"/>
          </p:nvPr>
        </p:nvSpPr>
        <p:spPr/>
        <p:txBody>
          <a:bodyPr/>
          <a:lstStyle/>
          <a:p>
            <a:pPr algn="l"/>
            <a:fld id="{03D2D5F4-4871-4469-8343-ED7F6811B37D}" type="slidenum">
              <a:rPr lang="fi-FI" smtClean="0"/>
              <a:pPr algn="l"/>
              <a:t>24</a:t>
            </a:fld>
            <a:endParaRPr lang="fi-FI" dirty="0"/>
          </a:p>
        </p:txBody>
      </p:sp>
      <p:sp>
        <p:nvSpPr>
          <p:cNvPr id="10" name="Alatunnisteen paikkamerkki 9">
            <a:extLst>
              <a:ext uri="{FF2B5EF4-FFF2-40B4-BE49-F238E27FC236}">
                <a16:creationId xmlns:a16="http://schemas.microsoft.com/office/drawing/2014/main" id="{D3E90683-8BA4-BFBE-0264-1E54281CC7FE}"/>
              </a:ext>
            </a:extLst>
          </p:cNvPr>
          <p:cNvSpPr>
            <a:spLocks noGrp="1"/>
          </p:cNvSpPr>
          <p:nvPr>
            <p:ph type="ftr" sz="quarter" idx="3"/>
          </p:nvPr>
        </p:nvSpPr>
        <p:spPr/>
        <p:txBody>
          <a:bodyPr/>
          <a:lstStyle/>
          <a:p>
            <a:pPr algn="l"/>
            <a:r>
              <a:rPr lang="fi-FI"/>
              <a:t>Marjo Paavola</a:t>
            </a:r>
            <a:endParaRPr lang="fi-FI" dirty="0"/>
          </a:p>
        </p:txBody>
      </p:sp>
      <p:sp>
        <p:nvSpPr>
          <p:cNvPr id="2" name="Tekstiruutu 1">
            <a:extLst>
              <a:ext uri="{FF2B5EF4-FFF2-40B4-BE49-F238E27FC236}">
                <a16:creationId xmlns:a16="http://schemas.microsoft.com/office/drawing/2014/main" id="{BD939CED-A9F4-A901-4CBC-9AD42080FDE2}"/>
              </a:ext>
            </a:extLst>
          </p:cNvPr>
          <p:cNvSpPr txBox="1"/>
          <p:nvPr/>
        </p:nvSpPr>
        <p:spPr>
          <a:xfrm>
            <a:off x="6437461" y="1122630"/>
            <a:ext cx="5535147" cy="5816977"/>
          </a:xfrm>
          <a:prstGeom prst="rect">
            <a:avLst/>
          </a:prstGeom>
          <a:noFill/>
        </p:spPr>
        <p:txBody>
          <a:bodyPr wrap="square" lIns="0" tIns="0" rIns="0" bIns="0" rtlCol="0">
            <a:spAutoFit/>
          </a:bodyPr>
          <a:lstStyle/>
          <a:p>
            <a:pPr marL="171450" indent="-171450">
              <a:spcBef>
                <a:spcPts val="1000"/>
              </a:spcBef>
              <a:buClr>
                <a:schemeClr val="tx2"/>
              </a:buClr>
              <a:buFont typeface="Arial" panose="020B0604020202020204" pitchFamily="34" charset="0"/>
              <a:buChar char="•"/>
            </a:pPr>
            <a:r>
              <a:rPr lang="fi-FI" sz="2000" dirty="0"/>
              <a:t>Kempele</a:t>
            </a:r>
          </a:p>
          <a:p>
            <a:pPr marL="628650" lvl="1" indent="-171450">
              <a:spcBef>
                <a:spcPts val="1000"/>
              </a:spcBef>
              <a:buClr>
                <a:schemeClr val="tx2"/>
              </a:buClr>
              <a:buFont typeface="Arial" panose="020B0604020202020204" pitchFamily="34" charset="0"/>
              <a:buChar char="•"/>
            </a:pPr>
            <a:r>
              <a:rPr lang="fi-FI" sz="1400" dirty="0"/>
              <a:t>Mt 816 liikennejärjestelyt Kempeleen taajaman kohdalla, väli Ollilantie - Hovintie, 2,0 M€</a:t>
            </a:r>
          </a:p>
          <a:p>
            <a:pPr marL="628650" lvl="1" indent="-171450">
              <a:spcBef>
                <a:spcPts val="1000"/>
              </a:spcBef>
              <a:buClr>
                <a:schemeClr val="tx2"/>
              </a:buClr>
              <a:buFont typeface="Arial" panose="020B0604020202020204" pitchFamily="34" charset="0"/>
              <a:buChar char="•"/>
            </a:pPr>
            <a:r>
              <a:rPr lang="fi-FI" sz="1400" dirty="0"/>
              <a:t>Mt 847 Teppolantien liikennevalot, 0,3 M€</a:t>
            </a:r>
            <a:endParaRPr lang="fi-FI" sz="1400" dirty="0">
              <a:highlight>
                <a:srgbClr val="FFFF00"/>
              </a:highlight>
            </a:endParaRPr>
          </a:p>
          <a:p>
            <a:pPr marL="171450" indent="-171450">
              <a:spcBef>
                <a:spcPts val="1000"/>
              </a:spcBef>
              <a:buClr>
                <a:schemeClr val="tx2"/>
              </a:buClr>
              <a:buFont typeface="Arial" panose="020B0604020202020204" pitchFamily="34" charset="0"/>
              <a:buChar char="•"/>
            </a:pPr>
            <a:r>
              <a:rPr lang="fi-FI" sz="2000" dirty="0"/>
              <a:t>Liminka</a:t>
            </a:r>
          </a:p>
          <a:p>
            <a:pPr marL="715645" lvl="1" indent="-356870">
              <a:spcBef>
                <a:spcPts val="1000"/>
              </a:spcBef>
              <a:buClr>
                <a:schemeClr val="tx2"/>
              </a:buClr>
              <a:buFont typeface="Arial" panose="020B0604020202020204" pitchFamily="34" charset="0"/>
              <a:buChar char="•"/>
            </a:pPr>
            <a:r>
              <a:rPr lang="fi-FI" sz="1400" dirty="0"/>
              <a:t>Mt 813 Emäntäkoulun kiertoliittymä, 1,0 M€</a:t>
            </a:r>
          </a:p>
          <a:p>
            <a:pPr marL="715645" lvl="1" indent="-356870">
              <a:spcBef>
                <a:spcPts val="1000"/>
              </a:spcBef>
              <a:buClr>
                <a:schemeClr val="tx2"/>
              </a:buClr>
              <a:buFont typeface="Arial" panose="020B0604020202020204" pitchFamily="34" charset="0"/>
              <a:buChar char="•"/>
            </a:pPr>
            <a:r>
              <a:rPr lang="fi-FI" sz="1400" dirty="0"/>
              <a:t>Mt 813/</a:t>
            </a:r>
            <a:r>
              <a:rPr lang="fi-FI" sz="1400" dirty="0" err="1"/>
              <a:t>Liminganraitti</a:t>
            </a:r>
            <a:r>
              <a:rPr lang="fi-FI" sz="1400" dirty="0"/>
              <a:t> kiertoliittymä, 1,0 M€</a:t>
            </a:r>
          </a:p>
          <a:p>
            <a:pPr marL="356870" indent="-356870">
              <a:spcBef>
                <a:spcPts val="1000"/>
              </a:spcBef>
              <a:buClr>
                <a:schemeClr val="tx2"/>
              </a:buClr>
              <a:buFont typeface="Arial" panose="020B0604020202020204" pitchFamily="34" charset="0"/>
              <a:buChar char="•"/>
            </a:pPr>
            <a:r>
              <a:rPr lang="fi-FI" sz="2000" dirty="0"/>
              <a:t>Lumijoki</a:t>
            </a:r>
          </a:p>
          <a:p>
            <a:pPr marL="715645" lvl="1" indent="-356870">
              <a:spcBef>
                <a:spcPts val="1000"/>
              </a:spcBef>
              <a:buClr>
                <a:schemeClr val="tx2"/>
              </a:buClr>
              <a:buFont typeface="Arial" panose="020B0604020202020204" pitchFamily="34" charset="0"/>
              <a:buChar char="•"/>
            </a:pPr>
            <a:r>
              <a:rPr lang="fi-FI" sz="1400" dirty="0"/>
              <a:t>Mt 18621 Lumijoen Ylipääntien </a:t>
            </a:r>
            <a:r>
              <a:rPr lang="fi-FI" sz="1400" dirty="0" err="1"/>
              <a:t>jk+pp</a:t>
            </a:r>
            <a:r>
              <a:rPr lang="fi-FI" sz="1400" dirty="0"/>
              <a:t> -väylä, 1,7 km,  1,0 M€</a:t>
            </a:r>
          </a:p>
          <a:p>
            <a:pPr marL="356870" indent="-356870">
              <a:spcBef>
                <a:spcPts val="1000"/>
              </a:spcBef>
              <a:buClr>
                <a:schemeClr val="tx2"/>
              </a:buClr>
              <a:buFont typeface="Arial" panose="020B0604020202020204" pitchFamily="34" charset="0"/>
              <a:buChar char="•"/>
            </a:pPr>
            <a:r>
              <a:rPr lang="fi-FI" sz="2000" dirty="0"/>
              <a:t>Muhos</a:t>
            </a:r>
          </a:p>
          <a:p>
            <a:pPr marL="715645" lvl="1" indent="-356870">
              <a:spcBef>
                <a:spcPts val="1000"/>
              </a:spcBef>
              <a:buClr>
                <a:schemeClr val="tx2"/>
              </a:buClr>
              <a:buFont typeface="Arial" panose="020B0604020202020204" pitchFamily="34" charset="0"/>
              <a:buChar char="•"/>
            </a:pPr>
            <a:r>
              <a:rPr lang="fi-FI" sz="1400" dirty="0" err="1"/>
              <a:t>Vt</a:t>
            </a:r>
            <a:r>
              <a:rPr lang="fi-FI" sz="1400" dirty="0"/>
              <a:t> 22 </a:t>
            </a:r>
            <a:r>
              <a:rPr lang="fi-FI" sz="1400" dirty="0" err="1"/>
              <a:t>jk+pp</a:t>
            </a:r>
            <a:r>
              <a:rPr lang="fi-FI" sz="1400" dirty="0"/>
              <a:t> -väylä välillä Laitasaari – </a:t>
            </a:r>
            <a:r>
              <a:rPr lang="fi-FI" sz="1400" dirty="0" err="1"/>
              <a:t>Kärnäntie</a:t>
            </a:r>
            <a:r>
              <a:rPr lang="fi-FI" sz="1400" dirty="0"/>
              <a:t> (4 km),      2,3 M€</a:t>
            </a:r>
          </a:p>
          <a:p>
            <a:pPr marL="356870" indent="-356870">
              <a:spcBef>
                <a:spcPts val="1000"/>
              </a:spcBef>
              <a:buClr>
                <a:schemeClr val="tx2"/>
              </a:buClr>
              <a:buFont typeface="Arial" panose="020B0604020202020204" pitchFamily="34" charset="0"/>
              <a:buChar char="•"/>
            </a:pPr>
            <a:r>
              <a:rPr lang="fi-FI" sz="2000" dirty="0"/>
              <a:t>Tyrnävä</a:t>
            </a:r>
          </a:p>
          <a:p>
            <a:pPr marL="715645" lvl="1" indent="-356870">
              <a:spcBef>
                <a:spcPts val="1000"/>
              </a:spcBef>
              <a:buClr>
                <a:schemeClr val="tx2"/>
              </a:buClr>
              <a:buFont typeface="Arial" panose="020B0604020202020204" pitchFamily="34" charset="0"/>
              <a:buChar char="•"/>
            </a:pPr>
            <a:r>
              <a:rPr lang="fi-FI" sz="1400" dirty="0" err="1"/>
              <a:t>Vt</a:t>
            </a:r>
            <a:r>
              <a:rPr lang="fi-FI" sz="1400" dirty="0"/>
              <a:t> 4 / </a:t>
            </a:r>
            <a:r>
              <a:rPr lang="fi-FI" sz="1400" dirty="0" err="1"/>
              <a:t>mt</a:t>
            </a:r>
            <a:r>
              <a:rPr lang="fi-FI" sz="1400" dirty="0"/>
              <a:t> 18609 </a:t>
            </a:r>
            <a:r>
              <a:rPr lang="fi-FI" sz="1400" dirty="0" err="1"/>
              <a:t>Haurukyläntie</a:t>
            </a:r>
            <a:r>
              <a:rPr lang="fi-FI" sz="1400" dirty="0"/>
              <a:t>, liittymän toteuttaminen,       1,5 M€</a:t>
            </a:r>
          </a:p>
          <a:p>
            <a:pPr marL="715645" lvl="1" indent="-356870"/>
            <a:endParaRPr lang="fi-FI" sz="2000" dirty="0"/>
          </a:p>
          <a:p>
            <a:pPr algn="l"/>
            <a:endParaRPr lang="fi-FI" dirty="0" err="1"/>
          </a:p>
        </p:txBody>
      </p:sp>
    </p:spTree>
    <p:extLst>
      <p:ext uri="{BB962C8B-B14F-4D97-AF65-F5344CB8AC3E}">
        <p14:creationId xmlns:p14="http://schemas.microsoft.com/office/powerpoint/2010/main" val="166176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72E44630-6DA4-C065-BBD7-C6966D759279}"/>
              </a:ext>
            </a:extLst>
          </p:cNvPr>
          <p:cNvSpPr>
            <a:spLocks noGrp="1"/>
          </p:cNvSpPr>
          <p:nvPr>
            <p:ph type="sldNum" sz="quarter" idx="4"/>
          </p:nvPr>
        </p:nvSpPr>
        <p:spPr/>
        <p:txBody>
          <a:bodyPr/>
          <a:lstStyle/>
          <a:p>
            <a:pPr algn="l"/>
            <a:fld id="{03D2D5F4-4871-4469-8343-ED7F6811B37D}" type="slidenum">
              <a:rPr lang="fi-FI" smtClean="0"/>
              <a:pPr algn="l"/>
              <a:t>25</a:t>
            </a:fld>
            <a:endParaRPr lang="fi-FI" dirty="0"/>
          </a:p>
        </p:txBody>
      </p:sp>
      <p:sp>
        <p:nvSpPr>
          <p:cNvPr id="6" name="Alatunnisteen paikkamerkki 5">
            <a:extLst>
              <a:ext uri="{FF2B5EF4-FFF2-40B4-BE49-F238E27FC236}">
                <a16:creationId xmlns:a16="http://schemas.microsoft.com/office/drawing/2014/main" id="{01F3E1BB-EC09-E296-63F8-06B80FFD7DFB}"/>
              </a:ext>
            </a:extLst>
          </p:cNvPr>
          <p:cNvSpPr>
            <a:spLocks noGrp="1"/>
          </p:cNvSpPr>
          <p:nvPr>
            <p:ph type="ftr" sz="quarter" idx="3"/>
          </p:nvPr>
        </p:nvSpPr>
        <p:spPr/>
        <p:txBody>
          <a:bodyPr/>
          <a:lstStyle/>
          <a:p>
            <a:pPr algn="l"/>
            <a:r>
              <a:rPr lang="fi-FI"/>
              <a:t>Risto Leppänen</a:t>
            </a:r>
            <a:endParaRPr lang="fi-FI" dirty="0"/>
          </a:p>
        </p:txBody>
      </p:sp>
      <p:sp>
        <p:nvSpPr>
          <p:cNvPr id="2" name="Sisällön paikkamerkki 11">
            <a:extLst>
              <a:ext uri="{FF2B5EF4-FFF2-40B4-BE49-F238E27FC236}">
                <a16:creationId xmlns:a16="http://schemas.microsoft.com/office/drawing/2014/main" id="{AC6DBB28-88EF-FA9C-15FD-D876E5F2C2F7}"/>
              </a:ext>
            </a:extLst>
          </p:cNvPr>
          <p:cNvSpPr txBox="1">
            <a:spLocks/>
          </p:cNvSpPr>
          <p:nvPr/>
        </p:nvSpPr>
        <p:spPr>
          <a:xfrm>
            <a:off x="355601" y="278774"/>
            <a:ext cx="11652250" cy="334491"/>
          </a:xfrm>
          <a:prstGeom prst="rect">
            <a:avLst/>
          </a:prstGeom>
        </p:spPr>
        <p:txBody>
          <a:bodyPr vert="horz" lIns="0" tIns="0" rIns="0" bIns="0" rtlCol="0" anchor="t" anchorCtr="0">
            <a:noAutofit/>
          </a:bodyPr>
          <a:lst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2200" b="1" dirty="0">
                <a:solidFill>
                  <a:schemeClr val="accent1"/>
                </a:solidFill>
              </a:rPr>
              <a:t>Vihreän siirtymän hankkeiden YVA-tilanne 9/2024 Pohjois-Pohjanmaalla ja Kainuussa</a:t>
            </a:r>
          </a:p>
          <a:p>
            <a:pPr marL="0" indent="0">
              <a:buFont typeface="Arial" panose="020B0604020202020204" pitchFamily="34" charset="0"/>
              <a:buNone/>
            </a:pPr>
            <a:endParaRPr lang="fi-FI" sz="2400" b="1" dirty="0">
              <a:solidFill>
                <a:schemeClr val="accent1"/>
              </a:solidFill>
            </a:endParaRPr>
          </a:p>
          <a:p>
            <a:pPr marL="0" indent="0">
              <a:buFont typeface="Arial" panose="020B0604020202020204" pitchFamily="34" charset="0"/>
              <a:buNone/>
            </a:pPr>
            <a:endParaRPr lang="fi-FI" sz="2400" dirty="0"/>
          </a:p>
          <a:p>
            <a:pPr marL="0" indent="0">
              <a:buFont typeface="Arial" panose="020B0604020202020204" pitchFamily="34" charset="0"/>
              <a:buNone/>
            </a:pPr>
            <a:endParaRPr lang="fi-FI" sz="2800" dirty="0"/>
          </a:p>
          <a:p>
            <a:pPr marL="714375" lvl="3" indent="-357188">
              <a:buFont typeface="Arial" panose="020B0604020202020204" pitchFamily="34" charset="0"/>
              <a:buChar char="•"/>
            </a:pPr>
            <a:endParaRPr lang="fi-FI" b="1" dirty="0"/>
          </a:p>
          <a:p>
            <a:endParaRPr lang="fi-FI" sz="2800" dirty="0"/>
          </a:p>
        </p:txBody>
      </p:sp>
      <p:pic>
        <p:nvPicPr>
          <p:cNvPr id="9" name="Kuva 8" descr="Kuva, joka sisältää kohteen teksti, kartta, atlas, diagrammi&#10;&#10;Kuvaus luotu automaattisesti">
            <a:extLst>
              <a:ext uri="{FF2B5EF4-FFF2-40B4-BE49-F238E27FC236}">
                <a16:creationId xmlns:a16="http://schemas.microsoft.com/office/drawing/2014/main" id="{DD7170EA-742F-5EE3-BAE6-C3302F716561}"/>
              </a:ext>
            </a:extLst>
          </p:cNvPr>
          <p:cNvPicPr>
            <a:picLocks noChangeAspect="1"/>
          </p:cNvPicPr>
          <p:nvPr/>
        </p:nvPicPr>
        <p:blipFill rotWithShape="1">
          <a:blip r:embed="rId2">
            <a:extLst>
              <a:ext uri="{28A0092B-C50C-407E-A947-70E740481C1C}">
                <a14:useLocalDpi xmlns:a14="http://schemas.microsoft.com/office/drawing/2010/main" val="0"/>
              </a:ext>
            </a:extLst>
          </a:blip>
          <a:srcRect t="2785" b="3191"/>
          <a:stretch/>
        </p:blipFill>
        <p:spPr>
          <a:xfrm>
            <a:off x="611860" y="742949"/>
            <a:ext cx="5617489" cy="5905501"/>
          </a:xfrm>
          <a:prstGeom prst="rect">
            <a:avLst/>
          </a:prstGeom>
        </p:spPr>
      </p:pic>
      <p:pic>
        <p:nvPicPr>
          <p:cNvPr id="11" name="Kuva 10" descr="Kuva, joka sisältää kohteen teksti, kartta, atlas, diagrammi&#10;&#10;Kuvaus luotu automaattisesti">
            <a:extLst>
              <a:ext uri="{FF2B5EF4-FFF2-40B4-BE49-F238E27FC236}">
                <a16:creationId xmlns:a16="http://schemas.microsoft.com/office/drawing/2014/main" id="{31103648-695B-16AC-0C3F-57D77EEFDD0A}"/>
              </a:ext>
            </a:extLst>
          </p:cNvPr>
          <p:cNvPicPr>
            <a:picLocks noChangeAspect="1"/>
          </p:cNvPicPr>
          <p:nvPr/>
        </p:nvPicPr>
        <p:blipFill rotWithShape="1">
          <a:blip r:embed="rId3">
            <a:extLst>
              <a:ext uri="{28A0092B-C50C-407E-A947-70E740481C1C}">
                <a14:useLocalDpi xmlns:a14="http://schemas.microsoft.com/office/drawing/2010/main" val="0"/>
              </a:ext>
            </a:extLst>
          </a:blip>
          <a:srcRect l="3893" t="1371" r="12054" b="3719"/>
          <a:stretch/>
        </p:blipFill>
        <p:spPr>
          <a:xfrm>
            <a:off x="6369951" y="1422400"/>
            <a:ext cx="5479149" cy="4375150"/>
          </a:xfrm>
          <a:prstGeom prst="rect">
            <a:avLst/>
          </a:prstGeom>
        </p:spPr>
      </p:pic>
    </p:spTree>
    <p:extLst>
      <p:ext uri="{BB962C8B-B14F-4D97-AF65-F5344CB8AC3E}">
        <p14:creationId xmlns:p14="http://schemas.microsoft.com/office/powerpoint/2010/main" val="3259327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540727E-B497-D16A-CD16-BE71B09103FB}"/>
              </a:ext>
            </a:extLst>
          </p:cNvPr>
          <p:cNvSpPr>
            <a:spLocks noGrp="1"/>
          </p:cNvSpPr>
          <p:nvPr>
            <p:ph type="title"/>
          </p:nvPr>
        </p:nvSpPr>
        <p:spPr>
          <a:xfrm>
            <a:off x="835265" y="424990"/>
            <a:ext cx="7092366" cy="1119501"/>
          </a:xfrm>
        </p:spPr>
        <p:txBody>
          <a:bodyPr/>
          <a:lstStyle/>
          <a:p>
            <a:r>
              <a:rPr lang="en-US" dirty="0" err="1"/>
              <a:t>Tuulivoimarakentaminen</a:t>
            </a:r>
            <a:r>
              <a:rPr lang="en-US" dirty="0"/>
              <a:t> ja </a:t>
            </a:r>
            <a:r>
              <a:rPr lang="en-US" dirty="0" err="1"/>
              <a:t>liikenne</a:t>
            </a:r>
            <a:endParaRPr lang="en-US" dirty="0"/>
          </a:p>
        </p:txBody>
      </p:sp>
      <p:sp>
        <p:nvSpPr>
          <p:cNvPr id="3" name="Sisällön paikkamerkki 2">
            <a:extLst>
              <a:ext uri="{FF2B5EF4-FFF2-40B4-BE49-F238E27FC236}">
                <a16:creationId xmlns:a16="http://schemas.microsoft.com/office/drawing/2014/main" id="{DA24351F-F8F1-C1B8-6939-FEEAA71BAEDF}"/>
              </a:ext>
            </a:extLst>
          </p:cNvPr>
          <p:cNvSpPr>
            <a:spLocks noGrp="1"/>
          </p:cNvSpPr>
          <p:nvPr>
            <p:ph idx="1"/>
          </p:nvPr>
        </p:nvSpPr>
        <p:spPr>
          <a:xfrm>
            <a:off x="574006" y="1880893"/>
            <a:ext cx="6627909" cy="3992366"/>
          </a:xfrm>
        </p:spPr>
        <p:txBody>
          <a:bodyPr anchor="t">
            <a:normAutofit fontScale="85000" lnSpcReduction="10000"/>
          </a:bodyPr>
          <a:lstStyle/>
          <a:p>
            <a:pPr marL="356870" indent="-356870"/>
            <a:r>
              <a:rPr lang="fi-FI" sz="1800" dirty="0"/>
              <a:t>ELY-keskus edistää vihreää siirtymää ja energiaomavaraisuutta.</a:t>
            </a:r>
          </a:p>
          <a:p>
            <a:pPr marL="356870" indent="-356870"/>
            <a:r>
              <a:rPr lang="fi-FI" sz="1800" dirty="0"/>
              <a:t>Voimakas tuulivoimarakentaminen Pohjois-Pohjanmaan ELY-keskuksen alueella luo kuitenkin liikenteellisiä haasteita, sillä rakentaminen synnyttää merkittävästi kuljetuksia maanteille. </a:t>
            </a:r>
          </a:p>
          <a:p>
            <a:pPr marL="356870" indent="-356870"/>
            <a:r>
              <a:rPr lang="fi-FI" sz="1800" dirty="0"/>
              <a:t>Maantieverkolle haasteita aiheuttavat tuulivoimaloiden suurten osien erikoiskuljetukset ja voimala-alueen rakentamisesta vähäliikenteiselle maantieverkolle aiheutuva kuormitus. </a:t>
            </a:r>
          </a:p>
          <a:p>
            <a:endParaRPr lang="fi-FI" sz="1800" dirty="0"/>
          </a:p>
          <a:p>
            <a:r>
              <a:rPr lang="fi-FI" sz="1800" dirty="0"/>
              <a:t>Pohjois-Pohjanmaan liitto ja Kainuun liitto laatineet </a:t>
            </a:r>
            <a:r>
              <a:rPr lang="fi-FI" sz="1800" b="1" dirty="0"/>
              <a:t>liikennöitävyysselvityksen</a:t>
            </a:r>
            <a:r>
              <a:rPr lang="fi-FI" sz="1800" dirty="0"/>
              <a:t> Pohjois-Pohjanmaan ja Kainuun alueen tuulivoimahankkeiden liikenteellisen saavutettavuuden näkökulmasta. Raportti löytyy </a:t>
            </a:r>
            <a:r>
              <a:rPr lang="fi-FI" sz="1800" dirty="0">
                <a:hlinkClick r:id="rId3"/>
              </a:rPr>
              <a:t>täältä</a:t>
            </a:r>
            <a:r>
              <a:rPr lang="fi-FI" sz="1800" dirty="0"/>
              <a:t>.</a:t>
            </a:r>
          </a:p>
          <a:p>
            <a:r>
              <a:rPr lang="fi-FI" sz="1800" dirty="0" err="1"/>
              <a:t>POPELY:n</a:t>
            </a:r>
            <a:r>
              <a:rPr lang="fi-FI" sz="1800" dirty="0"/>
              <a:t> johdolla laadittu </a:t>
            </a:r>
            <a:r>
              <a:rPr lang="fi-FI" sz="1800" b="1" dirty="0"/>
              <a:t>Tuulivoimarakentaminen tienpitäjän näkökulmasta </a:t>
            </a:r>
            <a:r>
              <a:rPr lang="fi-FI" sz="1800" dirty="0"/>
              <a:t>–selvitys. Raportti löytyy </a:t>
            </a:r>
            <a:r>
              <a:rPr lang="fi-FI" sz="1800" dirty="0">
                <a:hlinkClick r:id="rId4"/>
              </a:rPr>
              <a:t>täältä</a:t>
            </a:r>
            <a:r>
              <a:rPr lang="fi-FI" sz="1800" dirty="0"/>
              <a:t>.</a:t>
            </a:r>
          </a:p>
          <a:p>
            <a:r>
              <a:rPr lang="fi-FI" sz="1800" dirty="0">
                <a:effectLst/>
              </a:rPr>
              <a:t>Väyläviraston </a:t>
            </a:r>
            <a:r>
              <a:rPr lang="fi-FI" sz="1800" b="1" dirty="0">
                <a:effectLst/>
              </a:rPr>
              <a:t>Tuulivoimalaohje</a:t>
            </a:r>
            <a:r>
              <a:rPr lang="fi-FI" sz="1800" dirty="0">
                <a:effectLst/>
              </a:rPr>
              <a:t> (Liikenneviraston julkaisuja 8/2012)</a:t>
            </a:r>
            <a:endParaRPr lang="fi-FI" sz="1800" dirty="0"/>
          </a:p>
          <a:p>
            <a:endParaRPr lang="fi-FI" sz="1800" dirty="0"/>
          </a:p>
          <a:p>
            <a:endParaRPr lang="fi-FI" sz="1800" dirty="0"/>
          </a:p>
          <a:p>
            <a:endParaRPr lang="fi-FI" sz="1800" dirty="0"/>
          </a:p>
        </p:txBody>
      </p:sp>
      <p:sp>
        <p:nvSpPr>
          <p:cNvPr id="5" name="Dian numeron paikkamerkki 4">
            <a:extLst>
              <a:ext uri="{FF2B5EF4-FFF2-40B4-BE49-F238E27FC236}">
                <a16:creationId xmlns:a16="http://schemas.microsoft.com/office/drawing/2014/main" id="{CE920F2E-A141-EC97-90CA-EBF0424D3A32}"/>
              </a:ext>
            </a:extLst>
          </p:cNvPr>
          <p:cNvSpPr>
            <a:spLocks noGrp="1"/>
          </p:cNvSpPr>
          <p:nvPr>
            <p:ph type="sldNum" sz="quarter" idx="4"/>
          </p:nvPr>
        </p:nvSpPr>
        <p:spPr>
          <a:xfrm>
            <a:off x="922350" y="6374625"/>
            <a:ext cx="482704" cy="204601"/>
          </a:xfrm>
        </p:spPr>
        <p:txBody>
          <a:bodyPr anchor="ctr">
            <a:normAutofit/>
          </a:bodyPr>
          <a:lstStyle/>
          <a:p>
            <a:pPr>
              <a:spcAft>
                <a:spcPts val="600"/>
              </a:spcAft>
            </a:pPr>
            <a:fld id="{03D2D5F4-4871-4469-8343-ED7F6811B37D}" type="slidenum">
              <a:rPr lang="fi-FI" smtClean="0"/>
              <a:pPr>
                <a:spcAft>
                  <a:spcPts val="600"/>
                </a:spcAft>
              </a:pPr>
              <a:t>26</a:t>
            </a:fld>
            <a:endParaRPr lang="fi-FI"/>
          </a:p>
        </p:txBody>
      </p:sp>
      <p:sp>
        <p:nvSpPr>
          <p:cNvPr id="7" name="Alatunnisteen paikkamerkki 6">
            <a:extLst>
              <a:ext uri="{FF2B5EF4-FFF2-40B4-BE49-F238E27FC236}">
                <a16:creationId xmlns:a16="http://schemas.microsoft.com/office/drawing/2014/main" id="{A8776041-7C3E-4E9F-A186-CD43EFEDA2A3}"/>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endParaRPr lang="fi-FI" dirty="0"/>
          </a:p>
        </p:txBody>
      </p:sp>
      <p:pic>
        <p:nvPicPr>
          <p:cNvPr id="13" name="Kuvan paikkamerkki 12" descr="Kuva, joka sisältää kohteen teksti, piha-, ajoneuvo, taivas&#10;&#10;Kuvaus luotu automaattisesti">
            <a:extLst>
              <a:ext uri="{FF2B5EF4-FFF2-40B4-BE49-F238E27FC236}">
                <a16:creationId xmlns:a16="http://schemas.microsoft.com/office/drawing/2014/main" id="{CA3F2E8E-4F71-AE18-D456-773E896C042B}"/>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3215" r="3215"/>
          <a:stretch>
            <a:fillRect/>
          </a:stretch>
        </p:blipFill>
        <p:spPr>
          <a:xfrm>
            <a:off x="7699375" y="179388"/>
            <a:ext cx="4313238" cy="6499225"/>
          </a:xfrm>
        </p:spPr>
      </p:pic>
      <p:sp>
        <p:nvSpPr>
          <p:cNvPr id="2" name="Päivämäärän paikkamerkki 1">
            <a:extLst>
              <a:ext uri="{FF2B5EF4-FFF2-40B4-BE49-F238E27FC236}">
                <a16:creationId xmlns:a16="http://schemas.microsoft.com/office/drawing/2014/main" id="{2F174786-2D26-6AF6-A8CC-5462ED8525A8}"/>
              </a:ext>
            </a:extLst>
          </p:cNvPr>
          <p:cNvSpPr>
            <a:spLocks noGrp="1"/>
          </p:cNvSpPr>
          <p:nvPr>
            <p:ph type="dt" sz="half" idx="2"/>
          </p:nvPr>
        </p:nvSpPr>
        <p:spPr/>
        <p:txBody>
          <a:bodyPr/>
          <a:lstStyle/>
          <a:p>
            <a:pPr algn="r"/>
            <a:r>
              <a:rPr lang="fi-FI"/>
              <a:t>30.10.2024   |   </a:t>
            </a:r>
          </a:p>
        </p:txBody>
      </p:sp>
    </p:spTree>
    <p:extLst>
      <p:ext uri="{BB962C8B-B14F-4D97-AF65-F5344CB8AC3E}">
        <p14:creationId xmlns:p14="http://schemas.microsoft.com/office/powerpoint/2010/main" val="3208102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805E7124-9773-90AA-AD3A-D67D6C51A53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Content Placeholder 2">
            <a:extLst>
              <a:ext uri="{FF2B5EF4-FFF2-40B4-BE49-F238E27FC236}">
                <a16:creationId xmlns:a16="http://schemas.microsoft.com/office/drawing/2014/main" id="{854EC8D0-5694-2D89-C1D0-D65EB07BCD2D}"/>
              </a:ext>
            </a:extLst>
          </p:cNvPr>
          <p:cNvSpPr>
            <a:spLocks noGrp="1"/>
          </p:cNvSpPr>
          <p:nvPr>
            <p:ph idx="1"/>
          </p:nvPr>
        </p:nvSpPr>
        <p:spPr>
          <a:xfrm>
            <a:off x="360000" y="2387725"/>
            <a:ext cx="4974000" cy="4089200"/>
          </a:xfrm>
        </p:spPr>
        <p:txBody>
          <a:bodyPr/>
          <a:lstStyle/>
          <a:p>
            <a:r>
              <a:rPr lang="fi-FI" sz="1600" dirty="0"/>
              <a:t>Rautatiekuljetusten osuus kaikista raakapuukuljetuksista oli vuonna 2021 20 %. </a:t>
            </a:r>
          </a:p>
          <a:p>
            <a:r>
              <a:rPr lang="fi-FI" sz="1600" dirty="0"/>
              <a:t>Rautateitse kuljetetaan pääasiassa energiapuuta sekä paperi-, kartonki- ja selluteollisuuden kuljetuksia. Sahojen kuljetuksissa tiekuljetusten osuus on suurempi.</a:t>
            </a:r>
          </a:p>
          <a:p>
            <a:r>
              <a:rPr lang="fi-FI" sz="1600" dirty="0"/>
              <a:t>Uusien raakapuun kuormauspaikkojen ja rataosien parantamisten myötä kuljetusten ennakoidaan siirtyvän nykyistä enemmän raiteille.</a:t>
            </a:r>
          </a:p>
          <a:p>
            <a:r>
              <a:rPr lang="fi-FI" sz="1600" dirty="0"/>
              <a:t>Pohjois-Pohjanmaalla ja Kainuussa suurimmat kuljetusvirtoihin vaikuttavat muutokset ovat </a:t>
            </a:r>
            <a:r>
              <a:rPr lang="fi-FI" sz="1600" dirty="0" err="1"/>
              <a:t>Nuojuan</a:t>
            </a:r>
            <a:r>
              <a:rPr lang="fi-FI" sz="1600" dirty="0"/>
              <a:t> raakapuuterminaali Vaalassa sekä Pesiökylän raakapuuterminaali Suomussalmella.</a:t>
            </a:r>
          </a:p>
          <a:p>
            <a:endParaRPr lang="fi-FI" sz="1600" dirty="0">
              <a:highlight>
                <a:srgbClr val="FFFF00"/>
              </a:highlight>
            </a:endParaRPr>
          </a:p>
        </p:txBody>
      </p:sp>
      <p:sp>
        <p:nvSpPr>
          <p:cNvPr id="8" name="Title 1">
            <a:extLst>
              <a:ext uri="{FF2B5EF4-FFF2-40B4-BE49-F238E27FC236}">
                <a16:creationId xmlns:a16="http://schemas.microsoft.com/office/drawing/2014/main" id="{5C354E42-F5FF-4358-C55F-1EB068E83AC5}"/>
              </a:ext>
            </a:extLst>
          </p:cNvPr>
          <p:cNvSpPr txBox="1">
            <a:spLocks/>
          </p:cNvSpPr>
          <p:nvPr/>
        </p:nvSpPr>
        <p:spPr>
          <a:xfrm>
            <a:off x="360000" y="852719"/>
            <a:ext cx="5987016" cy="104348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fi-FI" dirty="0"/>
              <a:t>Tuotantolaitokset ja raakapuun </a:t>
            </a:r>
            <a:br>
              <a:rPr lang="fi-FI" dirty="0"/>
            </a:br>
            <a:r>
              <a:rPr lang="fi-FI" dirty="0"/>
              <a:t>kuormauspaikat</a:t>
            </a:r>
          </a:p>
        </p:txBody>
      </p:sp>
      <p:sp>
        <p:nvSpPr>
          <p:cNvPr id="4" name="TextBox 3">
            <a:extLst>
              <a:ext uri="{FF2B5EF4-FFF2-40B4-BE49-F238E27FC236}">
                <a16:creationId xmlns:a16="http://schemas.microsoft.com/office/drawing/2014/main" id="{118E5CBC-B9ED-BED3-FF7C-DF899BF355F6}"/>
              </a:ext>
            </a:extLst>
          </p:cNvPr>
          <p:cNvSpPr txBox="1"/>
          <p:nvPr/>
        </p:nvSpPr>
        <p:spPr>
          <a:xfrm>
            <a:off x="3353508" y="6611779"/>
            <a:ext cx="3600345" cy="246221"/>
          </a:xfrm>
          <a:prstGeom prst="rect">
            <a:avLst/>
          </a:prstGeom>
          <a:noFill/>
        </p:spPr>
        <p:txBody>
          <a:bodyPr wrap="none" lIns="0" tIns="0" rIns="0" bIns="0" rtlCol="0">
            <a:spAutoFit/>
          </a:bodyPr>
          <a:lstStyle/>
          <a:p>
            <a:pPr algn="l"/>
            <a:r>
              <a:rPr lang="fi-FI" sz="800" b="1" i="1" dirty="0"/>
              <a:t>Lähde: Väyläviraston julkaisuja 29/2022, </a:t>
            </a:r>
          </a:p>
          <a:p>
            <a:pPr algn="l"/>
            <a:r>
              <a:rPr lang="fi-FI" sz="800" b="1" i="1" dirty="0"/>
              <a:t>Rataverkon raakapuun kuormauspaikkaverkon tilanne ja tulevaisuuskuva</a:t>
            </a:r>
          </a:p>
        </p:txBody>
      </p:sp>
      <p:sp>
        <p:nvSpPr>
          <p:cNvPr id="2" name="Päivämäärän paikkamerkki 1">
            <a:extLst>
              <a:ext uri="{FF2B5EF4-FFF2-40B4-BE49-F238E27FC236}">
                <a16:creationId xmlns:a16="http://schemas.microsoft.com/office/drawing/2014/main" id="{3C7DCFF9-E07D-7541-5381-08412E2F232D}"/>
              </a:ext>
            </a:extLst>
          </p:cNvPr>
          <p:cNvSpPr>
            <a:spLocks noGrp="1"/>
          </p:cNvSpPr>
          <p:nvPr>
            <p:ph type="dt" sz="half" idx="2"/>
          </p:nvPr>
        </p:nvSpPr>
        <p:spPr/>
        <p:txBody>
          <a:bodyPr/>
          <a:lstStyle/>
          <a:p>
            <a:pPr algn="r"/>
            <a:r>
              <a:rPr lang="fi-FI"/>
              <a:t>30.10.2024   |   </a:t>
            </a:r>
          </a:p>
        </p:txBody>
      </p:sp>
      <p:sp>
        <p:nvSpPr>
          <p:cNvPr id="5" name="Dian numeron paikkamerkki 4">
            <a:extLst>
              <a:ext uri="{FF2B5EF4-FFF2-40B4-BE49-F238E27FC236}">
                <a16:creationId xmlns:a16="http://schemas.microsoft.com/office/drawing/2014/main" id="{87E71B1F-E674-D298-FF23-1A41E16453CC}"/>
              </a:ext>
            </a:extLst>
          </p:cNvPr>
          <p:cNvSpPr>
            <a:spLocks noGrp="1"/>
          </p:cNvSpPr>
          <p:nvPr>
            <p:ph type="sldNum" sz="quarter" idx="4"/>
          </p:nvPr>
        </p:nvSpPr>
        <p:spPr/>
        <p:txBody>
          <a:bodyPr/>
          <a:lstStyle/>
          <a:p>
            <a:pPr algn="l"/>
            <a:fld id="{03D2D5F4-4871-4469-8343-ED7F6811B37D}" type="slidenum">
              <a:rPr lang="fi-FI" smtClean="0"/>
              <a:pPr algn="l"/>
              <a:t>27</a:t>
            </a:fld>
            <a:endParaRPr lang="fi-FI"/>
          </a:p>
        </p:txBody>
      </p:sp>
      <p:sp>
        <p:nvSpPr>
          <p:cNvPr id="6" name="Alatunnisteen paikkamerkki 5">
            <a:extLst>
              <a:ext uri="{FF2B5EF4-FFF2-40B4-BE49-F238E27FC236}">
                <a16:creationId xmlns:a16="http://schemas.microsoft.com/office/drawing/2014/main" id="{C8F26109-2953-29C8-CA4F-81A36C78D97C}"/>
              </a:ext>
            </a:extLst>
          </p:cNvPr>
          <p:cNvSpPr>
            <a:spLocks noGrp="1"/>
          </p:cNvSpPr>
          <p:nvPr>
            <p:ph type="ftr" sz="quarter" idx="3"/>
          </p:nvPr>
        </p:nvSpPr>
        <p:spPr/>
        <p:txBody>
          <a:bodyPr/>
          <a:lstStyle/>
          <a:p>
            <a:pPr algn="l"/>
            <a:r>
              <a:rPr lang="fi-FI"/>
              <a:t>Risto Leppänen</a:t>
            </a:r>
          </a:p>
        </p:txBody>
      </p:sp>
    </p:spTree>
    <p:extLst>
      <p:ext uri="{BB962C8B-B14F-4D97-AF65-F5344CB8AC3E}">
        <p14:creationId xmlns:p14="http://schemas.microsoft.com/office/powerpoint/2010/main" val="1299333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AE0657ED-A6CC-065C-7548-EBB8D7A603DF}"/>
              </a:ext>
            </a:extLst>
          </p:cNvPr>
          <p:cNvSpPr>
            <a:spLocks noGrp="1"/>
          </p:cNvSpPr>
          <p:nvPr>
            <p:ph type="ctrTitle"/>
          </p:nvPr>
        </p:nvSpPr>
        <p:spPr>
          <a:xfrm>
            <a:off x="1326534" y="2618183"/>
            <a:ext cx="5143500" cy="2391156"/>
          </a:xfrm>
        </p:spPr>
        <p:txBody>
          <a:bodyPr anchor="ctr">
            <a:normAutofit/>
          </a:bodyPr>
          <a:lstStyle/>
          <a:p>
            <a:pPr marL="0" indent="0">
              <a:buNone/>
            </a:pPr>
            <a:r>
              <a:rPr lang="en-US" i="1" dirty="0"/>
              <a:t>	</a:t>
            </a:r>
            <a:r>
              <a:rPr lang="en-US" sz="5400" i="1" dirty="0"/>
              <a:t>Kiitos!</a:t>
            </a:r>
          </a:p>
        </p:txBody>
      </p:sp>
      <p:pic>
        <p:nvPicPr>
          <p:cNvPr id="7" name="Kuva 6">
            <a:extLst>
              <a:ext uri="{FF2B5EF4-FFF2-40B4-BE49-F238E27FC236}">
                <a16:creationId xmlns:a16="http://schemas.microsoft.com/office/drawing/2014/main" id="{FBF95855-2A14-50AD-B2C2-B60C193E82F2}"/>
              </a:ext>
            </a:extLst>
          </p:cNvPr>
          <p:cNvPicPr>
            <a:picLocks noChangeAspect="1"/>
          </p:cNvPicPr>
          <p:nvPr/>
        </p:nvPicPr>
        <p:blipFill rotWithShape="1">
          <a:blip r:embed="rId2">
            <a:extLst>
              <a:ext uri="{28A0092B-C50C-407E-A947-70E740481C1C}">
                <a14:useLocalDpi xmlns:a14="http://schemas.microsoft.com/office/drawing/2010/main" val="0"/>
              </a:ext>
            </a:extLst>
          </a:blip>
          <a:srcRect l="14437" r="24942"/>
          <a:stretch/>
        </p:blipFill>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noFill/>
          <a:ln w="1270">
            <a:noFill/>
          </a:ln>
        </p:spPr>
      </p:pic>
      <p:sp>
        <p:nvSpPr>
          <p:cNvPr id="4" name="Dian numeron paikkamerkki 3" hidden="1">
            <a:extLst>
              <a:ext uri="{FF2B5EF4-FFF2-40B4-BE49-F238E27FC236}">
                <a16:creationId xmlns:a16="http://schemas.microsoft.com/office/drawing/2014/main" id="{918B2599-A57B-91BD-605E-E8F58F7CDEBB}"/>
              </a:ext>
            </a:extLst>
          </p:cNvPr>
          <p:cNvSpPr>
            <a:spLocks noGrp="1"/>
          </p:cNvSpPr>
          <p:nvPr>
            <p:ph type="sldNum" sz="quarter" idx="4294967295"/>
          </p:nvPr>
        </p:nvSpPr>
        <p:spPr>
          <a:xfrm>
            <a:off x="922350" y="6374625"/>
            <a:ext cx="482704" cy="204601"/>
          </a:xfrm>
        </p:spPr>
        <p:txBody>
          <a:bodyPr anchor="ctr">
            <a:normAutofit fontScale="77500" lnSpcReduction="20000"/>
          </a:bodyPr>
          <a:lstStyle/>
          <a:p>
            <a:pPr>
              <a:spcAft>
                <a:spcPts val="600"/>
              </a:spcAft>
            </a:pPr>
            <a:fld id="{03D2D5F4-4871-4469-8343-ED7F6811B37D}" type="slidenum">
              <a:rPr lang="fi-FI" smtClean="0"/>
              <a:pPr>
                <a:spcAft>
                  <a:spcPts val="600"/>
                </a:spcAft>
              </a:pPr>
              <a:t>28</a:t>
            </a:fld>
            <a:endParaRPr lang="fi-FI"/>
          </a:p>
        </p:txBody>
      </p:sp>
    </p:spTree>
    <p:extLst>
      <p:ext uri="{BB962C8B-B14F-4D97-AF65-F5344CB8AC3E}">
        <p14:creationId xmlns:p14="http://schemas.microsoft.com/office/powerpoint/2010/main" val="1706691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6E7E06-6D2F-CEA6-CEDD-2D662FB43775}"/>
              </a:ext>
            </a:extLst>
          </p:cNvPr>
          <p:cNvSpPr>
            <a:spLocks noGrp="1"/>
          </p:cNvSpPr>
          <p:nvPr>
            <p:ph type="title"/>
          </p:nvPr>
        </p:nvSpPr>
        <p:spPr>
          <a:xfrm>
            <a:off x="922350" y="182327"/>
            <a:ext cx="6286524" cy="1119501"/>
          </a:xfrm>
        </p:spPr>
        <p:txBody>
          <a:bodyPr anchor="ctr">
            <a:normAutofit/>
          </a:bodyPr>
          <a:lstStyle/>
          <a:p>
            <a:r>
              <a:rPr lang="fi-FI" dirty="0"/>
              <a:t>Liikenteen ajankohtaiset 1/2</a:t>
            </a:r>
          </a:p>
        </p:txBody>
      </p:sp>
      <p:sp>
        <p:nvSpPr>
          <p:cNvPr id="3" name="Sisällön paikkamerkki 2">
            <a:extLst>
              <a:ext uri="{FF2B5EF4-FFF2-40B4-BE49-F238E27FC236}">
                <a16:creationId xmlns:a16="http://schemas.microsoft.com/office/drawing/2014/main" id="{73D2DE6C-ABC9-327E-28DB-09B5966A0F17}"/>
              </a:ext>
            </a:extLst>
          </p:cNvPr>
          <p:cNvSpPr>
            <a:spLocks noGrp="1"/>
          </p:cNvSpPr>
          <p:nvPr>
            <p:ph idx="1"/>
          </p:nvPr>
        </p:nvSpPr>
        <p:spPr>
          <a:xfrm>
            <a:off x="1021357" y="1398275"/>
            <a:ext cx="5588714" cy="4722596"/>
          </a:xfrm>
        </p:spPr>
        <p:txBody>
          <a:bodyPr anchor="t">
            <a:normAutofit fontScale="92500" lnSpcReduction="20000"/>
          </a:bodyPr>
          <a:lstStyle/>
          <a:p>
            <a:pPr>
              <a:lnSpc>
                <a:spcPct val="90000"/>
              </a:lnSpc>
            </a:pPr>
            <a:r>
              <a:rPr lang="fi-FI" sz="2500" dirty="0"/>
              <a:t>Väyläviraston Nopeusrajoitusohjetyö on keskeytetty – uutta ohjetta ei olla antamassa. Saadut lausunnot erittäin kriittisiä </a:t>
            </a:r>
          </a:p>
          <a:p>
            <a:pPr>
              <a:lnSpc>
                <a:spcPct val="90000"/>
              </a:lnSpc>
            </a:pPr>
            <a:r>
              <a:rPr lang="fi-FI" sz="2500" dirty="0"/>
              <a:t>Päällysteurakoiden osalta valtakunnallinen 4000 kilometrin tavoite ollaan saavuttamassa, ensi vuodella tavoitellaan 3500 kilometriä, korjausvelkalisärahoituksen (208,5 M€) turvin</a:t>
            </a:r>
          </a:p>
          <a:p>
            <a:pPr>
              <a:lnSpc>
                <a:spcPct val="90000"/>
              </a:lnSpc>
            </a:pPr>
            <a:r>
              <a:rPr lang="fi-FI" sz="2500" dirty="0"/>
              <a:t>Tämän vuoden urakat loppusuoralla, hinnat pysyneet nyt pääosin  kustannusarvioissa, kaikki hankinnat on pystytty tilaamaan</a:t>
            </a:r>
          </a:p>
          <a:p>
            <a:pPr>
              <a:lnSpc>
                <a:spcPct val="90000"/>
              </a:lnSpc>
            </a:pPr>
            <a:r>
              <a:rPr lang="fi-FI" sz="2500" dirty="0" err="1"/>
              <a:t>Vt</a:t>
            </a:r>
            <a:r>
              <a:rPr lang="fi-FI" sz="2500" dirty="0"/>
              <a:t> 27 Ylivieskan ylikulkusillan kohtalo, 14 M€. Tippui toistamiseen lisätalousarviosta pois</a:t>
            </a:r>
          </a:p>
          <a:p>
            <a:pPr marL="0" indent="0">
              <a:lnSpc>
                <a:spcPct val="90000"/>
              </a:lnSpc>
              <a:buNone/>
            </a:pPr>
            <a:endParaRPr lang="fi-FI" sz="1900" dirty="0"/>
          </a:p>
          <a:p>
            <a:pPr>
              <a:lnSpc>
                <a:spcPct val="90000"/>
              </a:lnSpc>
            </a:pPr>
            <a:endParaRPr lang="fi-FI" sz="1900" dirty="0"/>
          </a:p>
          <a:p>
            <a:pPr marL="0" indent="0">
              <a:lnSpc>
                <a:spcPct val="90000"/>
              </a:lnSpc>
              <a:buNone/>
            </a:pPr>
            <a:endParaRPr lang="fi-FI" sz="1900" dirty="0"/>
          </a:p>
        </p:txBody>
      </p:sp>
      <p:pic>
        <p:nvPicPr>
          <p:cNvPr id="10" name="Kuvan paikkamerkki 9" descr="Kuva, joka sisältää kohteen piha-, taivas, puu, tie&#10;&#10;Kuvaus luotu automaattisesti">
            <a:extLst>
              <a:ext uri="{FF2B5EF4-FFF2-40B4-BE49-F238E27FC236}">
                <a16:creationId xmlns:a16="http://schemas.microsoft.com/office/drawing/2014/main" id="{870BABD8-7EC1-DF0D-9D19-9B46C3F8BC52}"/>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28505" r="11632"/>
          <a:stretch/>
        </p:blipFill>
        <p:spPr>
          <a:xfrm>
            <a:off x="7005437" y="180000"/>
            <a:ext cx="5186563"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noFill/>
        </p:spPr>
      </p:pic>
      <p:sp>
        <p:nvSpPr>
          <p:cNvPr id="4" name="Dian numeron paikkamerkki 3">
            <a:extLst>
              <a:ext uri="{FF2B5EF4-FFF2-40B4-BE49-F238E27FC236}">
                <a16:creationId xmlns:a16="http://schemas.microsoft.com/office/drawing/2014/main" id="{653E59D7-F589-4BB4-147A-F9DC053C21C8}"/>
              </a:ext>
            </a:extLst>
          </p:cNvPr>
          <p:cNvSpPr>
            <a:spLocks noGrp="1"/>
          </p:cNvSpPr>
          <p:nvPr>
            <p:ph type="sldNum" sz="quarter" idx="4"/>
          </p:nvPr>
        </p:nvSpPr>
        <p:spPr>
          <a:xfrm>
            <a:off x="922350" y="6374625"/>
            <a:ext cx="482704" cy="204601"/>
          </a:xfrm>
        </p:spPr>
        <p:txBody>
          <a:bodyPr anchor="ctr">
            <a:normAutofit/>
          </a:bodyPr>
          <a:lstStyle/>
          <a:p>
            <a:pPr>
              <a:spcAft>
                <a:spcPts val="600"/>
              </a:spcAft>
            </a:pPr>
            <a:fld id="{03D2D5F4-4871-4469-8343-ED7F6811B37D}" type="slidenum">
              <a:rPr lang="fi-FI" smtClean="0"/>
              <a:pPr>
                <a:spcAft>
                  <a:spcPts val="600"/>
                </a:spcAft>
              </a:pPr>
              <a:t>3</a:t>
            </a:fld>
            <a:endParaRPr lang="fi-FI"/>
          </a:p>
        </p:txBody>
      </p:sp>
      <p:sp>
        <p:nvSpPr>
          <p:cNvPr id="5" name="Päivämäärän paikkamerkki 4">
            <a:extLst>
              <a:ext uri="{FF2B5EF4-FFF2-40B4-BE49-F238E27FC236}">
                <a16:creationId xmlns:a16="http://schemas.microsoft.com/office/drawing/2014/main" id="{6D66A45A-EC51-FA82-FFC0-5257D28A223A}"/>
              </a:ext>
            </a:extLst>
          </p:cNvPr>
          <p:cNvSpPr>
            <a:spLocks noGrp="1"/>
          </p:cNvSpPr>
          <p:nvPr>
            <p:ph type="dt" sz="half" idx="2"/>
          </p:nvPr>
        </p:nvSpPr>
        <p:spPr>
          <a:xfrm>
            <a:off x="1449661" y="6374625"/>
            <a:ext cx="976847" cy="204601"/>
          </a:xfrm>
        </p:spPr>
        <p:txBody>
          <a:bodyPr anchor="ctr">
            <a:normAutofit/>
          </a:bodyPr>
          <a:lstStyle/>
          <a:p>
            <a:pPr>
              <a:spcAft>
                <a:spcPts val="600"/>
              </a:spcAft>
            </a:pPr>
            <a:r>
              <a:rPr lang="fi-FI"/>
              <a:t>30.10.2024   |   </a:t>
            </a:r>
          </a:p>
        </p:txBody>
      </p:sp>
      <p:sp>
        <p:nvSpPr>
          <p:cNvPr id="6" name="Alatunnisteen paikkamerkki 5">
            <a:extLst>
              <a:ext uri="{FF2B5EF4-FFF2-40B4-BE49-F238E27FC236}">
                <a16:creationId xmlns:a16="http://schemas.microsoft.com/office/drawing/2014/main" id="{AEF771A8-E3B4-6B9A-B7DD-44A26773FBCC}"/>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endParaRPr lang="fi-FI" dirty="0"/>
          </a:p>
        </p:txBody>
      </p:sp>
    </p:spTree>
    <p:extLst>
      <p:ext uri="{BB962C8B-B14F-4D97-AF65-F5344CB8AC3E}">
        <p14:creationId xmlns:p14="http://schemas.microsoft.com/office/powerpoint/2010/main" val="1358307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6E7E06-6D2F-CEA6-CEDD-2D662FB43775}"/>
              </a:ext>
            </a:extLst>
          </p:cNvPr>
          <p:cNvSpPr>
            <a:spLocks noGrp="1"/>
          </p:cNvSpPr>
          <p:nvPr>
            <p:ph type="title"/>
          </p:nvPr>
        </p:nvSpPr>
        <p:spPr>
          <a:xfrm>
            <a:off x="922348" y="0"/>
            <a:ext cx="6482227" cy="1119501"/>
          </a:xfrm>
        </p:spPr>
        <p:txBody>
          <a:bodyPr anchor="ctr">
            <a:normAutofit/>
          </a:bodyPr>
          <a:lstStyle/>
          <a:p>
            <a:r>
              <a:rPr lang="fi-FI" dirty="0"/>
              <a:t>Liikenteen ajankohtaiset 2/2</a:t>
            </a:r>
          </a:p>
        </p:txBody>
      </p:sp>
      <p:sp>
        <p:nvSpPr>
          <p:cNvPr id="3" name="Sisällön paikkamerkki 2">
            <a:extLst>
              <a:ext uri="{FF2B5EF4-FFF2-40B4-BE49-F238E27FC236}">
                <a16:creationId xmlns:a16="http://schemas.microsoft.com/office/drawing/2014/main" id="{73D2DE6C-ABC9-327E-28DB-09B5966A0F17}"/>
              </a:ext>
            </a:extLst>
          </p:cNvPr>
          <p:cNvSpPr>
            <a:spLocks noGrp="1"/>
          </p:cNvSpPr>
          <p:nvPr>
            <p:ph idx="1"/>
          </p:nvPr>
        </p:nvSpPr>
        <p:spPr>
          <a:xfrm>
            <a:off x="651892" y="1091084"/>
            <a:ext cx="7023141" cy="6022095"/>
          </a:xfrm>
        </p:spPr>
        <p:txBody>
          <a:bodyPr anchor="t">
            <a:normAutofit/>
          </a:bodyPr>
          <a:lstStyle/>
          <a:p>
            <a:pPr>
              <a:lnSpc>
                <a:spcPct val="90000"/>
              </a:lnSpc>
            </a:pPr>
            <a:r>
              <a:rPr lang="fi-FI" sz="2000" dirty="0"/>
              <a:t>Oulun Seudun MAL-sopimus hyväksymiskäsittelyssä kunnissa, POP ELYn Liikennevastuualueella vahva rooli:</a:t>
            </a:r>
          </a:p>
          <a:p>
            <a:pPr lvl="1">
              <a:lnSpc>
                <a:spcPct val="90000"/>
              </a:lnSpc>
              <a:spcBef>
                <a:spcPts val="600"/>
              </a:spcBef>
            </a:pPr>
            <a:r>
              <a:rPr lang="fi-FI" sz="1600" dirty="0"/>
              <a:t>Kaksi isoa suunnitteluhanketta:</a:t>
            </a:r>
          </a:p>
          <a:p>
            <a:pPr lvl="2">
              <a:lnSpc>
                <a:spcPct val="90000"/>
              </a:lnSpc>
              <a:spcBef>
                <a:spcPts val="600"/>
              </a:spcBef>
            </a:pPr>
            <a:r>
              <a:rPr lang="fi-FI" sz="1600" dirty="0" err="1"/>
              <a:t>Vt</a:t>
            </a:r>
            <a:r>
              <a:rPr lang="fi-FI" sz="1600" dirty="0"/>
              <a:t> 4 Iin ohitustie (100% valtio) TS, 3,6 M€</a:t>
            </a:r>
          </a:p>
          <a:p>
            <a:pPr lvl="2">
              <a:lnSpc>
                <a:spcPct val="90000"/>
              </a:lnSpc>
              <a:spcBef>
                <a:spcPts val="600"/>
              </a:spcBef>
            </a:pPr>
            <a:r>
              <a:rPr lang="fi-FI" sz="1600" dirty="0" err="1"/>
              <a:t>Vt</a:t>
            </a:r>
            <a:r>
              <a:rPr lang="fi-FI" sz="1600" dirty="0"/>
              <a:t> 20 Korvenkylä-Kiiminki (80/20% valtio/kunta) TS, 3,0 M€</a:t>
            </a:r>
          </a:p>
          <a:p>
            <a:pPr lvl="1">
              <a:lnSpc>
                <a:spcPct val="90000"/>
              </a:lnSpc>
            </a:pPr>
            <a:r>
              <a:rPr lang="fi-FI" sz="1600" dirty="0"/>
              <a:t>Valtion väyläverkon pieniin yhteisrahoitteisiin parantamishankkeisiin 20,6 M€ (50/50%), ELY-L käynyt neuvottelut kuntien kanssa toteutettavista kohteista</a:t>
            </a:r>
          </a:p>
          <a:p>
            <a:pPr>
              <a:lnSpc>
                <a:spcPct val="90000"/>
              </a:lnSpc>
            </a:pPr>
            <a:r>
              <a:rPr lang="fi-FI" sz="2000" dirty="0"/>
              <a:t>Hailuoto-hankkeen rakentaminen etenee suunnitellusti. Louhe/kiviaineskuljetuksista toteutunut reilut 1 000 000 tonnia eli n. 40 %. Kuljetusreitillä toteutettu POP ELYn toimesta paljon parantamistoimenpiteitä (Hailuodontie Oulunsalo ja Kiimingin Alakylä)</a:t>
            </a:r>
          </a:p>
          <a:p>
            <a:pPr>
              <a:lnSpc>
                <a:spcPct val="90000"/>
              </a:lnSpc>
            </a:pPr>
            <a:r>
              <a:rPr lang="fi-FI" sz="2000" dirty="0"/>
              <a:t>Alueellamme tehty ja tehdään parhaillaan paljon liikennejärjestelmä-suunnitelmia (Pohjois-Suomi, Pohjois-Pohjanmaa, Kainuu ja Oulun Seutu) – Linkitys valtakunnalliseen Liikenne12 –suunnitelmaan. ELY-keskus vahvasti mukana liittojen vetämissä töissä</a:t>
            </a:r>
          </a:p>
          <a:p>
            <a:pPr>
              <a:lnSpc>
                <a:spcPct val="90000"/>
              </a:lnSpc>
            </a:pPr>
            <a:endParaRPr lang="fi-FI" sz="1400" dirty="0"/>
          </a:p>
          <a:p>
            <a:pPr>
              <a:lnSpc>
                <a:spcPct val="90000"/>
              </a:lnSpc>
            </a:pPr>
            <a:endParaRPr lang="fi-FI" sz="1400" dirty="0"/>
          </a:p>
          <a:p>
            <a:pPr>
              <a:lnSpc>
                <a:spcPct val="90000"/>
              </a:lnSpc>
            </a:pPr>
            <a:endParaRPr lang="fi-FI" sz="1400" dirty="0"/>
          </a:p>
          <a:p>
            <a:pPr marL="0" indent="0">
              <a:lnSpc>
                <a:spcPct val="90000"/>
              </a:lnSpc>
              <a:buNone/>
            </a:pPr>
            <a:endParaRPr lang="fi-FI" sz="1400" dirty="0"/>
          </a:p>
        </p:txBody>
      </p:sp>
      <p:pic>
        <p:nvPicPr>
          <p:cNvPr id="11" name="Kuvan paikkamerkki 10" descr="Kuva, joka sisältää kohteen vesi, piha-, taivas, vesiskootteri&#10;&#10;Kuvaus luotu automaattisesti">
            <a:extLst>
              <a:ext uri="{FF2B5EF4-FFF2-40B4-BE49-F238E27FC236}">
                <a16:creationId xmlns:a16="http://schemas.microsoft.com/office/drawing/2014/main" id="{8131F5DB-5189-FE42-0F98-64F5F30E9E2D}"/>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33664" r="28232"/>
          <a:stretch/>
        </p:blipFill>
        <p:spPr>
          <a:xfrm>
            <a:off x="7790319" y="180000"/>
            <a:ext cx="4401681" cy="6498000"/>
          </a:xfrm>
          <a:noFill/>
        </p:spPr>
      </p:pic>
      <p:sp>
        <p:nvSpPr>
          <p:cNvPr id="4" name="Dian numeron paikkamerkki 3">
            <a:extLst>
              <a:ext uri="{FF2B5EF4-FFF2-40B4-BE49-F238E27FC236}">
                <a16:creationId xmlns:a16="http://schemas.microsoft.com/office/drawing/2014/main" id="{653E59D7-F589-4BB4-147A-F9DC053C21C8}"/>
              </a:ext>
            </a:extLst>
          </p:cNvPr>
          <p:cNvSpPr>
            <a:spLocks noGrp="1"/>
          </p:cNvSpPr>
          <p:nvPr>
            <p:ph type="sldNum" sz="quarter" idx="4"/>
          </p:nvPr>
        </p:nvSpPr>
        <p:spPr>
          <a:xfrm>
            <a:off x="922350" y="6374625"/>
            <a:ext cx="482704" cy="204601"/>
          </a:xfrm>
        </p:spPr>
        <p:txBody>
          <a:bodyPr anchor="ctr">
            <a:normAutofit/>
          </a:bodyPr>
          <a:lstStyle/>
          <a:p>
            <a:pPr>
              <a:spcAft>
                <a:spcPts val="600"/>
              </a:spcAft>
            </a:pPr>
            <a:fld id="{03D2D5F4-4871-4469-8343-ED7F6811B37D}" type="slidenum">
              <a:rPr lang="fi-FI" smtClean="0"/>
              <a:pPr>
                <a:spcAft>
                  <a:spcPts val="600"/>
                </a:spcAft>
              </a:pPr>
              <a:t>4</a:t>
            </a:fld>
            <a:endParaRPr lang="fi-FI"/>
          </a:p>
        </p:txBody>
      </p:sp>
      <p:sp>
        <p:nvSpPr>
          <p:cNvPr id="5" name="Päivämäärän paikkamerkki 4">
            <a:extLst>
              <a:ext uri="{FF2B5EF4-FFF2-40B4-BE49-F238E27FC236}">
                <a16:creationId xmlns:a16="http://schemas.microsoft.com/office/drawing/2014/main" id="{6D66A45A-EC51-FA82-FFC0-5257D28A223A}"/>
              </a:ext>
            </a:extLst>
          </p:cNvPr>
          <p:cNvSpPr>
            <a:spLocks noGrp="1"/>
          </p:cNvSpPr>
          <p:nvPr>
            <p:ph type="dt" sz="half" idx="2"/>
          </p:nvPr>
        </p:nvSpPr>
        <p:spPr>
          <a:xfrm>
            <a:off x="1449661" y="6374625"/>
            <a:ext cx="976847" cy="204601"/>
          </a:xfrm>
        </p:spPr>
        <p:txBody>
          <a:bodyPr anchor="ctr">
            <a:normAutofit/>
          </a:bodyPr>
          <a:lstStyle/>
          <a:p>
            <a:pPr>
              <a:spcAft>
                <a:spcPts val="600"/>
              </a:spcAft>
            </a:pPr>
            <a:r>
              <a:rPr lang="fi-FI"/>
              <a:t>30.10.2024   |   </a:t>
            </a:r>
          </a:p>
        </p:txBody>
      </p:sp>
      <p:sp>
        <p:nvSpPr>
          <p:cNvPr id="6" name="Alatunnisteen paikkamerkki 5">
            <a:extLst>
              <a:ext uri="{FF2B5EF4-FFF2-40B4-BE49-F238E27FC236}">
                <a16:creationId xmlns:a16="http://schemas.microsoft.com/office/drawing/2014/main" id="{AEF771A8-E3B4-6B9A-B7DD-44A26773FBCC}"/>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endParaRPr lang="fi-FI" dirty="0"/>
          </a:p>
        </p:txBody>
      </p:sp>
      <p:sp>
        <p:nvSpPr>
          <p:cNvPr id="7" name="Tekstiruutu 6">
            <a:extLst>
              <a:ext uri="{FF2B5EF4-FFF2-40B4-BE49-F238E27FC236}">
                <a16:creationId xmlns:a16="http://schemas.microsoft.com/office/drawing/2014/main" id="{A8249E6A-AF27-6B40-30C0-7D2B02AEB9F3}"/>
              </a:ext>
            </a:extLst>
          </p:cNvPr>
          <p:cNvSpPr txBox="1"/>
          <p:nvPr/>
        </p:nvSpPr>
        <p:spPr>
          <a:xfrm>
            <a:off x="8085542" y="6719501"/>
            <a:ext cx="1418253" cy="138499"/>
          </a:xfrm>
          <a:prstGeom prst="rect">
            <a:avLst/>
          </a:prstGeom>
          <a:noFill/>
        </p:spPr>
        <p:txBody>
          <a:bodyPr wrap="square" lIns="0" tIns="0" rIns="0" bIns="0" rtlCol="0">
            <a:spAutoFit/>
          </a:bodyPr>
          <a:lstStyle/>
          <a:p>
            <a:pPr algn="l"/>
            <a:r>
              <a:rPr lang="fi-FI" sz="900" i="1" dirty="0"/>
              <a:t>Kuva: Väylävirasto</a:t>
            </a:r>
          </a:p>
        </p:txBody>
      </p:sp>
    </p:spTree>
    <p:extLst>
      <p:ext uri="{BB962C8B-B14F-4D97-AF65-F5344CB8AC3E}">
        <p14:creationId xmlns:p14="http://schemas.microsoft.com/office/powerpoint/2010/main" val="77229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hidden="1">
            <a:extLst>
              <a:ext uri="{FF2B5EF4-FFF2-40B4-BE49-F238E27FC236}">
                <a16:creationId xmlns:a16="http://schemas.microsoft.com/office/drawing/2014/main" id="{E758AC6E-D469-85EF-29F8-07F11AC3F267}"/>
              </a:ext>
            </a:extLst>
          </p:cNvPr>
          <p:cNvSpPr>
            <a:spLocks noGrp="1"/>
          </p:cNvSpPr>
          <p:nvPr>
            <p:ph type="sldNum" sz="quarter" idx="4"/>
          </p:nvPr>
        </p:nvSpPr>
        <p:spPr/>
        <p:txBody>
          <a:bodyPr/>
          <a:lstStyle/>
          <a:p>
            <a:pPr algn="l">
              <a:spcAft>
                <a:spcPts val="600"/>
              </a:spcAft>
            </a:pPr>
            <a:fld id="{03D2D5F4-4871-4469-8343-ED7F6811B37D}" type="slidenum">
              <a:rPr lang="fi-FI" smtClean="0"/>
              <a:pPr algn="l">
                <a:spcAft>
                  <a:spcPts val="600"/>
                </a:spcAft>
              </a:pPr>
              <a:t>5</a:t>
            </a:fld>
            <a:endParaRPr lang="fi-FI"/>
          </a:p>
        </p:txBody>
      </p:sp>
      <p:sp>
        <p:nvSpPr>
          <p:cNvPr id="3" name="Päivämäärän paikkamerkki 2" hidden="1">
            <a:extLst>
              <a:ext uri="{FF2B5EF4-FFF2-40B4-BE49-F238E27FC236}">
                <a16:creationId xmlns:a16="http://schemas.microsoft.com/office/drawing/2014/main" id="{74FD4E03-FEEF-733B-D226-A3109D5D7A28}"/>
              </a:ext>
            </a:extLst>
          </p:cNvPr>
          <p:cNvSpPr>
            <a:spLocks noGrp="1"/>
          </p:cNvSpPr>
          <p:nvPr>
            <p:ph type="dt" sz="half" idx="2"/>
          </p:nvPr>
        </p:nvSpPr>
        <p:spPr/>
        <p:txBody>
          <a:bodyPr/>
          <a:lstStyle/>
          <a:p>
            <a:pPr algn="r">
              <a:spcAft>
                <a:spcPts val="600"/>
              </a:spcAft>
            </a:pPr>
            <a:r>
              <a:rPr lang="fi-FI"/>
              <a:t>10.9.2024   |   </a:t>
            </a:r>
          </a:p>
        </p:txBody>
      </p:sp>
      <p:sp>
        <p:nvSpPr>
          <p:cNvPr id="5" name="Tekstiruutu 4">
            <a:extLst>
              <a:ext uri="{FF2B5EF4-FFF2-40B4-BE49-F238E27FC236}">
                <a16:creationId xmlns:a16="http://schemas.microsoft.com/office/drawing/2014/main" id="{1BB954A6-A60A-89AF-81B0-BB9F9666357F}"/>
              </a:ext>
            </a:extLst>
          </p:cNvPr>
          <p:cNvSpPr txBox="1"/>
          <p:nvPr/>
        </p:nvSpPr>
        <p:spPr>
          <a:xfrm>
            <a:off x="518075" y="397357"/>
            <a:ext cx="5785282" cy="553998"/>
          </a:xfrm>
          <a:prstGeom prst="rect">
            <a:avLst/>
          </a:prstGeom>
          <a:noFill/>
        </p:spPr>
        <p:txBody>
          <a:bodyPr wrap="square" lIns="0" tIns="0" rIns="0" bIns="0" rtlCol="0">
            <a:spAutoFit/>
          </a:bodyPr>
          <a:lstStyle/>
          <a:p>
            <a:pPr algn="l"/>
            <a:r>
              <a:rPr lang="fi-FI" sz="3600" dirty="0">
                <a:solidFill>
                  <a:schemeClr val="tx2"/>
                </a:solidFill>
              </a:rPr>
              <a:t>MAL-sopimus, Oulun Seutu </a:t>
            </a:r>
          </a:p>
        </p:txBody>
      </p:sp>
      <p:pic>
        <p:nvPicPr>
          <p:cNvPr id="4" name="Kuva 3">
            <a:extLst>
              <a:ext uri="{FF2B5EF4-FFF2-40B4-BE49-F238E27FC236}">
                <a16:creationId xmlns:a16="http://schemas.microsoft.com/office/drawing/2014/main" id="{17E422D1-5E14-FB7A-6165-C0D99118C810}"/>
              </a:ext>
            </a:extLst>
          </p:cNvPr>
          <p:cNvPicPr>
            <a:picLocks noChangeAspect="1"/>
          </p:cNvPicPr>
          <p:nvPr/>
        </p:nvPicPr>
        <p:blipFill>
          <a:blip r:embed="rId2"/>
          <a:stretch>
            <a:fillRect/>
          </a:stretch>
        </p:blipFill>
        <p:spPr>
          <a:xfrm>
            <a:off x="120650" y="1212611"/>
            <a:ext cx="11950700" cy="4601020"/>
          </a:xfrm>
          <a:prstGeom prst="rect">
            <a:avLst/>
          </a:prstGeom>
          <a:noFill/>
        </p:spPr>
      </p:pic>
    </p:spTree>
    <p:extLst>
      <p:ext uri="{BB962C8B-B14F-4D97-AF65-F5344CB8AC3E}">
        <p14:creationId xmlns:p14="http://schemas.microsoft.com/office/powerpoint/2010/main" val="1831972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EE8E7C89-06B1-4A34-82BD-F423A74CBD6B}"/>
              </a:ext>
            </a:extLst>
          </p:cNvPr>
          <p:cNvPicPr>
            <a:picLocks noChangeAspect="1"/>
          </p:cNvPicPr>
          <p:nvPr/>
        </p:nvPicPr>
        <p:blipFill>
          <a:blip r:embed="rId2"/>
          <a:stretch>
            <a:fillRect/>
          </a:stretch>
        </p:blipFill>
        <p:spPr>
          <a:xfrm>
            <a:off x="120650" y="1114294"/>
            <a:ext cx="11950700" cy="4810156"/>
          </a:xfrm>
          <a:prstGeom prst="rect">
            <a:avLst/>
          </a:prstGeom>
          <a:noFill/>
        </p:spPr>
      </p:pic>
      <p:sp>
        <p:nvSpPr>
          <p:cNvPr id="2" name="Dian numeron paikkamerkki 1" hidden="1">
            <a:extLst>
              <a:ext uri="{FF2B5EF4-FFF2-40B4-BE49-F238E27FC236}">
                <a16:creationId xmlns:a16="http://schemas.microsoft.com/office/drawing/2014/main" id="{985E6842-2086-6D56-D1AB-EC124229E77A}"/>
              </a:ext>
            </a:extLst>
          </p:cNvPr>
          <p:cNvSpPr>
            <a:spLocks noGrp="1"/>
          </p:cNvSpPr>
          <p:nvPr>
            <p:ph type="sldNum" sz="quarter" idx="4"/>
          </p:nvPr>
        </p:nvSpPr>
        <p:spPr/>
        <p:txBody>
          <a:bodyPr/>
          <a:lstStyle/>
          <a:p>
            <a:pPr algn="l">
              <a:spcAft>
                <a:spcPts val="600"/>
              </a:spcAft>
            </a:pPr>
            <a:fld id="{03D2D5F4-4871-4469-8343-ED7F6811B37D}" type="slidenum">
              <a:rPr lang="fi-FI" smtClean="0"/>
              <a:pPr algn="l">
                <a:spcAft>
                  <a:spcPts val="600"/>
                </a:spcAft>
              </a:pPr>
              <a:t>6</a:t>
            </a:fld>
            <a:endParaRPr lang="fi-FI"/>
          </a:p>
        </p:txBody>
      </p:sp>
      <p:sp>
        <p:nvSpPr>
          <p:cNvPr id="3" name="Päivämäärän paikkamerkki 2" hidden="1">
            <a:extLst>
              <a:ext uri="{FF2B5EF4-FFF2-40B4-BE49-F238E27FC236}">
                <a16:creationId xmlns:a16="http://schemas.microsoft.com/office/drawing/2014/main" id="{C60B1AFE-4D58-E7E1-0791-5A7DE205C0B1}"/>
              </a:ext>
            </a:extLst>
          </p:cNvPr>
          <p:cNvSpPr>
            <a:spLocks noGrp="1"/>
          </p:cNvSpPr>
          <p:nvPr>
            <p:ph type="dt" sz="half" idx="2"/>
          </p:nvPr>
        </p:nvSpPr>
        <p:spPr/>
        <p:txBody>
          <a:bodyPr/>
          <a:lstStyle/>
          <a:p>
            <a:pPr algn="r">
              <a:spcAft>
                <a:spcPts val="600"/>
              </a:spcAft>
            </a:pPr>
            <a:r>
              <a:rPr lang="fi-FI"/>
              <a:t>10.9.2024   |   </a:t>
            </a:r>
          </a:p>
        </p:txBody>
      </p:sp>
      <p:sp>
        <p:nvSpPr>
          <p:cNvPr id="5" name="Tekstiruutu 4">
            <a:extLst>
              <a:ext uri="{FF2B5EF4-FFF2-40B4-BE49-F238E27FC236}">
                <a16:creationId xmlns:a16="http://schemas.microsoft.com/office/drawing/2014/main" id="{4CB1E0E9-1C3E-6B07-3EB0-86CC802E9245}"/>
              </a:ext>
            </a:extLst>
          </p:cNvPr>
          <p:cNvSpPr txBox="1"/>
          <p:nvPr/>
        </p:nvSpPr>
        <p:spPr>
          <a:xfrm>
            <a:off x="594804" y="458143"/>
            <a:ext cx="5785282" cy="553998"/>
          </a:xfrm>
          <a:prstGeom prst="rect">
            <a:avLst/>
          </a:prstGeom>
          <a:noFill/>
        </p:spPr>
        <p:txBody>
          <a:bodyPr wrap="square" lIns="0" tIns="0" rIns="0" bIns="0" rtlCol="0">
            <a:spAutoFit/>
          </a:bodyPr>
          <a:lstStyle/>
          <a:p>
            <a:pPr algn="l"/>
            <a:r>
              <a:rPr lang="fi-FI" sz="3600" dirty="0">
                <a:solidFill>
                  <a:schemeClr val="tx2"/>
                </a:solidFill>
              </a:rPr>
              <a:t>MAL-sopimus, Oulun Seutu </a:t>
            </a:r>
          </a:p>
        </p:txBody>
      </p:sp>
    </p:spTree>
    <p:extLst>
      <p:ext uri="{BB962C8B-B14F-4D97-AF65-F5344CB8AC3E}">
        <p14:creationId xmlns:p14="http://schemas.microsoft.com/office/powerpoint/2010/main" val="2951857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itle 1">
            <a:extLst>
              <a:ext uri="{FF2B5EF4-FFF2-40B4-BE49-F238E27FC236}">
                <a16:creationId xmlns:a16="http://schemas.microsoft.com/office/drawing/2014/main" id="{839499D1-0E05-1F9A-56E4-7D762CB550C9}"/>
              </a:ext>
            </a:extLst>
          </p:cNvPr>
          <p:cNvSpPr>
            <a:spLocks noGrp="1"/>
          </p:cNvSpPr>
          <p:nvPr>
            <p:ph type="title"/>
          </p:nvPr>
        </p:nvSpPr>
        <p:spPr>
          <a:xfrm>
            <a:off x="810383" y="180000"/>
            <a:ext cx="7092366" cy="1119501"/>
          </a:xfrm>
        </p:spPr>
        <p:txBody>
          <a:bodyPr/>
          <a:lstStyle/>
          <a:p>
            <a:r>
              <a:rPr lang="en-US" dirty="0" err="1"/>
              <a:t>Hailuotohanke</a:t>
            </a:r>
            <a:r>
              <a:rPr lang="en-US" dirty="0"/>
              <a:t> </a:t>
            </a:r>
            <a:r>
              <a:rPr lang="en-US" dirty="0" err="1"/>
              <a:t>etenee</a:t>
            </a:r>
            <a:endParaRPr lang="en-US" dirty="0"/>
          </a:p>
        </p:txBody>
      </p:sp>
      <p:pic>
        <p:nvPicPr>
          <p:cNvPr id="1026" name="Kuva 3">
            <a:extLst>
              <a:ext uri="{FF2B5EF4-FFF2-40B4-BE49-F238E27FC236}">
                <a16:creationId xmlns:a16="http://schemas.microsoft.com/office/drawing/2014/main" id="{097ABAD1-5FE8-5988-9303-307B7A6CD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20"/>
          <a:stretch/>
        </p:blipFill>
        <p:spPr bwMode="auto">
          <a:xfrm>
            <a:off x="252079" y="1299501"/>
            <a:ext cx="7993431" cy="460872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4" name="Slide Number Placeholder 3">
            <a:extLst>
              <a:ext uri="{FF2B5EF4-FFF2-40B4-BE49-F238E27FC236}">
                <a16:creationId xmlns:a16="http://schemas.microsoft.com/office/drawing/2014/main" id="{8FFF9B4D-E86A-8062-AEAF-FC3B98498642}"/>
              </a:ext>
            </a:extLst>
          </p:cNvPr>
          <p:cNvSpPr>
            <a:spLocks noGrp="1"/>
          </p:cNvSpPr>
          <p:nvPr>
            <p:ph type="sldNum" sz="quarter" idx="4"/>
          </p:nvPr>
        </p:nvSpPr>
        <p:spPr>
          <a:xfrm>
            <a:off x="922350" y="6374625"/>
            <a:ext cx="482704" cy="204601"/>
          </a:xfrm>
        </p:spPr>
        <p:txBody>
          <a:bodyPr/>
          <a:lstStyle/>
          <a:p>
            <a:pPr algn="l">
              <a:spcAft>
                <a:spcPts val="600"/>
              </a:spcAft>
            </a:pPr>
            <a:fld id="{03D2D5F4-4871-4469-8343-ED7F6811B37D}" type="slidenum">
              <a:rPr lang="fi-FI" smtClean="0"/>
              <a:pPr algn="l">
                <a:spcAft>
                  <a:spcPts val="600"/>
                </a:spcAft>
              </a:pPr>
              <a:t>7</a:t>
            </a:fld>
            <a:endParaRPr lang="fi-FI"/>
          </a:p>
        </p:txBody>
      </p:sp>
      <p:sp>
        <p:nvSpPr>
          <p:cNvPr id="1036" name="Date Placeholder 4">
            <a:extLst>
              <a:ext uri="{FF2B5EF4-FFF2-40B4-BE49-F238E27FC236}">
                <a16:creationId xmlns:a16="http://schemas.microsoft.com/office/drawing/2014/main" id="{9FDD02D1-DDF9-AB4D-B420-B5FB88791314}"/>
              </a:ext>
            </a:extLst>
          </p:cNvPr>
          <p:cNvSpPr>
            <a:spLocks noGrp="1"/>
          </p:cNvSpPr>
          <p:nvPr>
            <p:ph type="dt" sz="half" idx="2"/>
          </p:nvPr>
        </p:nvSpPr>
        <p:spPr>
          <a:xfrm>
            <a:off x="1449661" y="6374625"/>
            <a:ext cx="976847" cy="204601"/>
          </a:xfrm>
        </p:spPr>
        <p:txBody>
          <a:bodyPr/>
          <a:lstStyle/>
          <a:p>
            <a:pPr algn="r">
              <a:spcAft>
                <a:spcPts val="600"/>
              </a:spcAft>
            </a:pPr>
            <a:r>
              <a:rPr lang="fi-FI"/>
              <a:t>30.10.2024   |   </a:t>
            </a:r>
          </a:p>
        </p:txBody>
      </p:sp>
      <p:sp>
        <p:nvSpPr>
          <p:cNvPr id="1037" name="Footer Placeholder 5">
            <a:extLst>
              <a:ext uri="{FF2B5EF4-FFF2-40B4-BE49-F238E27FC236}">
                <a16:creationId xmlns:a16="http://schemas.microsoft.com/office/drawing/2014/main" id="{49889B66-2606-7F67-54C6-442D79D9E8C5}"/>
              </a:ext>
            </a:extLst>
          </p:cNvPr>
          <p:cNvSpPr>
            <a:spLocks noGrp="1"/>
          </p:cNvSpPr>
          <p:nvPr>
            <p:ph type="ftr" sz="quarter" idx="3"/>
          </p:nvPr>
        </p:nvSpPr>
        <p:spPr>
          <a:xfrm>
            <a:off x="2495271" y="6374625"/>
            <a:ext cx="4114800" cy="204601"/>
          </a:xfrm>
        </p:spPr>
        <p:txBody>
          <a:bodyPr/>
          <a:lstStyle/>
          <a:p>
            <a:pPr algn="l">
              <a:spcAft>
                <a:spcPts val="600"/>
              </a:spcAft>
            </a:pPr>
            <a:r>
              <a:rPr lang="fi-FI"/>
              <a:t>Risto Leppänen</a:t>
            </a:r>
          </a:p>
        </p:txBody>
      </p:sp>
      <p:pic>
        <p:nvPicPr>
          <p:cNvPr id="3" name="Kuva 2" descr="Kuva, joka sisältää kohteen vesi, piha-, taivas, vesiskootteri&#10;&#10;Kuvaus luotu automaattisesti">
            <a:extLst>
              <a:ext uri="{FF2B5EF4-FFF2-40B4-BE49-F238E27FC236}">
                <a16:creationId xmlns:a16="http://schemas.microsoft.com/office/drawing/2014/main" id="{3A08A613-B74D-640D-168F-9507ECF9D7DE}"/>
              </a:ext>
            </a:extLst>
          </p:cNvPr>
          <p:cNvPicPr>
            <a:picLocks noChangeAspect="1"/>
          </p:cNvPicPr>
          <p:nvPr/>
        </p:nvPicPr>
        <p:blipFill rotWithShape="1">
          <a:blip r:embed="rId3">
            <a:extLst>
              <a:ext uri="{28A0092B-C50C-407E-A947-70E740481C1C}">
                <a14:useLocalDpi xmlns:a14="http://schemas.microsoft.com/office/drawing/2010/main" val="0"/>
              </a:ext>
            </a:extLst>
          </a:blip>
          <a:srcRect l="37141" r="31709"/>
          <a:stretch/>
        </p:blipFill>
        <p:spPr>
          <a:xfrm>
            <a:off x="8461053" y="180000"/>
            <a:ext cx="3552146" cy="6414216"/>
          </a:xfrm>
          <a:prstGeom prst="rect">
            <a:avLst/>
          </a:prstGeom>
          <a:noFill/>
        </p:spPr>
      </p:pic>
      <p:sp>
        <p:nvSpPr>
          <p:cNvPr id="5" name="Dian numeron paikkamerkki 4" hidden="1">
            <a:extLst>
              <a:ext uri="{FF2B5EF4-FFF2-40B4-BE49-F238E27FC236}">
                <a16:creationId xmlns:a16="http://schemas.microsoft.com/office/drawing/2014/main" id="{B9D925B9-827F-BC31-2280-9DF88CAF8043}"/>
              </a:ext>
            </a:extLst>
          </p:cNvPr>
          <p:cNvSpPr>
            <a:spLocks noGrp="1"/>
          </p:cNvSpPr>
          <p:nvPr>
            <p:ph type="sldNum" sz="quarter" idx="4294967295"/>
          </p:nvPr>
        </p:nvSpPr>
        <p:spPr>
          <a:xfrm>
            <a:off x="857249" y="6356350"/>
            <a:ext cx="561975" cy="365125"/>
          </a:xfrm>
        </p:spPr>
        <p:txBody>
          <a:bodyPr/>
          <a:lstStyle/>
          <a:p>
            <a:pPr>
              <a:spcAft>
                <a:spcPts val="600"/>
              </a:spcAft>
            </a:pPr>
            <a:fld id="{6BD4A0EF-951A-4343-A672-F31B58E6828E}" type="slidenum">
              <a:rPr lang="en-US" smtClean="0"/>
              <a:pPr>
                <a:spcAft>
                  <a:spcPts val="600"/>
                </a:spcAft>
              </a:pPr>
              <a:t>7</a:t>
            </a:fld>
            <a:endParaRPr lang="en-US"/>
          </a:p>
        </p:txBody>
      </p:sp>
      <p:sp>
        <p:nvSpPr>
          <p:cNvPr id="6" name="Tekstiruutu 5">
            <a:extLst>
              <a:ext uri="{FF2B5EF4-FFF2-40B4-BE49-F238E27FC236}">
                <a16:creationId xmlns:a16="http://schemas.microsoft.com/office/drawing/2014/main" id="{3CC42835-E5F6-F140-3B27-3C835CE198A3}"/>
              </a:ext>
            </a:extLst>
          </p:cNvPr>
          <p:cNvSpPr txBox="1"/>
          <p:nvPr/>
        </p:nvSpPr>
        <p:spPr>
          <a:xfrm>
            <a:off x="8818873" y="6619489"/>
            <a:ext cx="1418253" cy="138499"/>
          </a:xfrm>
          <a:prstGeom prst="rect">
            <a:avLst/>
          </a:prstGeom>
          <a:noFill/>
        </p:spPr>
        <p:txBody>
          <a:bodyPr wrap="square" lIns="0" tIns="0" rIns="0" bIns="0" rtlCol="0">
            <a:spAutoFit/>
          </a:bodyPr>
          <a:lstStyle/>
          <a:p>
            <a:pPr algn="l"/>
            <a:r>
              <a:rPr lang="fi-FI" sz="900" i="1" dirty="0"/>
              <a:t>Kuva: Väylävirasto</a:t>
            </a:r>
          </a:p>
        </p:txBody>
      </p:sp>
    </p:spTree>
    <p:extLst>
      <p:ext uri="{BB962C8B-B14F-4D97-AF65-F5344CB8AC3E}">
        <p14:creationId xmlns:p14="http://schemas.microsoft.com/office/powerpoint/2010/main" val="1703028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3DFBC5B-A4EF-5FD7-EB00-EF88C0671310}"/>
              </a:ext>
            </a:extLst>
          </p:cNvPr>
          <p:cNvSpPr>
            <a:spLocks noGrp="1"/>
          </p:cNvSpPr>
          <p:nvPr>
            <p:ph type="title"/>
          </p:nvPr>
        </p:nvSpPr>
        <p:spPr>
          <a:xfrm>
            <a:off x="922350" y="470390"/>
            <a:ext cx="10636236" cy="1119501"/>
          </a:xfrm>
        </p:spPr>
        <p:txBody>
          <a:bodyPr anchor="ctr">
            <a:normAutofit fontScale="90000"/>
          </a:bodyPr>
          <a:lstStyle/>
          <a:p>
            <a:r>
              <a:rPr lang="fi-FI" dirty="0"/>
              <a:t>Hailuotohankeen</a:t>
            </a:r>
            <a:br>
              <a:rPr lang="fi-FI" dirty="0"/>
            </a:br>
            <a:r>
              <a:rPr lang="fi-FI" dirty="0"/>
              <a:t>kiviaineskuljetukset,</a:t>
            </a:r>
            <a:br>
              <a:rPr lang="fi-FI" dirty="0"/>
            </a:br>
            <a:r>
              <a:rPr lang="fi-FI" sz="2700" dirty="0"/>
              <a:t>Toimenpiteet</a:t>
            </a:r>
            <a:endParaRPr lang="en-US" sz="2700" dirty="0"/>
          </a:p>
        </p:txBody>
      </p:sp>
      <p:sp>
        <p:nvSpPr>
          <p:cNvPr id="22" name="Content Placeholder 2">
            <a:extLst>
              <a:ext uri="{FF2B5EF4-FFF2-40B4-BE49-F238E27FC236}">
                <a16:creationId xmlns:a16="http://schemas.microsoft.com/office/drawing/2014/main" id="{E3934F84-9189-3AD3-E915-B4A97E53C4A3}"/>
              </a:ext>
            </a:extLst>
          </p:cNvPr>
          <p:cNvSpPr>
            <a:spLocks noGrp="1"/>
          </p:cNvSpPr>
          <p:nvPr>
            <p:ph idx="1"/>
          </p:nvPr>
        </p:nvSpPr>
        <p:spPr>
          <a:xfrm>
            <a:off x="922350" y="1732765"/>
            <a:ext cx="5560753" cy="5268109"/>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a:ea typeface="+mn-ea"/>
                <a:cs typeface="+mn-cs"/>
              </a:rPr>
              <a:t>Näkemien parantaminen</a:t>
            </a:r>
            <a:r>
              <a:rPr kumimoji="0" lang="fi-FI" sz="1800" b="0" i="0" u="none" strike="noStrike" kern="1200" cap="none" spc="0" normalizeH="0" baseline="0" noProof="0" dirty="0">
                <a:ln>
                  <a:noFill/>
                </a:ln>
                <a:solidFill>
                  <a:prstClr val="black"/>
                </a:solidFill>
                <a:effectLst/>
                <a:uLnTx/>
                <a:uFillTx/>
                <a:latin typeface="Arial"/>
                <a:ea typeface="+mn-ea"/>
                <a:cs typeface="+mn-cs"/>
              </a:rPr>
              <a:t>, risteysten näkemäraivaukset, kunnossapitoraivaukset, raivataan pientareet koneellisesti 6 m leveästi</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a:ea typeface="+mn-ea"/>
                <a:cs typeface="+mn-cs"/>
              </a:rPr>
              <a:t>Talvikunnossapidon tehostaminen, </a:t>
            </a:r>
            <a:r>
              <a:rPr kumimoji="0" lang="fi-FI" sz="1800" b="0" i="0" u="none" strike="noStrike" kern="1200" cap="none" spc="0" normalizeH="0" baseline="0" noProof="0" dirty="0">
                <a:ln>
                  <a:noFill/>
                </a:ln>
                <a:solidFill>
                  <a:prstClr val="black"/>
                </a:solidFill>
                <a:effectLst/>
                <a:uLnTx/>
                <a:uFillTx/>
                <a:latin typeface="Arial"/>
                <a:ea typeface="+mn-ea"/>
                <a:cs typeface="+mn-cs"/>
              </a:rPr>
              <a:t>hoitoluokan nosto, erityishuomio aurausleveyteen, aurausvallien madaltaminen, tehostettu liukkauden torjunta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a:ea typeface="+mn-ea"/>
                <a:cs typeface="+mn-cs"/>
              </a:rPr>
              <a:t>Kesäkunnossapidon tehostaminen, </a:t>
            </a:r>
            <a:r>
              <a:rPr kumimoji="0" lang="fi-FI" sz="1800" b="0" i="0" u="none" strike="noStrike" kern="1200" cap="none" spc="0" normalizeH="0" baseline="0" noProof="0" dirty="0">
                <a:ln>
                  <a:noFill/>
                </a:ln>
                <a:solidFill>
                  <a:prstClr val="black"/>
                </a:solidFill>
                <a:effectLst/>
                <a:uLnTx/>
                <a:uFillTx/>
                <a:latin typeface="Arial"/>
                <a:ea typeface="+mn-ea"/>
                <a:cs typeface="+mn-cs"/>
              </a:rPr>
              <a:t>tienvarsien niitto, päällysteelle kantautuvan hiekan ja liejun poisto</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a:ea typeface="+mn-ea"/>
                <a:cs typeface="+mn-cs"/>
              </a:rPr>
              <a:t>Nopeusrajoitusten laskeminen koulujen kohdalla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a:ea typeface="+mn-ea"/>
                <a:cs typeface="+mn-cs"/>
              </a:rPr>
              <a:t>Nopeusnäyttötaulut, </a:t>
            </a:r>
            <a:r>
              <a:rPr kumimoji="0" lang="fi-FI" sz="1800" b="0" i="0" u="none" strike="noStrike" kern="1200" cap="none" spc="0" normalizeH="0" baseline="0" noProof="0" dirty="0">
                <a:ln>
                  <a:noFill/>
                </a:ln>
                <a:solidFill>
                  <a:prstClr val="black"/>
                </a:solidFill>
                <a:effectLst/>
                <a:uLnTx/>
                <a:uFillTx/>
                <a:latin typeface="Arial"/>
                <a:ea typeface="+mn-ea"/>
                <a:cs typeface="+mn-cs"/>
              </a:rPr>
              <a:t>taulujen</a:t>
            </a:r>
            <a:r>
              <a:rPr kumimoji="0" lang="fi-FI" sz="1800" b="1" i="0" u="none" strike="noStrike" kern="1200" cap="none" spc="0" normalizeH="0" baseline="0" noProof="0" dirty="0">
                <a:ln>
                  <a:noFill/>
                </a:ln>
                <a:solidFill>
                  <a:prstClr val="black"/>
                </a:solidFill>
                <a:effectLst/>
                <a:uLnTx/>
                <a:uFillTx/>
                <a:latin typeface="Arial"/>
                <a:ea typeface="+mn-ea"/>
                <a:cs typeface="+mn-cs"/>
              </a:rPr>
              <a:t> </a:t>
            </a:r>
            <a:r>
              <a:rPr kumimoji="0" lang="fi-FI" sz="1800" b="0" i="0" u="none" strike="noStrike" kern="1200" cap="none" spc="0" normalizeH="0" baseline="0" noProof="0" dirty="0">
                <a:ln>
                  <a:noFill/>
                </a:ln>
                <a:solidFill>
                  <a:prstClr val="black"/>
                </a:solidFill>
                <a:effectLst/>
                <a:uLnTx/>
                <a:uFillTx/>
                <a:latin typeface="Arial"/>
                <a:ea typeface="+mn-ea"/>
                <a:cs typeface="+mn-cs"/>
              </a:rPr>
              <a:t>kierrätys vuorotellen Oulunsalo-Kiiminki</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a:ea typeface="+mn-ea"/>
                <a:cs typeface="+mn-cs"/>
              </a:rPr>
              <a:t>Huonokuntoisten tiekohtien päällystykset </a:t>
            </a:r>
            <a:r>
              <a:rPr kumimoji="0" lang="fi-FI" sz="1800" b="0" i="0" u="none" strike="noStrike" kern="1200" cap="none" spc="0" normalizeH="0" baseline="0" noProof="0" dirty="0">
                <a:ln>
                  <a:noFill/>
                </a:ln>
                <a:solidFill>
                  <a:prstClr val="black"/>
                </a:solidFill>
                <a:effectLst/>
                <a:uLnTx/>
                <a:uFillTx/>
                <a:latin typeface="Arial"/>
                <a:ea typeface="+mn-ea"/>
                <a:cs typeface="+mn-cs"/>
              </a:rPr>
              <a:t>(St 816 Hailuodontie, </a:t>
            </a:r>
            <a:r>
              <a:rPr kumimoji="0" lang="fi-FI"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Mt 18732 Takalontie ja Mt 18709 Alakyläntie)</a:t>
            </a:r>
            <a:endParaRPr kumimoji="0" lang="fi-FI"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a:ea typeface="+mn-ea"/>
                <a:cs typeface="+mn-cs"/>
              </a:rPr>
              <a:t>Nopeusseuranta </a:t>
            </a:r>
            <a:r>
              <a:rPr kumimoji="0" lang="fi-FI" sz="1800" b="0" i="0" u="none" strike="noStrike" kern="1200" cap="none" spc="0" normalizeH="0" baseline="0" noProof="0" dirty="0">
                <a:ln>
                  <a:noFill/>
                </a:ln>
                <a:solidFill>
                  <a:prstClr val="black"/>
                </a:solidFill>
                <a:effectLst/>
                <a:uLnTx/>
                <a:uFillTx/>
                <a:latin typeface="Arial"/>
                <a:ea typeface="+mn-ea"/>
                <a:cs typeface="+mn-cs"/>
              </a:rPr>
              <a:t>(poliisi)</a:t>
            </a:r>
          </a:p>
          <a:p>
            <a:endParaRPr lang="en-US" dirty="0"/>
          </a:p>
        </p:txBody>
      </p:sp>
      <p:pic>
        <p:nvPicPr>
          <p:cNvPr id="8" name="Sisällön paikkamerkki 9">
            <a:extLst>
              <a:ext uri="{FF2B5EF4-FFF2-40B4-BE49-F238E27FC236}">
                <a16:creationId xmlns:a16="http://schemas.microsoft.com/office/drawing/2014/main" id="{201218CC-E51F-896E-9D06-CDCE5CDB87BA}"/>
              </a:ext>
            </a:extLst>
          </p:cNvPr>
          <p:cNvPicPr>
            <a:picLocks noGrp="1" noChangeAspect="1"/>
          </p:cNvPicPr>
          <p:nvPr>
            <p:ph idx="13"/>
          </p:nvPr>
        </p:nvPicPr>
        <p:blipFill>
          <a:blip r:embed="rId2"/>
          <a:stretch/>
        </p:blipFill>
        <p:spPr>
          <a:xfrm>
            <a:off x="6610071" y="636269"/>
            <a:ext cx="5560753" cy="5421735"/>
          </a:xfrm>
          <a:noFill/>
        </p:spPr>
      </p:pic>
      <p:sp>
        <p:nvSpPr>
          <p:cNvPr id="5" name="Dian numeron paikkamerkki 4">
            <a:extLst>
              <a:ext uri="{FF2B5EF4-FFF2-40B4-BE49-F238E27FC236}">
                <a16:creationId xmlns:a16="http://schemas.microsoft.com/office/drawing/2014/main" id="{D7893365-CAD8-1398-25FE-A86BF9BD2D0F}"/>
              </a:ext>
            </a:extLst>
          </p:cNvPr>
          <p:cNvSpPr>
            <a:spLocks noGrp="1"/>
          </p:cNvSpPr>
          <p:nvPr>
            <p:ph type="sldNum" sz="quarter" idx="4"/>
          </p:nvPr>
        </p:nvSpPr>
        <p:spPr>
          <a:xfrm>
            <a:off x="922350" y="6374625"/>
            <a:ext cx="482704" cy="204601"/>
          </a:xfrm>
        </p:spPr>
        <p:txBody>
          <a:bodyPr anchor="ctr">
            <a:normAutofit/>
          </a:bodyPr>
          <a:lstStyle/>
          <a:p>
            <a:pPr>
              <a:spcAft>
                <a:spcPts val="600"/>
              </a:spcAft>
            </a:pPr>
            <a:fld id="{03D2D5F4-4871-4469-8343-ED7F6811B37D}" type="slidenum">
              <a:rPr lang="fi-FI" smtClean="0"/>
              <a:pPr>
                <a:spcAft>
                  <a:spcPts val="600"/>
                </a:spcAft>
              </a:pPr>
              <a:t>8</a:t>
            </a:fld>
            <a:endParaRPr lang="fi-FI"/>
          </a:p>
        </p:txBody>
      </p:sp>
      <p:sp>
        <p:nvSpPr>
          <p:cNvPr id="6" name="Päivämäärän paikkamerkki 5">
            <a:extLst>
              <a:ext uri="{FF2B5EF4-FFF2-40B4-BE49-F238E27FC236}">
                <a16:creationId xmlns:a16="http://schemas.microsoft.com/office/drawing/2014/main" id="{8FA4EDC3-1024-1666-42DE-212847B65F68}"/>
              </a:ext>
            </a:extLst>
          </p:cNvPr>
          <p:cNvSpPr>
            <a:spLocks noGrp="1"/>
          </p:cNvSpPr>
          <p:nvPr>
            <p:ph type="dt" sz="half" idx="2"/>
          </p:nvPr>
        </p:nvSpPr>
        <p:spPr>
          <a:xfrm>
            <a:off x="1449661" y="6374625"/>
            <a:ext cx="976847" cy="204601"/>
          </a:xfrm>
        </p:spPr>
        <p:txBody>
          <a:bodyPr anchor="ctr">
            <a:normAutofit/>
          </a:bodyPr>
          <a:lstStyle/>
          <a:p>
            <a:pPr>
              <a:spcAft>
                <a:spcPts val="600"/>
              </a:spcAft>
            </a:pPr>
            <a:r>
              <a:rPr lang="fi-FI"/>
              <a:t>30.10.2024   |   </a:t>
            </a:r>
          </a:p>
        </p:txBody>
      </p:sp>
      <p:sp>
        <p:nvSpPr>
          <p:cNvPr id="7" name="Alatunnisteen paikkamerkki 6">
            <a:extLst>
              <a:ext uri="{FF2B5EF4-FFF2-40B4-BE49-F238E27FC236}">
                <a16:creationId xmlns:a16="http://schemas.microsoft.com/office/drawing/2014/main" id="{F6F4212D-A8EB-6BAA-9CE7-E63CC42263D5}"/>
              </a:ext>
            </a:extLst>
          </p:cNvPr>
          <p:cNvSpPr>
            <a:spLocks noGrp="1"/>
          </p:cNvSpPr>
          <p:nvPr>
            <p:ph type="ftr" sz="quarter" idx="3"/>
          </p:nvPr>
        </p:nvSpPr>
        <p:spPr>
          <a:xfrm>
            <a:off x="2495271" y="6374625"/>
            <a:ext cx="4114800" cy="204601"/>
          </a:xfrm>
        </p:spPr>
        <p:txBody>
          <a:bodyPr anchor="ctr">
            <a:normAutofit/>
          </a:bodyPr>
          <a:lstStyle/>
          <a:p>
            <a:pPr>
              <a:spcAft>
                <a:spcPts val="600"/>
              </a:spcAft>
            </a:pPr>
            <a:r>
              <a:rPr lang="fi-FI"/>
              <a:t>Risto Leppänen</a:t>
            </a:r>
          </a:p>
        </p:txBody>
      </p:sp>
    </p:spTree>
    <p:extLst>
      <p:ext uri="{BB962C8B-B14F-4D97-AF65-F5344CB8AC3E}">
        <p14:creationId xmlns:p14="http://schemas.microsoft.com/office/powerpoint/2010/main" val="4176414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BE5C00-F012-78C1-9782-8B02D3E58FE8}"/>
              </a:ext>
            </a:extLst>
          </p:cNvPr>
          <p:cNvSpPr>
            <a:spLocks noGrp="1"/>
          </p:cNvSpPr>
          <p:nvPr>
            <p:ph type="title"/>
          </p:nvPr>
        </p:nvSpPr>
        <p:spPr>
          <a:xfrm>
            <a:off x="779497" y="-37540"/>
            <a:ext cx="5311741" cy="1500026"/>
          </a:xfrm>
        </p:spPr>
        <p:txBody>
          <a:bodyPr/>
          <a:lstStyle/>
          <a:p>
            <a:r>
              <a:rPr lang="fi-FI" sz="3000" dirty="0"/>
              <a:t>Liikennejärjestelmätyötä</a:t>
            </a:r>
            <a:br>
              <a:rPr lang="fi-FI" sz="3000" dirty="0"/>
            </a:br>
            <a:r>
              <a:rPr lang="fi-FI" sz="3000" dirty="0"/>
              <a:t>myös alueellisella tasolla</a:t>
            </a:r>
          </a:p>
        </p:txBody>
      </p:sp>
      <p:sp>
        <p:nvSpPr>
          <p:cNvPr id="4" name="Dian numeron paikkamerkki 3">
            <a:extLst>
              <a:ext uri="{FF2B5EF4-FFF2-40B4-BE49-F238E27FC236}">
                <a16:creationId xmlns:a16="http://schemas.microsoft.com/office/drawing/2014/main" id="{9BE2FC17-1A3C-5BE8-E6CB-CBE8BE09BCAF}"/>
              </a:ext>
            </a:extLst>
          </p:cNvPr>
          <p:cNvSpPr>
            <a:spLocks noGrp="1"/>
          </p:cNvSpPr>
          <p:nvPr>
            <p:ph type="sldNum" sz="quarter" idx="4"/>
          </p:nvPr>
        </p:nvSpPr>
        <p:spPr/>
        <p:txBody>
          <a:bodyPr/>
          <a:lstStyle/>
          <a:p>
            <a:pPr algn="l"/>
            <a:fld id="{03D2D5F4-4871-4469-8343-ED7F6811B37D}" type="slidenum">
              <a:rPr lang="fi-FI" smtClean="0"/>
              <a:pPr algn="l"/>
              <a:t>9</a:t>
            </a:fld>
            <a:endParaRPr lang="fi-FI"/>
          </a:p>
        </p:txBody>
      </p:sp>
      <p:sp>
        <p:nvSpPr>
          <p:cNvPr id="5" name="Päivämäärän paikkamerkki 4">
            <a:extLst>
              <a:ext uri="{FF2B5EF4-FFF2-40B4-BE49-F238E27FC236}">
                <a16:creationId xmlns:a16="http://schemas.microsoft.com/office/drawing/2014/main" id="{19894C96-9E3F-5955-788C-A2529CAF6E3B}"/>
              </a:ext>
            </a:extLst>
          </p:cNvPr>
          <p:cNvSpPr>
            <a:spLocks noGrp="1"/>
          </p:cNvSpPr>
          <p:nvPr>
            <p:ph type="dt" sz="half" idx="2"/>
          </p:nvPr>
        </p:nvSpPr>
        <p:spPr/>
        <p:txBody>
          <a:bodyPr/>
          <a:lstStyle/>
          <a:p>
            <a:pPr algn="r"/>
            <a:r>
              <a:rPr lang="fi-FI"/>
              <a:t>30.10.2024   |   </a:t>
            </a:r>
          </a:p>
        </p:txBody>
      </p:sp>
      <p:sp>
        <p:nvSpPr>
          <p:cNvPr id="6" name="Alatunnisteen paikkamerkki 5">
            <a:extLst>
              <a:ext uri="{FF2B5EF4-FFF2-40B4-BE49-F238E27FC236}">
                <a16:creationId xmlns:a16="http://schemas.microsoft.com/office/drawing/2014/main" id="{7C2401EA-AB7D-224D-CADB-5105FDB741E2}"/>
              </a:ext>
            </a:extLst>
          </p:cNvPr>
          <p:cNvSpPr>
            <a:spLocks noGrp="1"/>
          </p:cNvSpPr>
          <p:nvPr>
            <p:ph type="ftr" sz="quarter" idx="3"/>
          </p:nvPr>
        </p:nvSpPr>
        <p:spPr/>
        <p:txBody>
          <a:bodyPr/>
          <a:lstStyle/>
          <a:p>
            <a:pPr algn="l"/>
            <a:r>
              <a:rPr lang="fi-FI"/>
              <a:t>Risto Leppänen</a:t>
            </a:r>
          </a:p>
        </p:txBody>
      </p:sp>
      <p:pic>
        <p:nvPicPr>
          <p:cNvPr id="7" name="Sisällön paikkamerkki 6">
            <a:extLst>
              <a:ext uri="{FF2B5EF4-FFF2-40B4-BE49-F238E27FC236}">
                <a16:creationId xmlns:a16="http://schemas.microsoft.com/office/drawing/2014/main" id="{2AC55D75-B37A-4F13-496A-F1DF003A0D5C}"/>
              </a:ext>
            </a:extLst>
          </p:cNvPr>
          <p:cNvPicPr>
            <a:picLocks noGrp="1" noChangeAspect="1"/>
          </p:cNvPicPr>
          <p:nvPr>
            <p:ph idx="1"/>
          </p:nvPr>
        </p:nvPicPr>
        <p:blipFill>
          <a:blip r:embed="rId2"/>
          <a:stretch>
            <a:fillRect/>
          </a:stretch>
        </p:blipFill>
        <p:spPr>
          <a:xfrm>
            <a:off x="1473817" y="1441938"/>
            <a:ext cx="3827648" cy="5413493"/>
          </a:xfrm>
          <a:prstGeom prst="rect">
            <a:avLst/>
          </a:prstGeom>
        </p:spPr>
      </p:pic>
      <p:pic>
        <p:nvPicPr>
          <p:cNvPr id="9" name="Kuva 8">
            <a:extLst>
              <a:ext uri="{FF2B5EF4-FFF2-40B4-BE49-F238E27FC236}">
                <a16:creationId xmlns:a16="http://schemas.microsoft.com/office/drawing/2014/main" id="{1BE359B0-F505-3083-3673-758E63A05FDB}"/>
              </a:ext>
            </a:extLst>
          </p:cNvPr>
          <p:cNvPicPr>
            <a:picLocks noChangeAspect="1"/>
          </p:cNvPicPr>
          <p:nvPr/>
        </p:nvPicPr>
        <p:blipFill>
          <a:blip r:embed="rId3"/>
          <a:stretch>
            <a:fillRect/>
          </a:stretch>
        </p:blipFill>
        <p:spPr>
          <a:xfrm>
            <a:off x="6091239" y="1"/>
            <a:ext cx="6100761" cy="3429000"/>
          </a:xfrm>
          <a:prstGeom prst="rect">
            <a:avLst/>
          </a:prstGeom>
        </p:spPr>
      </p:pic>
      <p:pic>
        <p:nvPicPr>
          <p:cNvPr id="8" name="Kuva 7">
            <a:extLst>
              <a:ext uri="{FF2B5EF4-FFF2-40B4-BE49-F238E27FC236}">
                <a16:creationId xmlns:a16="http://schemas.microsoft.com/office/drawing/2014/main" id="{8146D98F-FAE1-CEEA-C4F4-6315C09BC738}"/>
              </a:ext>
            </a:extLst>
          </p:cNvPr>
          <p:cNvPicPr>
            <a:picLocks noChangeAspect="1"/>
          </p:cNvPicPr>
          <p:nvPr/>
        </p:nvPicPr>
        <p:blipFill>
          <a:blip r:embed="rId4"/>
          <a:stretch>
            <a:fillRect/>
          </a:stretch>
        </p:blipFill>
        <p:spPr>
          <a:xfrm>
            <a:off x="6091238" y="3429000"/>
            <a:ext cx="6100762" cy="3429000"/>
          </a:xfrm>
          <a:prstGeom prst="rect">
            <a:avLst/>
          </a:prstGeom>
        </p:spPr>
      </p:pic>
    </p:spTree>
    <p:extLst>
      <p:ext uri="{BB962C8B-B14F-4D97-AF65-F5344CB8AC3E}">
        <p14:creationId xmlns:p14="http://schemas.microsoft.com/office/powerpoint/2010/main" val="291199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ely_new2021">
  <a:themeElements>
    <a:clrScheme name="ELY 2020">
      <a:dk1>
        <a:sysClr val="windowText" lastClr="000000"/>
      </a:dk1>
      <a:lt1>
        <a:sysClr val="window" lastClr="FFFFFF"/>
      </a:lt1>
      <a:dk2>
        <a:srgbClr val="003883"/>
      </a:dk2>
      <a:lt2>
        <a:srgbClr val="D8D8D8"/>
      </a:lt2>
      <a:accent1>
        <a:srgbClr val="003883"/>
      </a:accent1>
      <a:accent2>
        <a:srgbClr val="D9640C"/>
      </a:accent2>
      <a:accent3>
        <a:srgbClr val="5A8117"/>
      </a:accent3>
      <a:accent4>
        <a:srgbClr val="4460A5"/>
      </a:accent4>
      <a:accent5>
        <a:srgbClr val="623412"/>
      </a:accent5>
      <a:accent6>
        <a:srgbClr val="9E652E"/>
      </a:accent6>
      <a:hlink>
        <a:srgbClr val="0563C1"/>
      </a:hlink>
      <a:folHlink>
        <a:srgbClr val="954F72"/>
      </a:folHlink>
    </a:clrScheme>
    <a:fontScheme name="ELY_fontit_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ly_uusi_2021.potx" id="{543388CA-4464-4614-A257-6C25AE36A37D}" vid="{A3828C89-02CC-4779-BD92-33970237EB41}"/>
    </a:ext>
  </a:extLst>
</a:theme>
</file>

<file path=ppt/theme/theme2.xml><?xml version="1.0" encoding="utf-8"?>
<a:theme xmlns:a="http://schemas.openxmlformats.org/drawingml/2006/main" name="1_ely_new2021">
  <a:themeElements>
    <a:clrScheme name="ELY 2020">
      <a:dk1>
        <a:sysClr val="windowText" lastClr="000000"/>
      </a:dk1>
      <a:lt1>
        <a:sysClr val="window" lastClr="FFFFFF"/>
      </a:lt1>
      <a:dk2>
        <a:srgbClr val="003883"/>
      </a:dk2>
      <a:lt2>
        <a:srgbClr val="D8D8D8"/>
      </a:lt2>
      <a:accent1>
        <a:srgbClr val="003883"/>
      </a:accent1>
      <a:accent2>
        <a:srgbClr val="D9640C"/>
      </a:accent2>
      <a:accent3>
        <a:srgbClr val="5A8117"/>
      </a:accent3>
      <a:accent4>
        <a:srgbClr val="4460A5"/>
      </a:accent4>
      <a:accent5>
        <a:srgbClr val="623412"/>
      </a:accent5>
      <a:accent6>
        <a:srgbClr val="9E652E"/>
      </a:accent6>
      <a:hlink>
        <a:srgbClr val="0563C1"/>
      </a:hlink>
      <a:folHlink>
        <a:srgbClr val="954F72"/>
      </a:folHlink>
    </a:clrScheme>
    <a:fontScheme name="ELY_fontit_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ly_uusi_2021.potx" id="{543388CA-4464-4614-A257-6C25AE36A37D}" vid="{A3828C89-02CC-4779-BD92-33970237EB41}"/>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ely_new2021">
  <a:themeElements>
    <a:clrScheme name="ELY 2020">
      <a:dk1>
        <a:sysClr val="windowText" lastClr="000000"/>
      </a:dk1>
      <a:lt1>
        <a:sysClr val="window" lastClr="FFFFFF"/>
      </a:lt1>
      <a:dk2>
        <a:srgbClr val="003883"/>
      </a:dk2>
      <a:lt2>
        <a:srgbClr val="D8D8D8"/>
      </a:lt2>
      <a:accent1>
        <a:srgbClr val="003883"/>
      </a:accent1>
      <a:accent2>
        <a:srgbClr val="D9640C"/>
      </a:accent2>
      <a:accent3>
        <a:srgbClr val="5A8117"/>
      </a:accent3>
      <a:accent4>
        <a:srgbClr val="4460A5"/>
      </a:accent4>
      <a:accent5>
        <a:srgbClr val="623412"/>
      </a:accent5>
      <a:accent6>
        <a:srgbClr val="9E652E"/>
      </a:accent6>
      <a:hlink>
        <a:srgbClr val="0563C1"/>
      </a:hlink>
      <a:folHlink>
        <a:srgbClr val="954F72"/>
      </a:folHlink>
    </a:clrScheme>
    <a:fontScheme name="ELY_fontit_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ly_uusi_2021.potx" id="{543388CA-4464-4614-A257-6C25AE36A37D}" vid="{A3828C89-02CC-4779-BD92-33970237EB41}"/>
    </a:ext>
  </a:extLst>
</a:theme>
</file>

<file path=ppt/theme/theme5.xml><?xml version="1.0" encoding="utf-8"?>
<a:theme xmlns:a="http://schemas.openxmlformats.org/drawingml/2006/main" name="3_ely_new2021">
  <a:themeElements>
    <a:clrScheme name="ELY 2020">
      <a:dk1>
        <a:sysClr val="windowText" lastClr="000000"/>
      </a:dk1>
      <a:lt1>
        <a:sysClr val="window" lastClr="FFFFFF"/>
      </a:lt1>
      <a:dk2>
        <a:srgbClr val="003883"/>
      </a:dk2>
      <a:lt2>
        <a:srgbClr val="D8D8D8"/>
      </a:lt2>
      <a:accent1>
        <a:srgbClr val="003883"/>
      </a:accent1>
      <a:accent2>
        <a:srgbClr val="D9640C"/>
      </a:accent2>
      <a:accent3>
        <a:srgbClr val="5A8117"/>
      </a:accent3>
      <a:accent4>
        <a:srgbClr val="4460A5"/>
      </a:accent4>
      <a:accent5>
        <a:srgbClr val="623412"/>
      </a:accent5>
      <a:accent6>
        <a:srgbClr val="9E652E"/>
      </a:accent6>
      <a:hlink>
        <a:srgbClr val="0563C1"/>
      </a:hlink>
      <a:folHlink>
        <a:srgbClr val="954F72"/>
      </a:folHlink>
    </a:clrScheme>
    <a:fontScheme name="ELY_fontit_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ly_uusi_2021.potx" id="{543388CA-4464-4614-A257-6C25AE36A37D}" vid="{A3828C89-02CC-4779-BD92-33970237EB41}"/>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xml_kameleon>
  <kehalaatija>Risto Leppänen</kehalaatija>
  <dokumentin_x0020_tila/>
  <kieli>Suomi</kieli>
  <dokumenttityyppi>Esitys</dokumenttityyppi>
  <päiväys>30.10.2024</päiväys>
  <laatijaorganisaatio>ELY POP|5181e7ab-41b7-4b01-b4e5-3e128fe4ac1a</laatijaorganisaatio>
</xml_kameleon>
</file>

<file path=customXml/item2.xml><?xml version="1.0" encoding="utf-8"?>
<p:properties xmlns:p="http://schemas.microsoft.com/office/2006/metadata/properties" xmlns:xsi="http://www.w3.org/2001/XMLSchema-instance" xmlns:pc="http://schemas.microsoft.com/office/infopath/2007/PartnerControls">
  <documentManagement>
    <ic4bbedd957942e9b7ae9016b7d801af xmlns="a90a8554-5475-4609-9feb-2f024996965b">
      <Terms xmlns="http://schemas.microsoft.com/office/infopath/2007/PartnerControls"/>
    </ic4bbedd957942e9b7ae9016b7d801af>
    <Dokumentin_x0020_tila xmlns="a90a8554-5475-4609-9feb-2f024996965b" xsi:nil="true"/>
    <ha41659fa04643d0ac27d4c98155f03c xmlns="a90a8554-5475-4609-9feb-2f024996965b">
      <Terms xmlns="http://schemas.microsoft.com/office/infopath/2007/PartnerControls"/>
    </ha41659fa04643d0ac27d4c98155f03c>
    <KEHALaatija xmlns="a90a8554-5475-4609-9feb-2f024996965b">Risto Leppänen</KEHALaatija>
    <Päiväys xmlns="a90a8554-5475-4609-9feb-2f024996965b">2024-02-26T22:00:00+00:00</Päiväys>
    <Dokumenttityyppi xmlns="a90a8554-5475-4609-9feb-2f024996965b">Esitys</Dokumenttityyppi>
    <cdf3ae8bf76741b5a3048f7f7f6eee61 xmlns="a90a8554-5475-4609-9feb-2f024996965b">
      <Terms xmlns="http://schemas.microsoft.com/office/infopath/2007/PartnerControls"/>
    </cdf3ae8bf76741b5a3048f7f7f6eee61>
    <TaxCatchAll xmlns="a90a8554-5475-4609-9feb-2f024996965b">
      <Value>78</Value>
    </TaxCatchAll>
    <Diaarinumero xmlns="a90a8554-5475-4609-9feb-2f024996965b" xsi:nil="true"/>
    <h5218b789dcc4879ac7e2471126f729c xmlns="a90a8554-5475-4609-9feb-2f024996965b">
      <Terms xmlns="http://schemas.microsoft.com/office/infopath/2007/PartnerControls">
        <TermInfo xmlns="http://schemas.microsoft.com/office/infopath/2007/PartnerControls">
          <TermName xmlns="http://schemas.microsoft.com/office/infopath/2007/PartnerControls">ELY POP</TermName>
          <TermId xmlns="http://schemas.microsoft.com/office/infopath/2007/PartnerControls">5181e7ab-41b7-4b01-b4e5-3e128fe4ac1a</TermId>
        </TermInfo>
      </Terms>
    </h5218b789dcc4879ac7e2471126f729c>
    <Projekti xmlns="a90a8554-5475-4609-9feb-2f024996965b" xsi:nil="true"/>
    <Lisatieto xmlns="a90a8554-5475-4609-9feb-2f024996965b" xsi:nil="true"/>
  </documentManagement>
</p:properties>
</file>

<file path=customXml/item3.xml><?xml version="1.0" encoding="utf-8"?>
<?mso-contentType ?>
<SharedContentType xmlns="Microsoft.SharePoint.Taxonomy.ContentTypeSync" SourceId="d2c86073-d20c-4242-97f1-555d65605501" ContentTypeId="0x01010040485BB5EA91409BADF540D1B0254D3304" PreviousValue="tru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TAIMI Työtiladokumentti" ma:contentTypeID="0x01010040485BB5EA91409BADF540D1B0254D330400130CDF87BF4558488F1ED1326A38CC95" ma:contentTypeVersion="25919" ma:contentTypeDescription="Taimin työtiloissa käytettävä sisältötyyppi. Pohjautuu TAIMI Yleisdokumentti-sisältötyyppiin, josta on siivottu mm. joitakin viestinnällisen intran metatietoja pois ja järjestetty metatiedot eri järjestykseen." ma:contentTypeScope="" ma:versionID="6d19bbd86f9a5a03b9e75fcc31497e54">
  <xsd:schema xmlns:xsd="http://www.w3.org/2001/XMLSchema" xmlns:xs="http://www.w3.org/2001/XMLSchema" xmlns:p="http://schemas.microsoft.com/office/2006/metadata/properties" xmlns:ns2="a90a8554-5475-4609-9feb-2f024996965b" targetNamespace="http://schemas.microsoft.com/office/2006/metadata/properties" ma:root="true" ma:fieldsID="659a0fbc64d67d4231546d693710ffa2" ns2:_="">
    <xsd:import namespace="a90a8554-5475-4609-9feb-2f024996965b"/>
    <xsd:element name="properties">
      <xsd:complexType>
        <xsd:sequence>
          <xsd:element name="documentManagement">
            <xsd:complexType>
              <xsd:all>
                <xsd:element ref="ns2:Päiväys" minOccurs="0"/>
                <xsd:element ref="ns2:Dokumenttityyppi" minOccurs="0"/>
                <xsd:element ref="ns2:Dokumentin_x0020_tila" minOccurs="0"/>
                <xsd:element ref="ns2:KEHALaatija" minOccurs="0"/>
                <xsd:element ref="ns2:Lisatieto" minOccurs="0"/>
                <xsd:element ref="ns2:Diaarinumero" minOccurs="0"/>
                <xsd:element ref="ns2:h5218b789dcc4879ac7e2471126f729c" minOccurs="0"/>
                <xsd:element ref="ns2:cdf3ae8bf76741b5a3048f7f7f6eee61" minOccurs="0"/>
                <xsd:element ref="ns2:TaxCatchAll" minOccurs="0"/>
                <xsd:element ref="ns2:ic4bbedd957942e9b7ae9016b7d801af" minOccurs="0"/>
                <xsd:element ref="ns2:ha41659fa04643d0ac27d4c98155f03c" minOccurs="0"/>
                <xsd:element ref="ns2:TaxCatchAllLabel" minOccurs="0"/>
                <xsd:element ref="ns2:Projekt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0a8554-5475-4609-9feb-2f024996965b" elementFormDefault="qualified">
    <xsd:import namespace="http://schemas.microsoft.com/office/2006/documentManagement/types"/>
    <xsd:import namespace="http://schemas.microsoft.com/office/infopath/2007/PartnerControls"/>
    <xsd:element name="Päiväys" ma:index="2" nillable="true" ma:displayName="Päiväys" ma:description="Päivämäärä muodossa pp.kk.vvvv   HUOM! Ei ole sama kuin Muokkauspäivä, joka muuttuu aina kun dokumentin sisältöä tai ominaisuuksia muutetaan" ma:format="DateOnly" ma:internalName="P_x00e4_iv_x00e4_ys">
      <xsd:simpleType>
        <xsd:restriction base="dms:DateTime"/>
      </xsd:simpleType>
    </xsd:element>
    <xsd:element name="Dokumenttityyppi" ma:index="3" nillable="true" ma:displayName="Dokumenttityyppi" ma:description="Valitse dokumentin sisältöä ja käyttötarkoitusta kuvaava dokumenttityyppi. Käytä yleistyyppejä eli esim. Henkilöstösuunnitelma ja Taloussuunnitelma ovat molemmat Suunnitelma-tyyppisiä. Tarkenna tyyppiä tarvittaessa esim. dokumentin nimessä." ma:format="Dropdown" ma:internalName="Dokumenttityyppi">
      <xsd:simpleType>
        <xsd:restriction base="dms:Choice">
          <xsd:enumeration value="TUNTEMATON"/>
          <xsd:enumeration value="Muu dokumenttityyppi"/>
          <xsd:enumeration value="Aloite"/>
          <xsd:enumeration value="Analyysi"/>
          <xsd:enumeration value="Ansioluettelo"/>
          <xsd:enumeration value="Arvio"/>
          <xsd:enumeration value="Arviointi"/>
          <xsd:enumeration value="Asettamispäätös"/>
          <xsd:enumeration value="Asetus"/>
          <xsd:enumeration value="Asiakirjamalli"/>
          <xsd:enumeration value="Asialista"/>
          <xsd:enumeration value="Ehdotus"/>
          <xsd:enumeration value="Esite"/>
          <xsd:enumeration value="Esittely"/>
          <xsd:enumeration value="Esitys"/>
          <xsd:enumeration value="Esityslista"/>
          <xsd:enumeration value="Haaste"/>
          <xsd:enumeration value="Hakemus"/>
          <xsd:enumeration value="Hankekortti"/>
          <xsd:enumeration value="Hinnasto"/>
          <xsd:enumeration value="Huomautus"/>
          <xsd:enumeration value="Hyvitys"/>
          <xsd:enumeration value="Hyväksyminen"/>
          <xsd:enumeration value="Ilmoitus"/>
          <xsd:enumeration value="Jälkiarviointi"/>
          <xsd:enumeration value="Kannanotto"/>
          <xsd:enumeration value="Kartta"/>
          <xsd:enumeration value="Kehittämisehdotus"/>
          <xsd:enumeration value="Kirje"/>
          <xsd:enumeration value="Kokouskutsu"/>
          <xsd:enumeration value="Korvaus"/>
          <xsd:enumeration value="Kuittauspyyntö"/>
          <xsd:enumeration value="Kuitti"/>
          <xsd:enumeration value="Kustannusarvio"/>
          <xsd:enumeration value="Kutsu"/>
          <xsd:enumeration value="Kuuleminen"/>
          <xsd:enumeration value="Kuulutus"/>
          <xsd:enumeration value="Kuva"/>
          <xsd:enumeration value="Kuvaus"/>
          <xsd:enumeration value="Laskelma"/>
          <xsd:enumeration value="Lasku"/>
          <xsd:enumeration value="Lausunto"/>
          <xsd:enumeration value="Lausuntopyyntö"/>
          <xsd:enumeration value="Liite"/>
          <xsd:enumeration value="Linkki"/>
          <xsd:enumeration value="Lista"/>
          <xsd:enumeration value="Lomake"/>
          <xsd:enumeration value="Loppuraportti"/>
          <xsd:enumeration value="Luettelo"/>
          <xsd:enumeration value="Lupa"/>
          <xsd:enumeration value="Lupaehdot"/>
          <xsd:enumeration value="Lähete"/>
          <xsd:enumeration value="Määrittely"/>
          <xsd:enumeration value="Määritys"/>
          <xsd:enumeration value="Määrärahakirje"/>
          <xsd:enumeration value="Muistio"/>
          <xsd:enumeration value="Muutosilmoitus"/>
          <xsd:enumeration value="Nimitys"/>
          <xsd:enumeration value="Ohje"/>
          <xsd:enumeration value="Ohjelma"/>
          <xsd:enumeration value="Oikaisupäätös"/>
          <xsd:enumeration value="Oikaisuohje"/>
          <xsd:enumeration value="Palautuspyyntö"/>
          <xsd:enumeration value="Palvelukuvaus"/>
          <xsd:enumeration value="Pelastussuunnitelma"/>
          <xsd:enumeration value="Perustelumuistio"/>
          <xsd:enumeration value="Perusteltu päätelmä"/>
          <xsd:enumeration value="Politiikka"/>
          <xsd:enumeration value="Posteri"/>
          <xsd:enumeration value="Projektiehdotus"/>
          <xsd:enumeration value="Projektisuunnitelma"/>
          <xsd:enumeration value="Prosessikuvaus"/>
          <xsd:enumeration value="Pyyntö"/>
          <xsd:enumeration value="Päätös"/>
          <xsd:enumeration value="Pöytäkirja"/>
          <xsd:enumeration value="Raportti"/>
          <xsd:enumeration value="Ratkaisu"/>
          <xsd:enumeration value="Rekisteriseloste"/>
          <xsd:enumeration value="Reklamaatio"/>
          <xsd:enumeration value="Resurssivaraus"/>
          <xsd:enumeration value="Saate"/>
          <xsd:enumeration value="Selvitys"/>
          <xsd:enumeration value="Selvityspyyntö"/>
          <xsd:enumeration value="Sitoumus"/>
          <xsd:enumeration value="Sivusto"/>
          <xsd:enumeration value="Sopimus"/>
          <xsd:enumeration value="Strategia"/>
          <xsd:enumeration value="Suunnitelma"/>
          <xsd:enumeration value="Sähköpostiviesti"/>
          <xsd:enumeration value="Tarjous"/>
          <xsd:enumeration value="Tarjouspyyntö"/>
          <xsd:enumeration value="Tarkastus"/>
          <xsd:enumeration value="Tehtävänkuva"/>
          <xsd:enumeration value="Tiedote"/>
          <xsd:enumeration value="Tietojärjestelmäseloste"/>
          <xsd:enumeration value="Tietosuojaseloste"/>
          <xsd:enumeration value="Tietosuojakortti"/>
          <xsd:enumeration value="Tilaus"/>
          <xsd:enumeration value="Tilausvahvistus"/>
          <xsd:enumeration value="Todistus"/>
          <xsd:enumeration value="Toimeksianto"/>
          <xsd:enumeration value="Tosite"/>
          <xsd:enumeration value="Työjärjestys"/>
          <xsd:enumeration value="Urakkaohjelma"/>
          <xsd:enumeration value="Uutiskirje"/>
          <xsd:enumeration value="Vaatimus"/>
          <xsd:enumeration value="Valitus"/>
          <xsd:enumeration value="Valitusosoitus"/>
          <xsd:enumeration value="Vastaus"/>
          <xsd:enumeration value="Vastine"/>
          <xsd:enumeration value="Video"/>
          <xsd:enumeration value="Yhteenveto"/>
          <xsd:enumeration value="Äänitiedosto"/>
          <xsd:enumeration value="Palvelusopimus"/>
          <xsd:enumeration value="Toimeksiantosopimus"/>
          <xsd:enumeration value="Toimitussopimus"/>
          <xsd:enumeration value="Toimittajasopimus"/>
          <xsd:enumeration value="Tietoturvallisuussopimus"/>
          <xsd:enumeration value="Tutkintapyyntö"/>
          <xsd:enumeration value="Työmääräarvio"/>
          <xsd:enumeration value="Vaatimusmäärittely"/>
        </xsd:restriction>
      </xsd:simpleType>
    </xsd:element>
    <xsd:element name="Dokumentin_x0020_tila" ma:index="4" nillable="true" ma:displayName="Dokumentin tila" ma:description="Valitse dokumentin tila" ma:format="Dropdown" ma:internalName="Dokumentin_x0020_tila">
      <xsd:simpleType>
        <xsd:restriction base="dms:Choice">
          <xsd:enumeration value="Luonnos"/>
          <xsd:enumeration value="Lausunnolla"/>
          <xsd:enumeration value="Katselmoitavana"/>
          <xsd:enumeration value="Kommentoitavana"/>
          <xsd:enumeration value="Valmis"/>
          <xsd:enumeration value="Hyväksytty"/>
          <xsd:enumeration value="Allekirjoitettu"/>
          <xsd:enumeration value="Arkistoitu"/>
          <xsd:enumeration value="Toimitettu allekirjoitettavaksi"/>
        </xsd:restriction>
      </xsd:simpleType>
    </xsd:element>
    <xsd:element name="KEHALaatija" ma:index="5" nillable="true" ma:displayName="Laatija" ma:description="Dokumentin laatija(t)/kirjoittaja(t)/valmistelija(t). Kirjoita muodossa Sukunimi Etunimi ja useampi nimi pilkulla erotettuina. Laatijaorganisaatio on omana tietonaan. HUOM! Ei ole sama kuin Muokkaaja, joka päivittyy aina automaattisesti!" ma:internalName="KEHALaatija">
      <xsd:simpleType>
        <xsd:restriction base="dms:Text">
          <xsd:maxLength value="255"/>
        </xsd:restriction>
      </xsd:simpleType>
    </xsd:element>
    <xsd:element name="Lisatieto" ma:index="7" nillable="true" ma:displayName="Lisatieto" ma:description="Dokumenttiin liittyvä vapaamuotoinen lisätieto" ma:internalName="Lisatieto">
      <xsd:simpleType>
        <xsd:restriction base="dms:Text">
          <xsd:maxLength value="255"/>
        </xsd:restriction>
      </xsd:simpleType>
    </xsd:element>
    <xsd:element name="Diaarinumero" ma:index="8" nillable="true" ma:displayName="Diaarinumero" ma:description="Arkistoitavat dokumentit pitää toimittaa viraston asiankäsittelyjärjestelmään (esim. USPA), josta saadaan dokumentille diaarinumero/asian tunnus. Dokumentin tallentaminen työtilaan ei vastaa arkistointia vaan on lähinnä työkappale tai kopio! Kirjoita tähän asiankäsittelyjärjestelmästä saatu diaarinumero. Jos tässä diaarinumerokentässä on tieto, silloin alkuperäinen dokumentti on löydettävissä asiankäsittelyjärjestelmästä samalla diaarinumerolla." ma:internalName="Diaarinumero">
      <xsd:simpleType>
        <xsd:restriction base="dms:Text">
          <xsd:maxLength value="255"/>
        </xsd:restriction>
      </xsd:simpleType>
    </xsd:element>
    <xsd:element name="h5218b789dcc4879ac7e2471126f729c" ma:index="17" nillable="true" ma:taxonomy="true" ma:internalName="h5218b789dcc4879ac7e2471126f729c" ma:taxonomyFieldName="Laatijaorganisaatio" ma:displayName="Laatijaorganisaatio" ma:default="" ma:fieldId="{15218b78-9dcc-4879-ac7e-2471126f729c}" ma:sspId="d2c86073-d20c-4242-97f1-555d65605501" ma:termSetId="3048278a-efee-4f89-97d2-3a09c7261644" ma:anchorId="00000000-0000-0000-0000-000000000000" ma:open="true" ma:isKeyword="false">
      <xsd:complexType>
        <xsd:sequence>
          <xsd:element ref="pc:Terms" minOccurs="0" maxOccurs="1"/>
        </xsd:sequence>
      </xsd:complexType>
    </xsd:element>
    <xsd:element name="cdf3ae8bf76741b5a3048f7f7f6eee61" ma:index="19" nillable="true" ma:taxonomy="true" ma:internalName="cdf3ae8bf76741b5a3048f7f7f6eee61" ma:taxonomyFieldName="Kohdevirastot" ma:displayName="Kohdevirastot" ma:default="" ma:fieldId="{cdf3ae8b-f767-41b5-a304-8f7f7f6eee61}" ma:taxonomyMulti="true" ma:sspId="d2c86073-d20c-4242-97f1-555d65605501" ma:termSetId="63820ef9-0d8b-440d-bb2a-a34f31636611"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82cdd2f2-290b-4248-98ce-8660527d5bf4}" ma:internalName="TaxCatchAll" ma:showField="CatchAllData"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ic4bbedd957942e9b7ae9016b7d801af" ma:index="21" nillable="true" ma:taxonomy="true" ma:internalName="ic4bbedd957942e9b7ae9016b7d801af" ma:taxonomyFieldName="Kohdepaikkakunnat" ma:displayName="Kohdepaikkakunnat" ma:default="" ma:fieldId="{2c4bbedd-9579-42e9-b7ae-9016b7d801af}" ma:taxonomyMulti="true" ma:sspId="d2c86073-d20c-4242-97f1-555d65605501" ma:termSetId="0dc2f29c-0234-492f-8714-dea2e1be5dcc" ma:anchorId="00000000-0000-0000-0000-000000000000" ma:open="false" ma:isKeyword="false">
      <xsd:complexType>
        <xsd:sequence>
          <xsd:element ref="pc:Terms" minOccurs="0" maxOccurs="1"/>
        </xsd:sequence>
      </xsd:complexType>
    </xsd:element>
    <xsd:element name="ha41659fa04643d0ac27d4c98155f03c" ma:index="22" nillable="true" ma:taxonomy="true" ma:internalName="ha41659fa04643d0ac27d4c98155f03c" ma:taxonomyFieldName="Sis_x00e4_lt_x00f6_aihe" ma:displayName="Sisältöaihe" ma:default="" ma:fieldId="{1a41659f-a046-43d0-ac27-d4c98155f03c}" ma:sspId="d2c86073-d20c-4242-97f1-555d65605501" ma:termSetId="908b95f9-7a2e-4422-b2f4-f82e2c0341e9" ma:anchorId="00000000-0000-0000-0000-000000000000" ma:open="false" ma:isKeyword="false">
      <xsd:complexType>
        <xsd:sequence>
          <xsd:element ref="pc:Terms" minOccurs="0" maxOccurs="1"/>
        </xsd:sequence>
      </xsd:complexType>
    </xsd:element>
    <xsd:element name="TaxCatchAllLabel" ma:index="23" nillable="true" ma:displayName="Taxonomy Catch All Column1" ma:hidden="true" ma:list="{82cdd2f2-290b-4248-98ce-8660527d5bf4}" ma:internalName="TaxCatchAllLabel" ma:readOnly="true" ma:showField="CatchAllDataLabel"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Projekti" ma:index="24" nillable="true" ma:displayName="Projekti" ma:description="Projektin nimi, lyhenne tai tunniste (esim. projektinumero). Jos käytetään projektin nimeä, kiinnitä huomiota oikeinkirjoitukseen, jotta Projekti-metatiedolla voidaan helposti hakea yhteen tietytyn projektiin liittyvät dokumentit." ma:internalName="Projekti">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B3FBF6-67BD-4A1F-8F7D-7E3A936C77C9}">
  <ds:schemaRefs/>
</ds:datastoreItem>
</file>

<file path=customXml/itemProps2.xml><?xml version="1.0" encoding="utf-8"?>
<ds:datastoreItem xmlns:ds="http://schemas.openxmlformats.org/officeDocument/2006/customXml" ds:itemID="{9D808F2B-96EB-454A-9A5F-C0AB775FDF53}">
  <ds:schemaRefs>
    <ds:schemaRef ds:uri="a90a8554-5475-4609-9feb-2f024996965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82D3287-07FC-459C-9928-753A6DCC4BA1}">
  <ds:schemaRefs>
    <ds:schemaRef ds:uri="Microsoft.SharePoint.Taxonomy.ContentTypeSync"/>
  </ds:schemaRefs>
</ds:datastoreItem>
</file>

<file path=customXml/itemProps4.xml><?xml version="1.0" encoding="utf-8"?>
<ds:datastoreItem xmlns:ds="http://schemas.openxmlformats.org/officeDocument/2006/customXml" ds:itemID="{7A650A41-8148-491F-9CAB-515B0CE61D53}">
  <ds:schemaRefs>
    <ds:schemaRef ds:uri="http://schemas.microsoft.com/sharepoint/v3/contenttype/forms"/>
  </ds:schemaRefs>
</ds:datastoreItem>
</file>

<file path=customXml/itemProps5.xml><?xml version="1.0" encoding="utf-8"?>
<ds:datastoreItem xmlns:ds="http://schemas.openxmlformats.org/officeDocument/2006/customXml" ds:itemID="{14153C32-DBA9-48CF-894F-5C6DAF76BD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0a8554-5475-4609-9feb-2f02499696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95951a6-dfd3-4a74-9abb-f2b2cb89d671}" enabled="0" method="" siteId="{d95951a6-dfd3-4a74-9abb-f2b2cb89d671}" removed="1"/>
</clbl:labelList>
</file>

<file path=docProps/app.xml><?xml version="1.0" encoding="utf-8"?>
<Properties xmlns="http://schemas.openxmlformats.org/officeDocument/2006/extended-properties" xmlns:vt="http://schemas.openxmlformats.org/officeDocument/2006/docPropsVTypes">
  <Template>ely_uusi_2021</Template>
  <TotalTime>6834</TotalTime>
  <Words>1382</Words>
  <Application>Microsoft Office PowerPoint</Application>
  <PresentationFormat>Laajakuva</PresentationFormat>
  <Paragraphs>225</Paragraphs>
  <Slides>28</Slides>
  <Notes>3</Notes>
  <HiddenSlides>0</HiddenSlides>
  <MMClips>0</MMClips>
  <ScaleCrop>false</ScaleCrop>
  <HeadingPairs>
    <vt:vector size="6" baseType="variant">
      <vt:variant>
        <vt:lpstr>Käytetyt fontit</vt:lpstr>
      </vt:variant>
      <vt:variant>
        <vt:i4>4</vt:i4>
      </vt:variant>
      <vt:variant>
        <vt:lpstr>Teema</vt:lpstr>
      </vt:variant>
      <vt:variant>
        <vt:i4>5</vt:i4>
      </vt:variant>
      <vt:variant>
        <vt:lpstr>Dian otsikot</vt:lpstr>
      </vt:variant>
      <vt:variant>
        <vt:i4>28</vt:i4>
      </vt:variant>
    </vt:vector>
  </HeadingPairs>
  <TitlesOfParts>
    <vt:vector size="37" baseType="lpstr">
      <vt:lpstr>Arial</vt:lpstr>
      <vt:lpstr>Calibri</vt:lpstr>
      <vt:lpstr>Calibri Light</vt:lpstr>
      <vt:lpstr>Times New Roman</vt:lpstr>
      <vt:lpstr>ely_new2021</vt:lpstr>
      <vt:lpstr>1_ely_new2021</vt:lpstr>
      <vt:lpstr>Office-teema</vt:lpstr>
      <vt:lpstr>2_ely_new2021</vt:lpstr>
      <vt:lpstr>3_ely_new2021</vt:lpstr>
      <vt:lpstr>POP ELY Liikenne - Ajankohtaista</vt:lpstr>
      <vt:lpstr>PowerPoint-esitys</vt:lpstr>
      <vt:lpstr>Liikenteen ajankohtaiset 1/2</vt:lpstr>
      <vt:lpstr>Liikenteen ajankohtaiset 2/2</vt:lpstr>
      <vt:lpstr>PowerPoint-esitys</vt:lpstr>
      <vt:lpstr>PowerPoint-esitys</vt:lpstr>
      <vt:lpstr>Hailuotohanke etenee</vt:lpstr>
      <vt:lpstr>Hailuotohankeen kiviaineskuljetukset, Toimenpiteet</vt:lpstr>
      <vt:lpstr>Liikennejärjestelmätyötä myös alueellisella tasolla</vt:lpstr>
      <vt:lpstr>Pohjois-Pohjanmaan ja Kainuun liikenteen ja tienpidon katsaus 2024</vt:lpstr>
      <vt:lpstr>POP ELYn rahoitus 2024 (Pohjois-Pohjanmaa ja Kainuu)</vt:lpstr>
      <vt:lpstr>Päällystysmäärät 2024,  Pohjois-Pohjanmaa ja Kainuu</vt:lpstr>
      <vt:lpstr>Päällystysmäärät Pohjois-Pohjanmaa ja Kainuu</vt:lpstr>
      <vt:lpstr>Ohuet päällysteet – nopeampi urautuminen</vt:lpstr>
      <vt:lpstr>Siltojen korjausvelka</vt:lpstr>
      <vt:lpstr>PowerPoint-esitys</vt:lpstr>
      <vt:lpstr>Ajankohtaista ELY-keskuksen joukkoliikenteestä</vt:lpstr>
      <vt:lpstr>Yksityistieavustukset / tilannekatsaus</vt:lpstr>
      <vt:lpstr>Jakovarahanke-ehdotukset</vt:lpstr>
      <vt:lpstr>Näkymiä ensi vuoteen</vt:lpstr>
      <vt:lpstr>PowerPoint-esitys</vt:lpstr>
      <vt:lpstr>PowerPoint-esitys</vt:lpstr>
      <vt:lpstr>Näkymiä ensi vuoteen, POP ELY-L</vt:lpstr>
      <vt:lpstr>Ehdokkaat MAL-kohteiksi</vt:lpstr>
      <vt:lpstr>PowerPoint-esitys</vt:lpstr>
      <vt:lpstr>Tuulivoimarakentaminen ja liikenne</vt:lpstr>
      <vt:lpstr>PowerPoint-esitys</vt:lpstr>
      <vt:lpstr> Kiitos!</vt:lpstr>
    </vt:vector>
  </TitlesOfParts>
  <Company>Pohjois-Pohjanmaan ELY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 ELY Liikenne - Ajankohtaista</dc:title>
  <dc:creator>Risto Leppänen</dc:creator>
  <cp:keywords>Pohjois-Pohjanmaan liikennefoorumi</cp:keywords>
  <cp:lastModifiedBy>Leppänen Risto (ELY)</cp:lastModifiedBy>
  <cp:revision>42</cp:revision>
  <cp:lastPrinted>2023-11-09T14:05:18Z</cp:lastPrinted>
  <dcterms:created xsi:type="dcterms:W3CDTF">2023-04-27T07:32:08Z</dcterms:created>
  <dcterms:modified xsi:type="dcterms:W3CDTF">2024-10-18T09:10:57Z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460.96.003.25</vt:lpwstr>
  </property>
  <property fmtid="{D5CDD505-2E9C-101B-9397-08002B2CF9AE}" pid="3" name="dvSaved">
    <vt:lpwstr>1</vt:lpwstr>
  </property>
  <property fmtid="{D5CDD505-2E9C-101B-9397-08002B2CF9AE}" pid="4" name="dvLanguage">
    <vt:lpwstr>1035</vt:lpwstr>
  </property>
  <property fmtid="{D5CDD505-2E9C-101B-9397-08002B2CF9AE}" pid="5" name="dvTemplate">
    <vt:lpwstr>ely_uusi_2021.potx</vt:lpwstr>
  </property>
  <property fmtid="{D5CDD505-2E9C-101B-9397-08002B2CF9AE}" pid="6" name="dvDefinition">
    <vt:lpwstr>1211 (dd_default.xml)</vt:lpwstr>
  </property>
  <property fmtid="{D5CDD505-2E9C-101B-9397-08002B2CF9AE}" pid="7" name="dvDefinitionID">
    <vt:lpwstr>1211</vt:lpwstr>
  </property>
  <property fmtid="{D5CDD505-2E9C-101B-9397-08002B2CF9AE}" pid="8" name="dvContentFile">
    <vt:lpwstr>dd_default.xml</vt:lpwstr>
  </property>
  <property fmtid="{D5CDD505-2E9C-101B-9397-08002B2CF9AE}" pid="9" name="dvGlobalVerID">
    <vt:lpwstr>460.90.02.275</vt:lpwstr>
  </property>
  <property fmtid="{D5CDD505-2E9C-101B-9397-08002B2CF9AE}" pid="10" name="dvDefinitionVersion">
    <vt:lpwstr>02.001 / 14.1.2021</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165</vt:lpwstr>
  </property>
  <property fmtid="{D5CDD505-2E9C-101B-9397-08002B2CF9AE}" pid="17" name="dvCategory_2">
    <vt:lpwstr>56</vt:lpwstr>
  </property>
  <property fmtid="{D5CDD505-2E9C-101B-9397-08002B2CF9AE}" pid="18" name="dvSavepath">
    <vt:lpwstr/>
  </property>
  <property fmtid="{D5CDD505-2E9C-101B-9397-08002B2CF9AE}" pid="19" name="dvUsed">
    <vt:lpwstr>1</vt:lpwstr>
  </property>
  <property fmtid="{D5CDD505-2E9C-101B-9397-08002B2CF9AE}" pid="20" name="dvCompany">
    <vt:lpwstr>ELY POP</vt:lpwstr>
  </property>
  <property fmtid="{D5CDD505-2E9C-101B-9397-08002B2CF9AE}" pid="21" name="dvSite">
    <vt:lpwstr>Oulu</vt:lpwstr>
  </property>
  <property fmtid="{D5CDD505-2E9C-101B-9397-08002B2CF9AE}" pid="22" name="dvSite_short">
    <vt:lpwstr>Pohjois-Pohjanmaan ELY-keskus</vt:lpwstr>
  </property>
  <property fmtid="{D5CDD505-2E9C-101B-9397-08002B2CF9AE}" pid="23" name="dvNumbering">
    <vt:lpwstr>0</vt:lpwstr>
  </property>
  <property fmtid="{D5CDD505-2E9C-101B-9397-08002B2CF9AE}" pid="24" name="dvDUname">
    <vt:lpwstr>Risto Leppänen</vt:lpwstr>
  </property>
  <property fmtid="{D5CDD505-2E9C-101B-9397-08002B2CF9AE}" pid="25" name="dvdufname">
    <vt:lpwstr>Risto</vt:lpwstr>
  </property>
  <property fmtid="{D5CDD505-2E9C-101B-9397-08002B2CF9AE}" pid="26" name="dvdulname">
    <vt:lpwstr>Leppänen</vt:lpwstr>
  </property>
  <property fmtid="{D5CDD505-2E9C-101B-9397-08002B2CF9AE}" pid="27" name="dvDUdepartment">
    <vt:lpwstr/>
  </property>
  <property fmtid="{D5CDD505-2E9C-101B-9397-08002B2CF9AE}" pid="28" name="dvLogoExist">
    <vt:lpwstr>0</vt:lpwstr>
  </property>
  <property fmtid="{D5CDD505-2E9C-101B-9397-08002B2CF9AE}" pid="29" name="dvCurrentlogo">
    <vt:lpwstr/>
  </property>
  <property fmtid="{D5CDD505-2E9C-101B-9397-08002B2CF9AE}" pid="30" name="KEHALaatija">
    <vt:lpwstr>Risto Leppänen</vt:lpwstr>
  </property>
  <property fmtid="{D5CDD505-2E9C-101B-9397-08002B2CF9AE}" pid="31" name="Dokumentin_x0020_tila">
    <vt:lpwstr/>
  </property>
  <property fmtid="{D5CDD505-2E9C-101B-9397-08002B2CF9AE}" pid="32" name="Kieli">
    <vt:lpwstr>Suomi</vt:lpwstr>
  </property>
  <property fmtid="{D5CDD505-2E9C-101B-9397-08002B2CF9AE}" pid="33" name="Asiakirjan tyyppi">
    <vt:lpwstr>Esitys</vt:lpwstr>
  </property>
  <property fmtid="{D5CDD505-2E9C-101B-9397-08002B2CF9AE}" pid="34" name="Dokumenttityyppi">
    <vt:lpwstr>Esitys</vt:lpwstr>
  </property>
  <property fmtid="{D5CDD505-2E9C-101B-9397-08002B2CF9AE}" pid="35" name="Päiväys">
    <vt:filetime>2024-10-29T22:00:00Z</vt:filetime>
  </property>
  <property fmtid="{D5CDD505-2E9C-101B-9397-08002B2CF9AE}" pid="36" name="julkisuus">
    <vt:lpwstr/>
  </property>
  <property fmtid="{D5CDD505-2E9C-101B-9397-08002B2CF9AE}" pid="37" name="Kohdepaikkakunnat">
    <vt:lpwstr/>
  </property>
  <property fmtid="{D5CDD505-2E9C-101B-9397-08002B2CF9AE}" pid="38" name="MediaServiceImageTags">
    <vt:lpwstr/>
  </property>
  <property fmtid="{D5CDD505-2E9C-101B-9397-08002B2CF9AE}" pid="39" name="ContentTypeId">
    <vt:lpwstr>0x01010040485BB5EA91409BADF540D1B0254D330400130CDF87BF4558488F1ED1326A38CC95</vt:lpwstr>
  </property>
  <property fmtid="{D5CDD505-2E9C-101B-9397-08002B2CF9AE}" pid="40" name="Sis_x00e4_lt_x00f6_aihe">
    <vt:lpwstr/>
  </property>
  <property fmtid="{D5CDD505-2E9C-101B-9397-08002B2CF9AE}" pid="41" name="Kohdevirastot">
    <vt:lpwstr/>
  </property>
  <property fmtid="{D5CDD505-2E9C-101B-9397-08002B2CF9AE}" pid="42" name="lcf76f155ced4ddcb4097134ff3c332f">
    <vt:lpwstr/>
  </property>
  <property fmtid="{D5CDD505-2E9C-101B-9397-08002B2CF9AE}" pid="43" name="Sisältöaihe">
    <vt:lpwstr/>
  </property>
  <property fmtid="{D5CDD505-2E9C-101B-9397-08002B2CF9AE}" pid="44" name="Laatijaorganisaatio">
    <vt:lpwstr>78;#ELY POP|5181e7ab-41b7-4b01-b4e5-3e128fe4ac1a</vt:lpwstr>
  </property>
</Properties>
</file>