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0"/>
  </p:notesMasterIdLst>
  <p:sldIdLst>
    <p:sldId id="2147478837" r:id="rId5"/>
    <p:sldId id="2147478810" r:id="rId6"/>
    <p:sldId id="2147478811" r:id="rId7"/>
    <p:sldId id="2147478812" r:id="rId8"/>
    <p:sldId id="2147478838" r:id="rId9"/>
  </p:sldIdLst>
  <p:sldSz cx="12192000" cy="6858000"/>
  <p:notesSz cx="9144000" cy="6858000"/>
  <p:embeddedFontLst>
    <p:embeddedFont>
      <p:font typeface="Arial Nova" panose="020B0504020202020204" pitchFamily="34" charset="0"/>
      <p:regular r:id="rId11"/>
      <p:bold r:id="rId12"/>
    </p:embeddedFont>
    <p:embeddedFont>
      <p:font typeface="Arial Nova Light" panose="020B0304020202020204" pitchFamily="34" charset="0"/>
      <p:regular r:id="rId13"/>
    </p:embeddedFont>
    <p:embeddedFont>
      <p:font typeface="Barlow Condensed SemiBold" panose="00000706000000000000" pitchFamily="2" charset="0"/>
      <p:bold r:id="rId14"/>
      <p:boldItalic r:id="rId15"/>
    </p:embeddedFont>
    <p:embeddedFont>
      <p:font typeface="Source Sans Pro" panose="020B0503030403020204" pitchFamily="34" charset="0"/>
      <p:regular r:id="rId16"/>
      <p:bold r:id="rId17"/>
      <p:italic r:id="rId18"/>
      <p:boldItalic r:id="rId19"/>
    </p:embeddedFont>
    <p:embeddedFont>
      <p:font typeface="Titillium Web" panose="00000500000000000000" pitchFamily="2" charset="0"/>
      <p:regular r:id="rId20"/>
      <p:bold r:id="rId21"/>
      <p:italic r:id="rId22"/>
      <p:boldItalic r:id="rId23"/>
    </p:embeddedFont>
    <p:embeddedFont>
      <p:font typeface="Titillium Web Bold" panose="00000800000000000000" charset="0"/>
      <p:bold r:id="rId2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258E07-EFDA-2F4B-3211-2ACA3AB63C1E}" name="Valtteri Niska" initials="VN" userId="S::valtteri.niska@capful.fi::fd248931-8a15-46e2-8717-28347fd65c3d" providerId="AD"/>
  <p188:author id="{E5170208-C587-77E3-2D45-CE6EF6454475}" name="outi.ervasti@uudenmaanliitto.fi" initials="ou" userId="S::urn:spo:guest#outi.ervasti@uudenmaanliitto.fi::" providerId="AD"/>
  <p188:author id="{D5B26342-E5E0-06AB-8EA4-DA2F17BFB64F}" name="rosa.tuomi@uudenmaanliitto.fi" initials="ro" userId="S::urn:spo:guest#rosa.tuomi@uudenmaanliitto.fi::" providerId="AD"/>
  <p188:author id="{2371504A-CEAA-AD68-BF6C-B1B79D2532F8}" name="Shiyu Miao" initials="SM" userId="S::shiyu.miao@capful.fi::9f88e417-f519-466a-8733-4ebfefe1d2d5" providerId="AD"/>
  <p188:author id="{04027960-01B8-990F-ED90-5D8C5AA90611}" name="Veronika Anttila" initials="VA" userId="S::veronika.anttila@capful.fi::c2b2f6b1-657d-4cca-914a-99d3abb833d5" providerId="AD"/>
  <p188:author id="{6E4ED0AF-B851-7877-D232-7BBE5D314665}" name="jouni.suominen@uudenmaanliitto.fi" initials="jo" userId="S::urn:spo:guest#jouni.suominen@uudenmaanliitto.fi::" providerId="AD"/>
  <p188:author id="{4BEB00B6-A744-64E2-DAC4-FB3905C3DEB1}" name="mikko.vaisanen@pohjois-pohjanmaa.fi" initials="mi" userId="S::urn:spo:guest#mikko.vaisanen@pohjois-pohjanmaa.fi::" providerId="AD"/>
  <p188:author id="{4CDEE9D5-66C0-4FB0-E2EE-8AE18DF5E61B}" name="johannes.herala@uudenmaanliitto.fi" initials="jo" userId="S::urn:spo:guest#johannes.herala@uudenmaanliitto.fi::" providerId="AD"/>
  <p188:author id="{857AB5ED-5D18-9CD2-5FC6-4416E618A691}" name="mari.siivola@uudenmaanliitto.fi" initials="ma" userId="S::urn:spo:guest#mari.siivola@uudenmaanliitto.fi::" providerId="AD"/>
  <p188:author id="{BCC937FA-9A5D-D31B-163A-A102411F243D}" name="Sointu Kouki" initials="SK" userId="S::sointu.kouki@capful.fi::2bfccf6f-b450-4c4e-9e2a-b42ed9a917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FC"/>
    <a:srgbClr val="000000"/>
    <a:srgbClr val="BED6EF"/>
    <a:srgbClr val="FDEDF8"/>
    <a:srgbClr val="FCE8F6"/>
    <a:srgbClr val="FAFDF5"/>
    <a:srgbClr val="FEF7EC"/>
    <a:srgbClr val="C7DCF1"/>
    <a:srgbClr val="B2CFEC"/>
    <a:srgbClr val="F8C27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31946-2754-4CAC-BF01-459EA3DFAD56}" v="1" dt="2025-02-21T11:00:11.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4" y="10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35167C7-B27F-44EB-988A-115BF92739B1}" type="datetimeFigureOut">
              <a:rPr lang="fi-FI" smtClean="0"/>
              <a:pPr/>
              <a:t>13.3.2025</a:t>
            </a:fld>
            <a:endParaRPr lang="fi-FI"/>
          </a:p>
        </p:txBody>
      </p:sp>
      <p:sp>
        <p:nvSpPr>
          <p:cNvPr id="4" name="Dian kuvan paikkamerkki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02D9D5-4B4E-4775-82B7-EC6ACE666D77}" type="slidenum">
              <a:rPr lang="fi-FI" smtClean="0"/>
              <a:pPr/>
              <a:t>‹#›</a:t>
            </a:fld>
            <a:endParaRPr lang="fi-FI"/>
          </a:p>
        </p:txBody>
      </p:sp>
    </p:spTree>
    <p:extLst>
      <p:ext uri="{BB962C8B-B14F-4D97-AF65-F5344CB8AC3E}">
        <p14:creationId xmlns:p14="http://schemas.microsoft.com/office/powerpoint/2010/main" val="357467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hyperlink" Target="https://www.facebook.com/uudenmaanliitto/" TargetMode="External"/><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www.instagram.com/myuusimaa/" TargetMode="External"/><Relationship Id="rId11" Type="http://schemas.openxmlformats.org/officeDocument/2006/relationships/image" Target="../media/image15.png"/><Relationship Id="rId5" Type="http://schemas.openxmlformats.org/officeDocument/2006/relationships/hyperlink" Target="https://twitter.com/uudenmaanliitto" TargetMode="External"/><Relationship Id="rId10" Type="http://schemas.openxmlformats.org/officeDocument/2006/relationships/image" Target="../media/image14.png"/><Relationship Id="rId4" Type="http://schemas.openxmlformats.org/officeDocument/2006/relationships/hyperlink" Target="https://uudenmaanliitto.fi/" TargetMode="External"/><Relationship Id="rId9" Type="http://schemas.openxmlformats.org/officeDocument/2006/relationships/image" Target="../media/image13.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twitter.com/uudenmaanliitto" TargetMode="External"/><Relationship Id="rId7" Type="http://schemas.openxmlformats.org/officeDocument/2006/relationships/image" Target="../media/image7.svg"/><Relationship Id="rId12" Type="http://schemas.openxmlformats.org/officeDocument/2006/relationships/image" Target="../media/image16.png"/><Relationship Id="rId2" Type="http://schemas.openxmlformats.org/officeDocument/2006/relationships/hyperlink" Target="https://uudenmaanliitto.fi/"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hyperlink" Target="https://www.facebook.com/uudenmaanliitto/" TargetMode="External"/><Relationship Id="rId10" Type="http://schemas.openxmlformats.org/officeDocument/2006/relationships/image" Target="../media/image14.png"/><Relationship Id="rId4" Type="http://schemas.openxmlformats.org/officeDocument/2006/relationships/hyperlink" Target="https://www.instagram.com/myuusimaa/" TargetMode="External"/><Relationship Id="rId9" Type="http://schemas.openxmlformats.org/officeDocument/2006/relationships/image" Target="../media/image13.svg"/></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s://www.facebook.com/uudenmaanliitto/" TargetMode="External"/><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hyperlink" Target="https://www.instagram.com/myuusimaa/" TargetMode="External"/><Relationship Id="rId12"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hyperlink" Target="https://twitter.com/uudenmaanliitto" TargetMode="External"/><Relationship Id="rId11" Type="http://schemas.openxmlformats.org/officeDocument/2006/relationships/image" Target="../media/image14.png"/><Relationship Id="rId5" Type="http://schemas.openxmlformats.org/officeDocument/2006/relationships/hyperlink" Target="https://uudenmaanliitto.fi/" TargetMode="External"/><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hyperlink" Target="https://www.facebook.com/uudenmaanliitto/" TargetMode="External"/><Relationship Id="rId12"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hyperlink" Target="https://www.instagram.com/myuusimaa/" TargetMode="External"/><Relationship Id="rId11" Type="http://schemas.openxmlformats.org/officeDocument/2006/relationships/image" Target="../media/image15.png"/><Relationship Id="rId5" Type="http://schemas.openxmlformats.org/officeDocument/2006/relationships/hyperlink" Target="https://twitter.com/uudenmaanliitto" TargetMode="External"/><Relationship Id="rId10" Type="http://schemas.openxmlformats.org/officeDocument/2006/relationships/image" Target="../media/image14.png"/><Relationship Id="rId4" Type="http://schemas.openxmlformats.org/officeDocument/2006/relationships/hyperlink" Target="https://uudenmaanliitto.fi/" TargetMode="External"/><Relationship Id="rId9" Type="http://schemas.openxmlformats.org/officeDocument/2006/relationships/image" Target="../media/image13.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hyperlink" Target="https://www.facebook.com/uudenmaanliitto/" TargetMode="External"/><Relationship Id="rId12"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hyperlink" Target="https://www.instagram.com/myuusimaa/" TargetMode="External"/><Relationship Id="rId11" Type="http://schemas.openxmlformats.org/officeDocument/2006/relationships/image" Target="../media/image15.png"/><Relationship Id="rId5" Type="http://schemas.openxmlformats.org/officeDocument/2006/relationships/hyperlink" Target="https://twitter.com/uudenmaanliitto" TargetMode="External"/><Relationship Id="rId10" Type="http://schemas.openxmlformats.org/officeDocument/2006/relationships/image" Target="../media/image14.png"/><Relationship Id="rId4" Type="http://schemas.openxmlformats.org/officeDocument/2006/relationships/hyperlink" Target="https://uudenmaanliitto.fi/" TargetMode="External"/><Relationship Id="rId9" Type="http://schemas.openxmlformats.org/officeDocument/2006/relationships/image" Target="../media/image13.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twitter.com/uudenmaanliitto" TargetMode="External"/><Relationship Id="rId7" Type="http://schemas.openxmlformats.org/officeDocument/2006/relationships/image" Target="../media/image13.svg"/><Relationship Id="rId2" Type="http://schemas.openxmlformats.org/officeDocument/2006/relationships/hyperlink" Target="https://uudenmaanliitto.fi/" TargetMode="External"/><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0.png"/><Relationship Id="rId5" Type="http://schemas.openxmlformats.org/officeDocument/2006/relationships/hyperlink" Target="https://www.facebook.com/uudenmaanliitto/" TargetMode="External"/><Relationship Id="rId10" Type="http://schemas.openxmlformats.org/officeDocument/2006/relationships/image" Target="../media/image16.png"/><Relationship Id="rId4" Type="http://schemas.openxmlformats.org/officeDocument/2006/relationships/hyperlink" Target="https://www.instagram.com/myuusimaa/" TargetMode="External"/><Relationship Id="rId9"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www.facebook.com/uudenmaanliitto/" TargetMode="External"/><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hyperlink" Target="https://www.instagram.com/myuusimaa/" TargetMode="External"/><Relationship Id="rId12"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hyperlink" Target="https://twitter.com/uudenmaanliitto" TargetMode="External"/><Relationship Id="rId11" Type="http://schemas.openxmlformats.org/officeDocument/2006/relationships/image" Target="../media/image14.png"/><Relationship Id="rId5" Type="http://schemas.openxmlformats.org/officeDocument/2006/relationships/hyperlink" Target="https://uudenmaanliitto.fi/" TargetMode="External"/><Relationship Id="rId10" Type="http://schemas.openxmlformats.org/officeDocument/2006/relationships/image" Target="../media/image13.svg"/><Relationship Id="rId4" Type="http://schemas.openxmlformats.org/officeDocument/2006/relationships/image" Target="../media/image10.png"/><Relationship Id="rId9"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Oodi">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9E815D-3442-54BE-4735-E6F7364109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86" y="-17397"/>
            <a:ext cx="12242295" cy="6886290"/>
          </a:xfrm>
          <a:prstGeom prst="rect">
            <a:avLst/>
          </a:prstGeom>
        </p:spPr>
      </p:pic>
      <p:sp>
        <p:nvSpPr>
          <p:cNvPr id="5" name="Vapaamuotoinen: Muoto 4">
            <a:extLst>
              <a:ext uri="{FF2B5EF4-FFF2-40B4-BE49-F238E27FC236}">
                <a16:creationId xmlns:a16="http://schemas.microsoft.com/office/drawing/2014/main" id="{0ECCBE9B-B089-6A91-958A-B2CD930026BF}"/>
              </a:ext>
              <a:ext uri="{C183D7F6-B498-43B3-948B-1728B52AA6E4}">
                <adec:decorative xmlns:adec="http://schemas.microsoft.com/office/drawing/2017/decorative" val="1"/>
              </a:ext>
            </a:extLst>
          </p:cNvPr>
          <p:cNvSpPr/>
          <p:nvPr userDrawn="1"/>
        </p:nvSpPr>
        <p:spPr>
          <a:xfrm>
            <a:off x="5230386" y="2134838"/>
            <a:ext cx="7063513" cy="4734055"/>
          </a:xfrm>
          <a:custGeom>
            <a:avLst/>
            <a:gdLst>
              <a:gd name="connsiteX0" fmla="*/ 1325506 w 7063513"/>
              <a:gd name="connsiteY0" fmla="*/ 0 h 4734055"/>
              <a:gd name="connsiteX1" fmla="*/ 7063513 w 7063513"/>
              <a:gd name="connsiteY1" fmla="*/ 0 h 4734055"/>
              <a:gd name="connsiteX2" fmla="*/ 7063513 w 7063513"/>
              <a:gd name="connsiteY2" fmla="*/ 4734055 h 4734055"/>
              <a:gd name="connsiteX3" fmla="*/ 0 w 7063513"/>
              <a:gd name="connsiteY3" fmla="*/ 4734055 h 4734055"/>
              <a:gd name="connsiteX4" fmla="*/ 0 w 7063513"/>
              <a:gd name="connsiteY4" fmla="*/ 1428496 h 4734055"/>
              <a:gd name="connsiteX5" fmla="*/ 1325506 w 7063513"/>
              <a:gd name="connsiteY5" fmla="*/ 0 h 473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3513" h="4734055">
                <a:moveTo>
                  <a:pt x="1325506" y="0"/>
                </a:moveTo>
                <a:lnTo>
                  <a:pt x="7063513" y="0"/>
                </a:lnTo>
                <a:lnTo>
                  <a:pt x="7063513" y="4734055"/>
                </a:lnTo>
                <a:lnTo>
                  <a:pt x="0" y="4734055"/>
                </a:lnTo>
                <a:lnTo>
                  <a:pt x="0" y="1428496"/>
                </a:lnTo>
                <a:cubicBezTo>
                  <a:pt x="0" y="639560"/>
                  <a:pt x="593448" y="0"/>
                  <a:pt x="1325506" y="0"/>
                </a:cubicBezTo>
                <a:close/>
              </a:path>
            </a:pathLst>
          </a:custGeom>
          <a:solidFill>
            <a:srgbClr val="EBEBE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grpSp>
        <p:nvGrpSpPr>
          <p:cNvPr id="9" name="Ryhmä 8">
            <a:extLst>
              <a:ext uri="{FF2B5EF4-FFF2-40B4-BE49-F238E27FC236}">
                <a16:creationId xmlns:a16="http://schemas.microsoft.com/office/drawing/2014/main" id="{111255F0-F894-5464-35C8-BAA4C010C86F}"/>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14" name="Vapaamuotoinen: Muoto 13">
              <a:extLst>
                <a:ext uri="{FF2B5EF4-FFF2-40B4-BE49-F238E27FC236}">
                  <a16:creationId xmlns:a16="http://schemas.microsoft.com/office/drawing/2014/main" id="{4FCE9CED-4FD2-7D93-1990-427B4146006C}"/>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4" name="Kuva 3" descr="Logo, jossa oransseja, vihreitä ja sinisiä palloja sekä teksti Uudenmaan liitto Nylands förbund.">
              <a:extLst>
                <a:ext uri="{FF2B5EF4-FFF2-40B4-BE49-F238E27FC236}">
                  <a16:creationId xmlns:a16="http://schemas.microsoft.com/office/drawing/2014/main" id="{3D948663-0DAE-5884-3A77-CC13984C65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5360" y="332656"/>
              <a:ext cx="1477631" cy="1648332"/>
            </a:xfrm>
            <a:prstGeom prst="rect">
              <a:avLst/>
            </a:prstGeom>
          </p:spPr>
        </p:pic>
      </p:gr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5865113" y="2402355"/>
            <a:ext cx="5688632" cy="2592288"/>
          </a:xfrm>
        </p:spPr>
        <p:txBody>
          <a:bodyPr>
            <a:noAutofit/>
          </a:bodyPr>
          <a:lstStyle>
            <a:lvl1pPr algn="r">
              <a:defRPr sz="4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5820458" y="5157191"/>
            <a:ext cx="5688632" cy="914743"/>
          </a:xfrm>
        </p:spPr>
        <p:txBody>
          <a:bodyPr anchor="ctr" anchorCtr="0"/>
          <a:lstStyle>
            <a:lvl1pPr marL="0" indent="0" algn="r">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81710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eni kuva ja 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332656"/>
            <a:ext cx="8928993"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1" y="1556891"/>
            <a:ext cx="7488832"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
        <p:nvSpPr>
          <p:cNvPr id="14" name="Kuvan paikkamerkki 13">
            <a:extLst>
              <a:ext uri="{FF2B5EF4-FFF2-40B4-BE49-F238E27FC236}">
                <a16:creationId xmlns:a16="http://schemas.microsoft.com/office/drawing/2014/main" id="{CBE1235E-23A8-9711-F09F-03F31D2B9B76}"/>
              </a:ext>
            </a:extLst>
          </p:cNvPr>
          <p:cNvSpPr>
            <a:spLocks noGrp="1"/>
          </p:cNvSpPr>
          <p:nvPr>
            <p:ph type="pic" sz="quarter" idx="13" hasCustomPrompt="1"/>
          </p:nvPr>
        </p:nvSpPr>
        <p:spPr>
          <a:xfrm>
            <a:off x="8720982" y="764704"/>
            <a:ext cx="3471018" cy="6093296"/>
          </a:xfrm>
          <a:custGeom>
            <a:avLst/>
            <a:gdLst>
              <a:gd name="connsiteX0" fmla="*/ 700139 w 3471018"/>
              <a:gd name="connsiteY0" fmla="*/ 0 h 5516562"/>
              <a:gd name="connsiteX1" fmla="*/ 3471018 w 3471018"/>
              <a:gd name="connsiteY1" fmla="*/ 0 h 5516562"/>
              <a:gd name="connsiteX2" fmla="*/ 3471018 w 3471018"/>
              <a:gd name="connsiteY2" fmla="*/ 5516562 h 5516562"/>
              <a:gd name="connsiteX3" fmla="*/ 0 w 3471018"/>
              <a:gd name="connsiteY3" fmla="*/ 5516562 h 5516562"/>
              <a:gd name="connsiteX4" fmla="*/ 0 w 3471018"/>
              <a:gd name="connsiteY4" fmla="*/ 700139 h 5516562"/>
              <a:gd name="connsiteX5" fmla="*/ 700139 w 3471018"/>
              <a:gd name="connsiteY5" fmla="*/ 0 h 551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018" h="5516562">
                <a:moveTo>
                  <a:pt x="700139" y="0"/>
                </a:moveTo>
                <a:lnTo>
                  <a:pt x="3471018" y="0"/>
                </a:lnTo>
                <a:lnTo>
                  <a:pt x="3471018" y="5516562"/>
                </a:lnTo>
                <a:lnTo>
                  <a:pt x="0" y="5516562"/>
                </a:lnTo>
                <a:lnTo>
                  <a:pt x="0" y="700139"/>
                </a:lnTo>
                <a:cubicBezTo>
                  <a:pt x="0" y="313463"/>
                  <a:pt x="313463" y="0"/>
                  <a:pt x="700139" y="0"/>
                </a:cubicBezTo>
                <a:close/>
              </a:path>
            </a:pathLst>
          </a:custGeom>
          <a:noFill/>
        </p:spPr>
        <p:txBody>
          <a:bodyPr wrap="square">
            <a:noAutofit/>
          </a:bodyPr>
          <a:lstStyle/>
          <a:p>
            <a:pPr marL="342900" marR="0" lvl="0" indent="-3429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212647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260648"/>
            <a:ext cx="10729192"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0" y="1484883"/>
            <a:ext cx="8928993"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kaksi tekstilaat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p:txBody>
          <a:bodyPr/>
          <a:lstStyle>
            <a:lvl1pPr algn="ctr">
              <a:defRPr/>
            </a:lvl1pPr>
          </a:lstStyle>
          <a:p>
            <a:r>
              <a:rPr lang="fi-FI"/>
              <a:t>Muokkaa ots. perustyyl. napsautt.</a:t>
            </a:r>
          </a:p>
        </p:txBody>
      </p:sp>
      <p:sp>
        <p:nvSpPr>
          <p:cNvPr id="3" name="Alatunnisteen paikkamerkki 2">
            <a:extLst>
              <a:ext uri="{FF2B5EF4-FFF2-40B4-BE49-F238E27FC236}">
                <a16:creationId xmlns:a16="http://schemas.microsoft.com/office/drawing/2014/main" id="{64A010E3-27B3-F08E-D8A2-B7A1337A3423}"/>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a:solidFill>
                  <a:schemeClr val="accent2"/>
                </a:solidFill>
              </a:rPr>
              <a:t>Nylands förbund </a:t>
            </a:r>
            <a:r>
              <a:rPr lang="fi-FI"/>
              <a:t>| </a:t>
            </a:r>
            <a:r>
              <a:rPr lang="fi-FI">
                <a:solidFill>
                  <a:schemeClr val="accent2"/>
                </a:solidFill>
              </a:rPr>
              <a:t>Helsinki-Uusimaa Regional Council</a:t>
            </a:r>
          </a:p>
        </p:txBody>
      </p:sp>
      <p:sp>
        <p:nvSpPr>
          <p:cNvPr id="4" name="Dian numeron paikkamerkki 3">
            <a:extLst>
              <a:ext uri="{FF2B5EF4-FFF2-40B4-BE49-F238E27FC236}">
                <a16:creationId xmlns:a16="http://schemas.microsoft.com/office/drawing/2014/main" id="{45D8F3D5-20DF-C471-A3A8-AEF3CABB34C7}"/>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a:off x="479971" y="1700808"/>
            <a:ext cx="5255395"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
        <p:nvSpPr>
          <p:cNvPr id="8" name="Tekstin paikkamerkki 5">
            <a:extLst>
              <a:ext uri="{FF2B5EF4-FFF2-40B4-BE49-F238E27FC236}">
                <a16:creationId xmlns:a16="http://schemas.microsoft.com/office/drawing/2014/main" id="{B3B6A383-2CA5-7FA6-255C-E276876691FF}"/>
              </a:ext>
            </a:extLst>
          </p:cNvPr>
          <p:cNvSpPr>
            <a:spLocks noGrp="1"/>
          </p:cNvSpPr>
          <p:nvPr>
            <p:ph type="body" sz="quarter" idx="13"/>
          </p:nvPr>
        </p:nvSpPr>
        <p:spPr>
          <a:xfrm flipH="1">
            <a:off x="6385218" y="1700808"/>
            <a:ext cx="5255397"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525624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a:xfrm>
            <a:off x="622797" y="299195"/>
            <a:ext cx="10872020" cy="1080120"/>
          </a:xfrm>
        </p:spPr>
        <p:txBody>
          <a:bodyPr/>
          <a:lstStyle>
            <a:lvl1pPr algn="ctr">
              <a:defRPr/>
            </a:lvl1pPr>
          </a:lstStyle>
          <a:p>
            <a:r>
              <a:rPr lang="fi-FI"/>
              <a:t>Muokkaa ots. perustyyl. napsautt.</a:t>
            </a:r>
          </a:p>
        </p:txBody>
      </p:sp>
      <p:sp>
        <p:nvSpPr>
          <p:cNvPr id="3" name="Alatunnisteen paikkamerkki 2">
            <a:extLst>
              <a:ext uri="{FF2B5EF4-FFF2-40B4-BE49-F238E27FC236}">
                <a16:creationId xmlns:a16="http://schemas.microsoft.com/office/drawing/2014/main" id="{64A010E3-27B3-F08E-D8A2-B7A1337A3423}"/>
              </a:ext>
            </a:extLst>
          </p:cNvPr>
          <p:cNvSpPr>
            <a:spLocks noGrp="1"/>
          </p:cNvSpPr>
          <p:nvPr>
            <p:ph type="ftr" sz="quarter" idx="10"/>
          </p:nvPr>
        </p:nvSpPr>
        <p:spPr/>
        <p:txBody>
          <a:bodyPr/>
          <a:lstStyle/>
          <a:p>
            <a:r>
              <a:rPr lang="fi-FI">
                <a:solidFill>
                  <a:schemeClr val="accent2"/>
                </a:solidFill>
              </a:rPr>
              <a:t>Uudenmaan liitto </a:t>
            </a:r>
            <a:r>
              <a:rPr lang="fi-FI"/>
              <a:t>| </a:t>
            </a:r>
            <a:r>
              <a:rPr lang="fi-FI">
                <a:solidFill>
                  <a:schemeClr val="accent2"/>
                </a:solidFill>
              </a:rPr>
              <a:t>Nylands förbund </a:t>
            </a:r>
            <a:r>
              <a:rPr lang="fi-FI"/>
              <a:t>| </a:t>
            </a:r>
            <a:r>
              <a:rPr lang="fi-FI">
                <a:solidFill>
                  <a:schemeClr val="accent2"/>
                </a:solidFill>
              </a:rPr>
              <a:t>Helsinki-Uusimaa Regional Council</a:t>
            </a:r>
          </a:p>
        </p:txBody>
      </p:sp>
      <p:sp>
        <p:nvSpPr>
          <p:cNvPr id="4" name="Dian numeron paikkamerkki 3">
            <a:extLst>
              <a:ext uri="{FF2B5EF4-FFF2-40B4-BE49-F238E27FC236}">
                <a16:creationId xmlns:a16="http://schemas.microsoft.com/office/drawing/2014/main" id="{45D8F3D5-20DF-C471-A3A8-AEF3CABB34C7}"/>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flipH="1">
            <a:off x="623392"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
        <p:nvSpPr>
          <p:cNvPr id="5" name="Tekstin paikkamerkki 5">
            <a:extLst>
              <a:ext uri="{FF2B5EF4-FFF2-40B4-BE49-F238E27FC236}">
                <a16:creationId xmlns:a16="http://schemas.microsoft.com/office/drawing/2014/main" id="{8A8240AE-C950-A9DD-9AED-6DB8C517C996}"/>
              </a:ext>
            </a:extLst>
          </p:cNvPr>
          <p:cNvSpPr>
            <a:spLocks noGrp="1"/>
          </p:cNvSpPr>
          <p:nvPr>
            <p:ph type="body" sz="quarter" idx="13"/>
          </p:nvPr>
        </p:nvSpPr>
        <p:spPr>
          <a:xfrm flipH="1">
            <a:off x="62279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7" name="Tekstin paikkamerkki 5">
            <a:extLst>
              <a:ext uri="{FF2B5EF4-FFF2-40B4-BE49-F238E27FC236}">
                <a16:creationId xmlns:a16="http://schemas.microsoft.com/office/drawing/2014/main" id="{CF0200C5-8448-661E-E83B-C509E9B7D87B}"/>
              </a:ext>
            </a:extLst>
          </p:cNvPr>
          <p:cNvSpPr>
            <a:spLocks noGrp="1"/>
          </p:cNvSpPr>
          <p:nvPr>
            <p:ph type="body" sz="quarter" idx="14"/>
          </p:nvPr>
        </p:nvSpPr>
        <p:spPr>
          <a:xfrm>
            <a:off x="624486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9" name="Tekstin paikkamerkki 5">
            <a:extLst>
              <a:ext uri="{FF2B5EF4-FFF2-40B4-BE49-F238E27FC236}">
                <a16:creationId xmlns:a16="http://schemas.microsoft.com/office/drawing/2014/main" id="{A6A10F1A-0F9D-EB19-F878-815A2311F9D6}"/>
              </a:ext>
            </a:extLst>
          </p:cNvPr>
          <p:cNvSpPr>
            <a:spLocks noGrp="1"/>
          </p:cNvSpPr>
          <p:nvPr>
            <p:ph type="body" sz="quarter" idx="15"/>
          </p:nvPr>
        </p:nvSpPr>
        <p:spPr>
          <a:xfrm>
            <a:off x="6239421"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61082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
        <p:nvSpPr>
          <p:cNvPr id="11" name="Alatunnisteen paikkamerkki 3">
            <a:extLst>
              <a:ext uri="{FF2B5EF4-FFF2-40B4-BE49-F238E27FC236}">
                <a16:creationId xmlns:a16="http://schemas.microsoft.com/office/drawing/2014/main" id="{0A335A73-668F-EFA0-6210-F7D7DFB57A4F}"/>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Tree>
    <p:extLst>
      <p:ext uri="{BB962C8B-B14F-4D97-AF65-F5344CB8AC3E}">
        <p14:creationId xmlns:p14="http://schemas.microsoft.com/office/powerpoint/2010/main" val="87066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kaksipalstaine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399" y="1412875"/>
            <a:ext cx="10801201" cy="4824437"/>
          </a:xfrm>
        </p:spPr>
        <p:txBody>
          <a:bodyPr numCol="2" spcCol="360000"/>
          <a:lstStyle>
            <a:lvl4pPr>
              <a:spcBef>
                <a:spcPts val="0"/>
              </a:spcBef>
              <a:defRPr/>
            </a:lvl4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2382860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15963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pienellä">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35B21-BD6B-4923-7D86-57494CD3B3DD}"/>
              </a:ext>
            </a:extLst>
          </p:cNvPr>
          <p:cNvSpPr>
            <a:spLocks noGrp="1"/>
          </p:cNvSpPr>
          <p:nvPr>
            <p:ph type="title"/>
          </p:nvPr>
        </p:nvSpPr>
        <p:spPr>
          <a:xfrm>
            <a:off x="120467" y="143931"/>
            <a:ext cx="9656373" cy="1080120"/>
          </a:xfrm>
        </p:spPr>
        <p:txBody>
          <a:bodyPr lIns="122400">
            <a:normAutofit/>
          </a:bodyPr>
          <a:lstStyle>
            <a:lvl1pPr>
              <a:defRPr sz="2800"/>
            </a:lvl1pPr>
          </a:lstStyle>
          <a:p>
            <a:r>
              <a:rPr lang="en-US"/>
              <a:t>Click to edit Master title style</a:t>
            </a:r>
            <a:endParaRPr lang="fi-FI"/>
          </a:p>
        </p:txBody>
      </p:sp>
    </p:spTree>
    <p:extLst>
      <p:ext uri="{BB962C8B-B14F-4D97-AF65-F5344CB8AC3E}">
        <p14:creationId xmlns:p14="http://schemas.microsoft.com/office/powerpoint/2010/main" val="375496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880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dia, kartta">
    <p:bg>
      <p:bgPr>
        <a:solidFill>
          <a:schemeClr val="accent6"/>
        </a:solidFill>
        <a:effectLst/>
      </p:bgPr>
    </p:bg>
    <p:spTree>
      <p:nvGrpSpPr>
        <p:cNvPr id="1" name=""/>
        <p:cNvGrpSpPr/>
        <p:nvPr/>
      </p:nvGrpSpPr>
      <p:grpSpPr>
        <a:xfrm>
          <a:off x="0" y="0"/>
          <a:ext cx="0" cy="0"/>
          <a:chOff x="0" y="0"/>
          <a:chExt cx="0" cy="0"/>
        </a:xfrm>
      </p:grpSpPr>
      <p:sp>
        <p:nvSpPr>
          <p:cNvPr id="3" name="Otsikko 6">
            <a:extLst>
              <a:ext uri="{FF2B5EF4-FFF2-40B4-BE49-F238E27FC236}">
                <a16:creationId xmlns:a16="http://schemas.microsoft.com/office/drawing/2014/main" id="{16F84A10-7862-E537-277E-05452F393A39}"/>
              </a:ext>
            </a:extLst>
          </p:cNvPr>
          <p:cNvSpPr>
            <a:spLocks noGrp="1"/>
          </p:cNvSpPr>
          <p:nvPr>
            <p:ph type="title"/>
          </p:nvPr>
        </p:nvSpPr>
        <p:spPr>
          <a:xfrm>
            <a:off x="479376" y="476673"/>
            <a:ext cx="7056784" cy="1800200"/>
          </a:xfrm>
          <a:prstGeom prst="round2DiagRect">
            <a:avLst/>
          </a:prstGeom>
          <a:noFill/>
          <a:ln w="28575">
            <a:noFill/>
          </a:ln>
        </p:spPr>
        <p:txBody>
          <a:bodyPr>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2" name="Kuva 1">
            <a:extLst>
              <a:ext uri="{FF2B5EF4-FFF2-40B4-BE49-F238E27FC236}">
                <a16:creationId xmlns:a16="http://schemas.microsoft.com/office/drawing/2014/main" id="{525A79D5-FB36-A4F2-ADDD-CAAF9C0329EA}"/>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195"/>
          <a:stretch/>
        </p:blipFill>
        <p:spPr>
          <a:xfrm>
            <a:off x="1703513" y="1124744"/>
            <a:ext cx="10110531" cy="5256583"/>
          </a:xfrm>
          <a:prstGeom prst="rect">
            <a:avLst/>
          </a:prstGeom>
        </p:spPr>
      </p:pic>
      <p:sp>
        <p:nvSpPr>
          <p:cNvPr id="4" name="Alatunnisteen paikkamerkki 2">
            <a:extLst>
              <a:ext uri="{FF2B5EF4-FFF2-40B4-BE49-F238E27FC236}">
                <a16:creationId xmlns:a16="http://schemas.microsoft.com/office/drawing/2014/main" id="{249EB9CC-E338-AD96-82F2-1CE82150A839}"/>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p:spPr>
        <p:txBody>
          <a:bodyPr/>
          <a:lstStyle>
            <a:lvl1pPr>
              <a:defRPr>
                <a:solidFill>
                  <a:schemeClr val="bg1"/>
                </a:solidFill>
              </a:defRPr>
            </a:lvl1pPr>
          </a:lstStyle>
          <a:p>
            <a:r>
              <a:rPr lang="fi-FI"/>
              <a:t>Uudenmaan liitto | Nylands förbund | Helsinki-Uusimaa Regional Council</a:t>
            </a:r>
          </a:p>
        </p:txBody>
      </p:sp>
      <p:sp>
        <p:nvSpPr>
          <p:cNvPr id="5" name="Dian numeron paikkamerkki 3">
            <a:extLst>
              <a:ext uri="{FF2B5EF4-FFF2-40B4-BE49-F238E27FC236}">
                <a16:creationId xmlns:a16="http://schemas.microsoft.com/office/drawing/2014/main" id="{7F9DA18C-E70E-B0FF-2FE3-3F0385DFD0D4}"/>
              </a:ext>
              <a:ext uri="{C183D7F6-B498-43B3-948B-1728B52AA6E4}">
                <adec:decorative xmlns:adec="http://schemas.microsoft.com/office/drawing/2017/decorative" val="1"/>
              </a:ext>
            </a:extLst>
          </p:cNvPr>
          <p:cNvSpPr>
            <a:spLocks noGrp="1"/>
          </p:cNvSpPr>
          <p:nvPr>
            <p:ph type="sldNum" sz="quarter" idx="11"/>
          </p:nvPr>
        </p:nvSpPr>
        <p:spPr>
          <a:xfrm>
            <a:off x="10704512" y="6448251"/>
            <a:ext cx="1159024" cy="365125"/>
          </a:xfrm>
        </p:spPr>
        <p:txBody>
          <a:bodyPr/>
          <a:lstStyle>
            <a:lvl1pPr>
              <a:defRPr>
                <a:solidFill>
                  <a:schemeClr val="bg1"/>
                </a:solidFill>
              </a:defRPr>
            </a:lvl1pPr>
          </a:lstStyle>
          <a:p>
            <a:fld id="{A807F21D-6A63-4E75-89AA-A3F521749085}" type="slidenum">
              <a:rPr lang="fi-FI" smtClean="0"/>
              <a:pPr/>
              <a:t>‹#›</a:t>
            </a:fld>
            <a:endParaRPr lang="fi-FI"/>
          </a:p>
        </p:txBody>
      </p:sp>
    </p:spTree>
    <p:extLst>
      <p:ext uri="{BB962C8B-B14F-4D97-AF65-F5344CB8AC3E}">
        <p14:creationId xmlns:p14="http://schemas.microsoft.com/office/powerpoint/2010/main" val="225033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oranssi">
    <p:bg>
      <p:bgPr>
        <a:solidFill>
          <a:schemeClr val="accent1">
            <a:alpha val="96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4E871085-8ABA-F694-FEE5-9CAFC60324D6}"/>
              </a:ext>
              <a:ext uri="{C183D7F6-B498-43B3-948B-1728B52AA6E4}">
                <adec:decorative xmlns:adec="http://schemas.microsoft.com/office/drawing/2017/decorative" val="1"/>
              </a:ext>
            </a:extLst>
          </p:cNvPr>
          <p:cNvPicPr>
            <a:picLocks noChangeAspect="1"/>
          </p:cNvPicPr>
          <p:nvPr userDrawn="1"/>
        </p:nvPicPr>
        <p:blipFill>
          <a:blip r:embed="rId2">
            <a:biLevel thresh="25000"/>
            <a:alphaModFix amt="58000"/>
            <a:extLst>
              <a:ext uri="{28A0092B-C50C-407E-A947-70E740481C1C}">
                <a14:useLocalDpi xmlns:a14="http://schemas.microsoft.com/office/drawing/2010/main" val="0"/>
              </a:ext>
            </a:extLst>
          </a:blip>
          <a:stretch>
            <a:fillRect/>
          </a:stretch>
        </p:blipFill>
        <p:spPr>
          <a:xfrm>
            <a:off x="767408" y="371185"/>
            <a:ext cx="10872227" cy="6115629"/>
          </a:xfrm>
          <a:prstGeom prst="rect">
            <a:avLst/>
          </a:prstGeom>
        </p:spPr>
      </p:pic>
      <p:pic>
        <p:nvPicPr>
          <p:cNvPr id="12" name="Kuva 11" descr="Logo, jossa oransseja, vihreitä ja sinisiä palloja sekä teksti Uudenmaan liitto Nylands förbund.">
            <a:extLst>
              <a:ext uri="{FF2B5EF4-FFF2-40B4-BE49-F238E27FC236}">
                <a16:creationId xmlns:a16="http://schemas.microsoft.com/office/drawing/2014/main" id="{C762A543-ADDA-54EC-12E1-FA18E07749E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nvGrpSpPr>
          <p:cNvPr id="13" name="Ryhmä 12">
            <a:extLst>
              <a:ext uri="{FF2B5EF4-FFF2-40B4-BE49-F238E27FC236}">
                <a16:creationId xmlns:a16="http://schemas.microsoft.com/office/drawing/2014/main" id="{E202607A-F0D5-1857-5850-1AD52074DDE6}"/>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15" name="Vapaamuotoinen: Muoto 14">
              <a:extLst>
                <a:ext uri="{FF2B5EF4-FFF2-40B4-BE49-F238E27FC236}">
                  <a16:creationId xmlns:a16="http://schemas.microsoft.com/office/drawing/2014/main" id="{55599BD6-89FE-B094-B3F7-0A539AFD838C}"/>
                </a:ext>
                <a:ext uri="{C183D7F6-B498-43B3-948B-1728B52AA6E4}">
                  <adec:decorative xmlns:adec="http://schemas.microsoft.com/office/drawing/2017/decorative" val="1"/>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16" name="Kuva 15" descr="Logo, jossa oransseja, vihreitä ja sinisiä palloja sekä teksti Uudenmaan liitto Nylands förbund.">
              <a:extLst>
                <a:ext uri="{FF2B5EF4-FFF2-40B4-BE49-F238E27FC236}">
                  <a16:creationId xmlns:a16="http://schemas.microsoft.com/office/drawing/2014/main" id="{C852B2DF-343F-2759-AB99-BA2777230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5360" y="332656"/>
              <a:ext cx="1477631" cy="1648332"/>
            </a:xfrm>
            <a:prstGeom prst="rect">
              <a:avLst/>
            </a:prstGeom>
          </p:spPr>
        </p:pic>
      </p:grpSp>
      <p:sp>
        <p:nvSpPr>
          <p:cNvPr id="3" name="Otsikko 6">
            <a:extLst>
              <a:ext uri="{FF2B5EF4-FFF2-40B4-BE49-F238E27FC236}">
                <a16:creationId xmlns:a16="http://schemas.microsoft.com/office/drawing/2014/main" id="{16F84A10-7862-E537-277E-05452F393A39}"/>
              </a:ext>
            </a:extLst>
          </p:cNvPr>
          <p:cNvSpPr>
            <a:spLocks noGrp="1"/>
          </p:cNvSpPr>
          <p:nvPr>
            <p:ph type="title"/>
          </p:nvPr>
        </p:nvSpPr>
        <p:spPr>
          <a:xfrm>
            <a:off x="3647728" y="1958919"/>
            <a:ext cx="7776864" cy="3141154"/>
          </a:xfrm>
        </p:spPr>
        <p:txBody>
          <a:bodyPr>
            <a:normAutofit/>
          </a:bodyPr>
          <a:lstStyle>
            <a:lvl1pPr algn="r">
              <a:defRPr sz="540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9">
            <a:extLst>
              <a:ext uri="{FF2B5EF4-FFF2-40B4-BE49-F238E27FC236}">
                <a16:creationId xmlns:a16="http://schemas.microsoft.com/office/drawing/2014/main" id="{43711244-A798-67E6-EFA1-13D7FE1C4126}"/>
              </a:ext>
            </a:extLst>
          </p:cNvPr>
          <p:cNvSpPr>
            <a:spLocks noGrp="1"/>
          </p:cNvSpPr>
          <p:nvPr>
            <p:ph type="body" sz="quarter" idx="10" hasCustomPrompt="1"/>
          </p:nvPr>
        </p:nvSpPr>
        <p:spPr>
          <a:xfrm>
            <a:off x="3647728" y="5261858"/>
            <a:ext cx="7776864" cy="864096"/>
          </a:xfrm>
        </p:spPr>
        <p:txBody>
          <a:bodyPr>
            <a:normAutofit/>
          </a:bodyPr>
          <a:lstStyle>
            <a:lvl1pPr marL="0" indent="0" algn="r">
              <a:buNone/>
              <a:defRPr sz="2800">
                <a:solidFill>
                  <a:schemeClr val="tx1"/>
                </a:solidFill>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564774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dia, lisää taustakuva itse">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7529873F-79AB-8DBF-9805-8FB79F7C3172}"/>
              </a:ext>
              <a:ext uri="{C183D7F6-B498-43B3-948B-1728B52AA6E4}">
                <adec:decorative xmlns:adec="http://schemas.microsoft.com/office/drawing/2017/decorative" val="1"/>
              </a:ext>
            </a:extLst>
          </p:cNvPr>
          <p:cNvSpPr>
            <a:spLocks noGrp="1"/>
          </p:cNvSpPr>
          <p:nvPr>
            <p:ph type="pic" sz="quarter" idx="12" hasCustomPrompt="1"/>
          </p:nvPr>
        </p:nvSpPr>
        <p:spPr>
          <a:xfrm>
            <a:off x="0" y="0"/>
            <a:ext cx="12192000" cy="6858000"/>
          </a:xfrm>
        </p:spPr>
        <p:txBody>
          <a:bodyPr/>
          <a:lstStyle>
            <a:lvl1pPr>
              <a:defRPr/>
            </a:lvl1pPr>
          </a:lstStyle>
          <a:p>
            <a:r>
              <a:rPr lang="fi-FI"/>
              <a:t>Lisää tähän itse taustakuva: </a:t>
            </a:r>
            <a:br>
              <a:rPr lang="fi-FI"/>
            </a:br>
            <a:r>
              <a:rPr lang="fi-FI"/>
              <a:t>Valitse tämä kehys -&gt; Lisää-välilehti -&gt; Kuvat -&gt; Hae kuvia joko omalta </a:t>
            </a:r>
            <a:br>
              <a:rPr lang="fi-FI"/>
            </a:br>
            <a:r>
              <a:rPr lang="fi-FI"/>
              <a:t>koneelta tai Powerpointin kuvapankkikuvista.</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3359696" y="2114854"/>
            <a:ext cx="5472607" cy="2178242"/>
          </a:xfrm>
          <a:prstGeom prst="round2DiagRect">
            <a:avLst>
              <a:gd name="adj1" fmla="val 22735"/>
              <a:gd name="adj2" fmla="val 0"/>
            </a:avLst>
          </a:prstGeom>
          <a:solidFill>
            <a:schemeClr val="bg1">
              <a:alpha val="78000"/>
            </a:schemeClr>
          </a:solidFill>
        </p:spPr>
        <p:txBody>
          <a:bodyPr>
            <a:normAutofit/>
          </a:bodyPr>
          <a:lstStyle>
            <a:lvl1pPr algn="ct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tunnisteen paikkamerkki 2">
            <a:extLst>
              <a:ext uri="{FF2B5EF4-FFF2-40B4-BE49-F238E27FC236}">
                <a16:creationId xmlns:a16="http://schemas.microsoft.com/office/drawing/2014/main" id="{B9B57AFB-51E5-47FA-E84A-80A7F725580B}"/>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412039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dia, oranssi">
    <p:bg>
      <p:bgPr>
        <a:solidFill>
          <a:schemeClr val="accent1">
            <a:alpha val="88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1B4F7EF-767E-D287-49AB-CCF1E21F2622}"/>
              </a:ext>
              <a:ext uri="{C183D7F6-B498-43B3-948B-1728B52AA6E4}">
                <adec:decorative xmlns:adec="http://schemas.microsoft.com/office/drawing/2017/decorative" val="1"/>
              </a:ext>
            </a:extLst>
          </p:cNvPr>
          <p:cNvPicPr>
            <a:picLocks noChangeAspect="1"/>
          </p:cNvPicPr>
          <p:nvPr userDrawn="1"/>
        </p:nvPicPr>
        <p:blipFill>
          <a:blip r:embed="rId2">
            <a:biLevel thresh="25000"/>
            <a:alphaModFix amt="58000"/>
            <a:extLst>
              <a:ext uri="{28A0092B-C50C-407E-A947-70E740481C1C}">
                <a14:useLocalDpi xmlns:a14="http://schemas.microsoft.com/office/drawing/2010/main" val="0"/>
              </a:ext>
            </a:extLst>
          </a:blip>
          <a:stretch>
            <a:fillRect/>
          </a:stretch>
        </p:blipFill>
        <p:spPr>
          <a:xfrm>
            <a:off x="767408" y="371185"/>
            <a:ext cx="10872227" cy="6115629"/>
          </a:xfrm>
          <a:prstGeom prst="rect">
            <a:avLst/>
          </a:prstGeom>
        </p:spPr>
      </p:pic>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1631504" y="2132856"/>
            <a:ext cx="8928992" cy="2178242"/>
          </a:xfrm>
          <a:prstGeom prst="round2DiagRect">
            <a:avLst>
              <a:gd name="adj1" fmla="val 22735"/>
              <a:gd name="adj2" fmla="val 0"/>
            </a:avLst>
          </a:prstGeom>
          <a:noFill/>
        </p:spPr>
        <p:txBody>
          <a:bodyPr>
            <a:normAutofit/>
          </a:bodyPr>
          <a:lstStyle>
            <a:lvl1pPr algn="ctr">
              <a:defRPr sz="5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tunnisteen paikkamerkki 2">
            <a:extLst>
              <a:ext uri="{FF2B5EF4-FFF2-40B4-BE49-F238E27FC236}">
                <a16:creationId xmlns:a16="http://schemas.microsoft.com/office/drawing/2014/main" id="{B9B57AFB-51E5-47FA-E84A-80A7F725580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fi-FI"/>
              <a:t>Uudenmaan liitto | Nylands förbund | Helsinki-Uusimaa Regional Council</a:t>
            </a: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lvl1pPr>
              <a:defRPr>
                <a:solidFill>
                  <a:schemeClr val="bg1"/>
                </a:solidFill>
              </a:defRPr>
            </a:lvl1pPr>
          </a:lstStyle>
          <a:p>
            <a:fld id="{A807F21D-6A63-4E75-89AA-A3F521749085}" type="slidenum">
              <a:rPr lang="fi-FI" smtClean="0"/>
              <a:pPr/>
              <a:t>‹#›</a:t>
            </a:fld>
            <a:endParaRPr lang="fi-FI"/>
          </a:p>
        </p:txBody>
      </p:sp>
    </p:spTree>
    <p:extLst>
      <p:ext uri="{BB962C8B-B14F-4D97-AF65-F5344CB8AC3E}">
        <p14:creationId xmlns:p14="http://schemas.microsoft.com/office/powerpoint/2010/main" val="1745070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ppudia yhteystiedoilla">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8C927D0-2B6A-DA82-E537-9AF5E6F5A864}"/>
              </a:ext>
              <a:ext uri="{C183D7F6-B498-43B3-948B-1728B52AA6E4}">
                <adec:decorative xmlns:adec="http://schemas.microsoft.com/office/drawing/2017/decorative" val="1"/>
              </a:ext>
            </a:extLst>
          </p:cNvPr>
          <p:cNvSpPr/>
          <p:nvPr userDrawn="1"/>
        </p:nvSpPr>
        <p:spPr>
          <a:xfrm>
            <a:off x="0" y="-27384"/>
            <a:ext cx="12192000" cy="5832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Tekstin paikkamerkki 9">
            <a:extLst>
              <a:ext uri="{FF2B5EF4-FFF2-40B4-BE49-F238E27FC236}">
                <a16:creationId xmlns:a16="http://schemas.microsoft.com/office/drawing/2014/main" id="{C5E591D5-F2E8-3D2C-B97F-D601C401EB75}"/>
              </a:ext>
            </a:extLst>
          </p:cNvPr>
          <p:cNvSpPr>
            <a:spLocks noGrp="1"/>
          </p:cNvSpPr>
          <p:nvPr>
            <p:ph type="body" sz="quarter" idx="15" hasCustomPrompt="1"/>
          </p:nvPr>
        </p:nvSpPr>
        <p:spPr>
          <a:xfrm>
            <a:off x="3735383" y="2592292"/>
            <a:ext cx="5240932" cy="2530475"/>
          </a:xfrm>
          <a:prstGeom prst="round2DiagRect">
            <a:avLst/>
          </a:prstGeom>
          <a:solidFill>
            <a:schemeClr val="accent1"/>
          </a:solidFill>
        </p:spPr>
        <p:txBody>
          <a:bodyPr lIns="252000" tIns="144000"/>
          <a:lstStyle>
            <a:lvl1pPr marL="0" indent="0">
              <a:spcBef>
                <a:spcPts val="0"/>
              </a:spcBef>
              <a:spcAft>
                <a:spcPts val="0"/>
              </a:spcAft>
              <a:buNone/>
              <a:defRPr sz="2400" b="1">
                <a:solidFill>
                  <a:schemeClr val="bg1"/>
                </a:solidFill>
              </a:defRPr>
            </a:lvl1pPr>
            <a:lvl2pPr>
              <a:defRPr/>
            </a:lvl2pPr>
          </a:lstStyle>
          <a:p>
            <a:pPr lvl="0"/>
            <a:r>
              <a:rPr lang="fi-FI"/>
              <a:t>Nimi ja yhteystiedot</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hasCustomPrompt="1"/>
          </p:nvPr>
        </p:nvSpPr>
        <p:spPr>
          <a:xfrm>
            <a:off x="911424" y="740772"/>
            <a:ext cx="4313702" cy="1488148"/>
          </a:xfrm>
          <a:prstGeom prst="round2DiagRect">
            <a:avLst>
              <a:gd name="adj1" fmla="val 26295"/>
              <a:gd name="adj2" fmla="val 0"/>
            </a:avLst>
          </a:prstGeom>
          <a:noFill/>
        </p:spPr>
        <p:txBody>
          <a:bodyPr>
            <a:normAutofit/>
          </a:bodyPr>
          <a:lstStyle>
            <a:lvl1pPr algn="ctr">
              <a:defRPr sz="7200"/>
            </a:lvl1pPr>
          </a:lstStyle>
          <a:p>
            <a:r>
              <a:rPr lang="fi-FI"/>
              <a:t>teksti</a:t>
            </a:r>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Tekstin paikkamerkki 19" descr="Logo, jossa oransseja, vihreitä ja sinisiä palloja sekä teksti Uudenmaan liitto Nylands förbund.">
            <a:extLst>
              <a:ext uri="{FF2B5EF4-FFF2-40B4-BE49-F238E27FC236}">
                <a16:creationId xmlns:a16="http://schemas.microsoft.com/office/drawing/2014/main" id="{86132B64-6606-5DA5-E5C3-D3B543F8339B}"/>
              </a:ext>
              <a:ext uri="{C183D7F6-B498-43B3-948B-1728B52AA6E4}">
                <adec:decorative xmlns:adec="http://schemas.microsoft.com/office/drawing/2017/decorative" val="0"/>
              </a:ext>
            </a:extLst>
          </p:cNvPr>
          <p:cNvSpPr>
            <a:spLocks noGrp="1"/>
          </p:cNvSpPr>
          <p:nvPr userDrawn="1">
            <p:ph type="body" sz="quarter" idx="13"/>
          </p:nvPr>
        </p:nvSpPr>
        <p:spPr>
          <a:xfrm>
            <a:off x="9506400" y="-27384"/>
            <a:ext cx="2685600" cy="26532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endParaRPr lang="fi-FI"/>
          </a:p>
        </p:txBody>
      </p:sp>
      <p:sp>
        <p:nvSpPr>
          <p:cNvPr id="3" name="Tekstiruutu 2">
            <a:extLst>
              <a:ext uri="{FF2B5EF4-FFF2-40B4-BE49-F238E27FC236}">
                <a16:creationId xmlns:a16="http://schemas.microsoft.com/office/drawing/2014/main" id="{34408D4A-FA63-D3C6-7916-1F43D238471A}"/>
              </a:ext>
              <a:ext uri="{C183D7F6-B498-43B3-948B-1728B52AA6E4}">
                <adec:decorative xmlns:adec="http://schemas.microsoft.com/office/drawing/2017/decorative" val="1"/>
              </a:ext>
            </a:extLst>
          </p:cNvPr>
          <p:cNvSpPr txBox="1"/>
          <p:nvPr userDrawn="1"/>
        </p:nvSpPr>
        <p:spPr>
          <a:xfrm>
            <a:off x="593276" y="-243408"/>
            <a:ext cx="1335505" cy="3770263"/>
          </a:xfrm>
          <a:prstGeom prst="rect">
            <a:avLst/>
          </a:prstGeom>
          <a:noFill/>
        </p:spPr>
        <p:txBody>
          <a:bodyPr wrap="square" rtlCol="0">
            <a:spAutoFit/>
          </a:bodyPr>
          <a:lstStyle/>
          <a:p>
            <a:r>
              <a:rPr lang="fi-FI" sz="23900">
                <a:solidFill>
                  <a:schemeClr val="accent1"/>
                </a:solidFill>
                <a:latin typeface="+mn-lt"/>
              </a:rPr>
              <a:t>”</a:t>
            </a:r>
          </a:p>
        </p:txBody>
      </p:sp>
      <p:sp>
        <p:nvSpPr>
          <p:cNvPr id="5" name="Kuvan paikkamerkki 4">
            <a:extLst>
              <a:ext uri="{FF2B5EF4-FFF2-40B4-BE49-F238E27FC236}">
                <a16:creationId xmlns:a16="http://schemas.microsoft.com/office/drawing/2014/main" id="{98EC241F-C366-21BC-B00F-CE2C3C0B0E9B}"/>
              </a:ext>
              <a:ext uri="{C183D7F6-B498-43B3-948B-1728B52AA6E4}">
                <adec:decorative xmlns:adec="http://schemas.microsoft.com/office/drawing/2017/decorative" val="1"/>
              </a:ext>
            </a:extLst>
          </p:cNvPr>
          <p:cNvSpPr>
            <a:spLocks noGrp="1"/>
          </p:cNvSpPr>
          <p:nvPr>
            <p:ph type="pic" sz="quarter" idx="14" hasCustomPrompt="1"/>
          </p:nvPr>
        </p:nvSpPr>
        <p:spPr>
          <a:xfrm>
            <a:off x="911419" y="2592348"/>
            <a:ext cx="2530032" cy="2530032"/>
          </a:xfrm>
          <a:prstGeom prst="round2DiagRect">
            <a:avLst/>
          </a:prstGeom>
        </p:spPr>
        <p:txBody>
          <a:bodyPr/>
          <a:lstStyle>
            <a:lvl1pPr>
              <a:defRPr/>
            </a:lvl1pPr>
          </a:lstStyle>
          <a:p>
            <a:r>
              <a:rPr lang="fi-FI"/>
              <a:t>Lisää kasvokuva</a:t>
            </a:r>
          </a:p>
        </p:txBody>
      </p:sp>
      <p:sp>
        <p:nvSpPr>
          <p:cNvPr id="8" name="Ellipsi 7">
            <a:extLst>
              <a:ext uri="{FF2B5EF4-FFF2-40B4-BE49-F238E27FC236}">
                <a16:creationId xmlns:a16="http://schemas.microsoft.com/office/drawing/2014/main" id="{BD5DA336-A0C6-2F6D-1C89-7E5E6DCC67FC}"/>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0" name="Tekstikehys 6">
            <a:hlinkClick r:id="rId4"/>
            <a:extLst>
              <a:ext uri="{FF2B5EF4-FFF2-40B4-BE49-F238E27FC236}">
                <a16:creationId xmlns:a16="http://schemas.microsoft.com/office/drawing/2014/main" id="{F1447626-856A-385E-E1FB-D4A8B0F65F2A}"/>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p>
        </p:txBody>
      </p:sp>
      <p:sp>
        <p:nvSpPr>
          <p:cNvPr id="12" name="Suorakulmio 11">
            <a:hlinkClick r:id="rId5"/>
            <a:extLst>
              <a:ext uri="{FF2B5EF4-FFF2-40B4-BE49-F238E27FC236}">
                <a16:creationId xmlns:a16="http://schemas.microsoft.com/office/drawing/2014/main" id="{0043C432-88EC-55D2-F959-907B7C351E78}"/>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14" name="Suorakulmio 13">
            <a:hlinkClick r:id="rId6"/>
            <a:extLst>
              <a:ext uri="{FF2B5EF4-FFF2-40B4-BE49-F238E27FC236}">
                <a16:creationId xmlns:a16="http://schemas.microsoft.com/office/drawing/2014/main" id="{1E0F52BD-3E37-1AEC-47FB-6EF06E3E2B1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6" name="Ellipsi 15">
            <a:extLst>
              <a:ext uri="{FF2B5EF4-FFF2-40B4-BE49-F238E27FC236}">
                <a16:creationId xmlns:a16="http://schemas.microsoft.com/office/drawing/2014/main" id="{CA5C9541-1AAD-6568-742C-9A37521367D8}"/>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hlinkClick r:id="rId7"/>
            <a:extLst>
              <a:ext uri="{FF2B5EF4-FFF2-40B4-BE49-F238E27FC236}">
                <a16:creationId xmlns:a16="http://schemas.microsoft.com/office/drawing/2014/main" id="{1A08A7C1-BD72-5CA6-AEB3-FFC460F2D930}"/>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8" name="Kuva 17">
            <a:extLst>
              <a:ext uri="{FF2B5EF4-FFF2-40B4-BE49-F238E27FC236}">
                <a16:creationId xmlns:a16="http://schemas.microsoft.com/office/drawing/2014/main" id="{86E414E9-806A-2812-1C6B-0795D3F787A6}"/>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76" y="6164554"/>
            <a:ext cx="433151" cy="433151"/>
          </a:xfrm>
          <a:prstGeom prst="rect">
            <a:avLst/>
          </a:prstGeom>
        </p:spPr>
      </p:pic>
      <p:pic>
        <p:nvPicPr>
          <p:cNvPr id="19" name="Kuva 18">
            <a:extLst>
              <a:ext uri="{FF2B5EF4-FFF2-40B4-BE49-F238E27FC236}">
                <a16:creationId xmlns:a16="http://schemas.microsoft.com/office/drawing/2014/main" id="{6466AC66-895E-244C-A8C9-F8CD7678C8CE}"/>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0" name="Ellipsi 19">
            <a:extLst>
              <a:ext uri="{FF2B5EF4-FFF2-40B4-BE49-F238E27FC236}">
                <a16:creationId xmlns:a16="http://schemas.microsoft.com/office/drawing/2014/main" id="{F2E00B9C-C411-F454-3F37-A635BE89C97D}"/>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1" name="Ellipsi 20">
            <a:extLst>
              <a:ext uri="{FF2B5EF4-FFF2-40B4-BE49-F238E27FC236}">
                <a16:creationId xmlns:a16="http://schemas.microsoft.com/office/drawing/2014/main" id="{8EF3FF6B-2613-1E61-B133-CE69B59E39BF}"/>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Picture 2">
            <a:extLst>
              <a:ext uri="{FF2B5EF4-FFF2-40B4-BE49-F238E27FC236}">
                <a16:creationId xmlns:a16="http://schemas.microsoft.com/office/drawing/2014/main" id="{189996CE-116F-E651-AA05-70659E009956}"/>
              </a:ext>
              <a:ext uri="{C183D7F6-B498-43B3-948B-1728B52AA6E4}">
                <adec:decorative xmlns:adec="http://schemas.microsoft.com/office/drawing/2017/decorative" val="1"/>
              </a:ext>
            </a:extLst>
          </p:cNvPr>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D8EA2A11-9E16-BE10-0FAE-59CA6EF5ED72}"/>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19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ppudia, Lisää taustakuva">
    <p:spTree>
      <p:nvGrpSpPr>
        <p:cNvPr id="1" name=""/>
        <p:cNvGrpSpPr/>
        <p:nvPr/>
      </p:nvGrpSpPr>
      <p:grpSpPr>
        <a:xfrm>
          <a:off x="0" y="0"/>
          <a:ext cx="0" cy="0"/>
          <a:chOff x="0" y="0"/>
          <a:chExt cx="0" cy="0"/>
        </a:xfrm>
      </p:grpSpPr>
      <p:sp>
        <p:nvSpPr>
          <p:cNvPr id="31" name="Ellipsi 30">
            <a:extLst>
              <a:ext uri="{FF2B5EF4-FFF2-40B4-BE49-F238E27FC236}">
                <a16:creationId xmlns:a16="http://schemas.microsoft.com/office/drawing/2014/main" id="{E6851A54-602F-05C5-BB8B-CE34807613DE}"/>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8" name="Kuvan paikkamerkki 7">
            <a:extLst>
              <a:ext uri="{FF2B5EF4-FFF2-40B4-BE49-F238E27FC236}">
                <a16:creationId xmlns:a16="http://schemas.microsoft.com/office/drawing/2014/main" id="{7529873F-79AB-8DBF-9805-8FB79F7C3172}"/>
              </a:ext>
              <a:ext uri="{C183D7F6-B498-43B3-948B-1728B52AA6E4}">
                <adec:decorative xmlns:adec="http://schemas.microsoft.com/office/drawing/2017/decorative" val="1"/>
              </a:ext>
            </a:extLst>
          </p:cNvPr>
          <p:cNvSpPr>
            <a:spLocks noGrp="1"/>
          </p:cNvSpPr>
          <p:nvPr>
            <p:ph type="pic" sz="quarter" idx="12" hasCustomPrompt="1"/>
          </p:nvPr>
        </p:nvSpPr>
        <p:spPr>
          <a:xfrm>
            <a:off x="0" y="0"/>
            <a:ext cx="12192000" cy="5943686"/>
          </a:xfrm>
        </p:spPr>
        <p:txBody>
          <a:bodyPr/>
          <a:lstStyle>
            <a:lvl1pPr>
              <a:defRPr/>
            </a:lvl1pPr>
          </a:lstStyle>
          <a:p>
            <a:r>
              <a:rPr lang="fi-FI"/>
              <a:t>Lisää tähän itse taustakuva: </a:t>
            </a:r>
            <a:br>
              <a:rPr lang="fi-FI"/>
            </a:br>
            <a:r>
              <a:rPr lang="fi-FI"/>
              <a:t>Valitse tämä kehys -&gt; Lisää-välilehti -&gt; Kuvat -&gt; Hae kuvia joko omalta </a:t>
            </a:r>
            <a:br>
              <a:rPr lang="fi-FI"/>
            </a:br>
            <a:r>
              <a:rPr lang="fi-FI"/>
              <a:t>koneelta tai Powerpointin kuvapankkikuvista.</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hasCustomPrompt="1"/>
          </p:nvPr>
        </p:nvSpPr>
        <p:spPr>
          <a:xfrm>
            <a:off x="804302" y="1916832"/>
            <a:ext cx="4066728" cy="2034226"/>
          </a:xfrm>
          <a:prstGeom prst="round2DiagRect">
            <a:avLst>
              <a:gd name="adj1" fmla="val 26295"/>
              <a:gd name="adj2" fmla="val 0"/>
            </a:avLst>
          </a:prstGeom>
          <a:solidFill>
            <a:schemeClr val="bg1">
              <a:alpha val="80000"/>
            </a:schemeClr>
          </a:solidFill>
        </p:spPr>
        <p:txBody>
          <a:bodyPr>
            <a:normAutofit/>
          </a:bodyPr>
          <a:lstStyle>
            <a:lvl1pPr algn="ctr">
              <a:defRPr sz="7200"/>
            </a:lvl1pPr>
          </a:lstStyle>
          <a:p>
            <a:r>
              <a:rPr lang="fi-FI"/>
              <a:t>Tähän kiitos</a:t>
            </a:r>
          </a:p>
        </p:txBody>
      </p:sp>
      <p:sp>
        <p:nvSpPr>
          <p:cNvPr id="6" name="Tekstikehys 6">
            <a:hlinkClick r:id="rId2"/>
            <a:extLst>
              <a:ext uri="{FF2B5EF4-FFF2-40B4-BE49-F238E27FC236}">
                <a16:creationId xmlns:a16="http://schemas.microsoft.com/office/drawing/2014/main" id="{6ADBA1EB-B2F8-99CB-C51A-3052BDF2CC33}"/>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p>
        </p:txBody>
      </p:sp>
      <p:sp>
        <p:nvSpPr>
          <p:cNvPr id="9" name="Suorakulmio 8">
            <a:hlinkClick r:id="rId3"/>
            <a:extLst>
              <a:ext uri="{FF2B5EF4-FFF2-40B4-BE49-F238E27FC236}">
                <a16:creationId xmlns:a16="http://schemas.microsoft.com/office/drawing/2014/main" id="{1D731E00-E7A5-03AC-0ADE-2FF81E808361}"/>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11" name="Suorakulmio 10">
            <a:hlinkClick r:id="rId4"/>
            <a:extLst>
              <a:ext uri="{FF2B5EF4-FFF2-40B4-BE49-F238E27FC236}">
                <a16:creationId xmlns:a16="http://schemas.microsoft.com/office/drawing/2014/main" id="{3BD90FE0-B924-2C11-B3D4-0365AC33BA6D}"/>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hlinkClick r:id="rId5"/>
            <a:extLst>
              <a:ext uri="{FF2B5EF4-FFF2-40B4-BE49-F238E27FC236}">
                <a16:creationId xmlns:a16="http://schemas.microsoft.com/office/drawing/2014/main" id="{0B9E8961-0D4B-9BF7-0122-6B23983EA3E7}"/>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sp>
        <p:nvSpPr>
          <p:cNvPr id="26" name="Tekstin paikkamerkki 19" descr="Logo, jossa oransseja, vihreitä ja sinisiä palloja sekä teksti Uudenmaan liitto Nylands förbund.">
            <a:extLst>
              <a:ext uri="{FF2B5EF4-FFF2-40B4-BE49-F238E27FC236}">
                <a16:creationId xmlns:a16="http://schemas.microsoft.com/office/drawing/2014/main" id="{86132B64-6606-5DA5-E5C3-D3B543F8339B}"/>
              </a:ext>
              <a:ext uri="{C183D7F6-B498-43B3-948B-1728B52AA6E4}">
                <adec:decorative xmlns:adec="http://schemas.microsoft.com/office/drawing/2017/decorative" val="0"/>
              </a:ext>
            </a:extLst>
          </p:cNvPr>
          <p:cNvSpPr>
            <a:spLocks noGrp="1"/>
          </p:cNvSpPr>
          <p:nvPr userDrawn="1">
            <p:ph type="body" sz="quarter" idx="13"/>
          </p:nvPr>
        </p:nvSpPr>
        <p:spPr>
          <a:xfrm>
            <a:off x="9506400" y="-27384"/>
            <a:ext cx="2685600" cy="2653200"/>
          </a:xfrm>
          <a:blipFill>
            <a:blip r:embed="rId6">
              <a:extLst>
                <a:ext uri="{96DAC541-7B7A-43D3-8B79-37D633B846F1}">
                  <asvg:svgBlip xmlns:asvg="http://schemas.microsoft.com/office/drawing/2016/SVG/main" r:embed="rId7"/>
                </a:ext>
              </a:extLst>
            </a:blip>
            <a:stretch>
              <a:fillRect/>
            </a:stretch>
          </a:blipFill>
        </p:spPr>
        <p:txBody>
          <a:bodyPr>
            <a:normAutofit/>
          </a:bodyPr>
          <a:lstStyle>
            <a:lvl1pPr marL="0" indent="0">
              <a:buNone/>
              <a:defRPr sz="100">
                <a:solidFill>
                  <a:schemeClr val="bg1"/>
                </a:solidFill>
              </a:defRPr>
            </a:lvl1pPr>
          </a:lstStyle>
          <a:p>
            <a:pPr lvl="0"/>
            <a:endParaRPr lang="fi-FI"/>
          </a:p>
        </p:txBody>
      </p:sp>
      <p:pic>
        <p:nvPicPr>
          <p:cNvPr id="28" name="Kuva 27">
            <a:extLst>
              <a:ext uri="{FF2B5EF4-FFF2-40B4-BE49-F238E27FC236}">
                <a16:creationId xmlns:a16="http://schemas.microsoft.com/office/drawing/2014/main" id="{485EADC5-5DA5-C1BF-40EF-44B9723A0A8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76" y="6164554"/>
            <a:ext cx="433151" cy="433151"/>
          </a:xfrm>
          <a:prstGeom prst="rect">
            <a:avLst/>
          </a:prstGeom>
        </p:spPr>
      </p:pic>
      <p:pic>
        <p:nvPicPr>
          <p:cNvPr id="30" name="Kuva 29">
            <a:extLst>
              <a:ext uri="{FF2B5EF4-FFF2-40B4-BE49-F238E27FC236}">
                <a16:creationId xmlns:a16="http://schemas.microsoft.com/office/drawing/2014/main" id="{21FF050E-5E20-90DA-93CE-2F2BD5E39A6E}"/>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37" name="Ellipsi 36">
            <a:extLst>
              <a:ext uri="{FF2B5EF4-FFF2-40B4-BE49-F238E27FC236}">
                <a16:creationId xmlns:a16="http://schemas.microsoft.com/office/drawing/2014/main" id="{C8528FDC-DA8A-3D03-13EF-1223897AEDBC}"/>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9" name="Ellipsi 38">
            <a:extLst>
              <a:ext uri="{FF2B5EF4-FFF2-40B4-BE49-F238E27FC236}">
                <a16:creationId xmlns:a16="http://schemas.microsoft.com/office/drawing/2014/main" id="{B3CDBB3A-5A69-21B6-987D-CCF1FA26F7FD}"/>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1026" name="Picture 2">
            <a:extLst>
              <a:ext uri="{FF2B5EF4-FFF2-40B4-BE49-F238E27FC236}">
                <a16:creationId xmlns:a16="http://schemas.microsoft.com/office/drawing/2014/main" id="{C32D00C4-0BED-26E9-A025-EADC6C30B8BC}"/>
              </a:ext>
              <a:ext uri="{C183D7F6-B498-43B3-948B-1728B52AA6E4}">
                <adec:decorative xmlns:adec="http://schemas.microsoft.com/office/drawing/2017/decorative" val="1"/>
              </a:ext>
            </a:extLst>
          </p:cNvPr>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5643D0E-485F-09FC-107E-884958303848}"/>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34408D4A-FA63-D3C6-7916-1F43D238471A}"/>
              </a:ext>
              <a:ext uri="{C183D7F6-B498-43B3-948B-1728B52AA6E4}">
                <adec:decorative xmlns:adec="http://schemas.microsoft.com/office/drawing/2017/decorative" val="1"/>
              </a:ext>
            </a:extLst>
          </p:cNvPr>
          <p:cNvSpPr txBox="1"/>
          <p:nvPr userDrawn="1"/>
        </p:nvSpPr>
        <p:spPr>
          <a:xfrm>
            <a:off x="263352" y="740684"/>
            <a:ext cx="1335505" cy="3770263"/>
          </a:xfrm>
          <a:prstGeom prst="rect">
            <a:avLst/>
          </a:prstGeom>
          <a:noFill/>
        </p:spPr>
        <p:txBody>
          <a:bodyPr wrap="square" rtlCol="0">
            <a:spAutoFit/>
          </a:bodyPr>
          <a:lstStyle/>
          <a:p>
            <a:r>
              <a:rPr lang="fi-FI" sz="23900">
                <a:solidFill>
                  <a:schemeClr val="accent1"/>
                </a:solidFill>
                <a:latin typeface="+mn-lt"/>
              </a:rPr>
              <a:t>”</a:t>
            </a:r>
          </a:p>
        </p:txBody>
      </p:sp>
    </p:spTree>
    <p:extLst>
      <p:ext uri="{BB962C8B-B14F-4D97-AF65-F5344CB8AC3E}">
        <p14:creationId xmlns:p14="http://schemas.microsoft.com/office/powerpoint/2010/main" val="314891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ppudia, Helsinki">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A25FB15-46B6-E1AB-34A6-59B727888D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7106" b="7106"/>
          <a:stretch/>
        </p:blipFill>
        <p:spPr>
          <a:xfrm>
            <a:off x="-22129" y="-38062"/>
            <a:ext cx="12236259" cy="5904656"/>
          </a:xfrm>
          <a:prstGeom prst="rect">
            <a:avLst/>
          </a:prstGeom>
        </p:spPr>
      </p:pic>
      <p:sp>
        <p:nvSpPr>
          <p:cNvPr id="17" name="Suorakulmio: Vastakkaiset kulmat pyöristetty 16">
            <a:extLst>
              <a:ext uri="{FF2B5EF4-FFF2-40B4-BE49-F238E27FC236}">
                <a16:creationId xmlns:a16="http://schemas.microsoft.com/office/drawing/2014/main" id="{824B9841-2180-A63F-E2FA-042CD530BEB5}"/>
              </a:ext>
              <a:ext uri="{C183D7F6-B498-43B3-948B-1728B52AA6E4}">
                <adec:decorative xmlns:adec="http://schemas.microsoft.com/office/drawing/2017/decorative" val="1"/>
              </a:ext>
            </a:extLst>
          </p:cNvPr>
          <p:cNvSpPr/>
          <p:nvPr userDrawn="1"/>
        </p:nvSpPr>
        <p:spPr>
          <a:xfrm>
            <a:off x="809851" y="2132856"/>
            <a:ext cx="4196431" cy="2421919"/>
          </a:xfrm>
          <a:prstGeom prst="round2DiagRect">
            <a:avLst>
              <a:gd name="adj1" fmla="val 24246"/>
              <a:gd name="adj2" fmla="val 0"/>
            </a:avLst>
          </a:prstGeom>
          <a:solidFill>
            <a:srgbClr val="EBEBE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Tekstiruutu 3">
            <a:extLst>
              <a:ext uri="{FF2B5EF4-FFF2-40B4-BE49-F238E27FC236}">
                <a16:creationId xmlns:a16="http://schemas.microsoft.com/office/drawing/2014/main" id="{1A26FFAA-AC6A-67D8-5D60-03A1E0A63C57}"/>
              </a:ext>
            </a:extLst>
          </p:cNvPr>
          <p:cNvSpPr txBox="1"/>
          <p:nvPr userDrawn="1"/>
        </p:nvSpPr>
        <p:spPr>
          <a:xfrm>
            <a:off x="1365629" y="2650119"/>
            <a:ext cx="3505364" cy="1323439"/>
          </a:xfrm>
          <a:prstGeom prst="rect">
            <a:avLst/>
          </a:prstGeom>
          <a:noFill/>
          <a:ln>
            <a:noFill/>
          </a:ln>
        </p:spPr>
        <p:txBody>
          <a:bodyPr wrap="square" lIns="91440" tIns="45720" rIns="91440" bIns="45720" rtlCol="0" anchor="t">
            <a:spAutoFit/>
          </a:bodyPr>
          <a:lstStyle/>
          <a:p>
            <a:r>
              <a:rPr lang="fi-FI" sz="8000" b="1" i="0">
                <a:solidFill>
                  <a:schemeClr val="tx1"/>
                </a:solidFill>
                <a:latin typeface="+mj-lt"/>
              </a:rPr>
              <a:t>Kiitos!</a:t>
            </a:r>
            <a:endParaRPr lang="fi-FI" sz="8000" b="1" i="0">
              <a:solidFill>
                <a:schemeClr val="tx1"/>
              </a:solidFill>
            </a:endParaRPr>
          </a:p>
        </p:txBody>
      </p:sp>
      <p:sp>
        <p:nvSpPr>
          <p:cNvPr id="7" name="Tekstiruutu 6">
            <a:extLst>
              <a:ext uri="{FF2B5EF4-FFF2-40B4-BE49-F238E27FC236}">
                <a16:creationId xmlns:a16="http://schemas.microsoft.com/office/drawing/2014/main" id="{C53D73AD-4CB4-6F3E-61EC-12679BCEFFBC}"/>
              </a:ext>
              <a:ext uri="{C183D7F6-B498-43B3-948B-1728B52AA6E4}">
                <adec:decorative xmlns:adec="http://schemas.microsoft.com/office/drawing/2017/decorative" val="1"/>
              </a:ext>
            </a:extLst>
          </p:cNvPr>
          <p:cNvSpPr txBox="1"/>
          <p:nvPr userDrawn="1"/>
        </p:nvSpPr>
        <p:spPr>
          <a:xfrm>
            <a:off x="1230340" y="764987"/>
            <a:ext cx="1335505" cy="3770263"/>
          </a:xfrm>
          <a:prstGeom prst="rect">
            <a:avLst/>
          </a:prstGeom>
          <a:noFill/>
        </p:spPr>
        <p:txBody>
          <a:bodyPr wrap="square" rtlCol="0">
            <a:spAutoFit/>
          </a:bodyPr>
          <a:lstStyle/>
          <a:p>
            <a:r>
              <a:rPr lang="fi-FI" sz="23900">
                <a:solidFill>
                  <a:schemeClr val="accent1"/>
                </a:solidFill>
                <a:latin typeface="+mn-lt"/>
              </a:rPr>
              <a:t>”</a:t>
            </a:r>
          </a:p>
        </p:txBody>
      </p:sp>
      <p:sp>
        <p:nvSpPr>
          <p:cNvPr id="2" name="Tekstin paikkamerkki 19" descr="Logo, jossa oransseja, vihreitä ja sinisiä palloja sekä teksti Uudenmaan liitto Nylands förbund.">
            <a:extLst>
              <a:ext uri="{FF2B5EF4-FFF2-40B4-BE49-F238E27FC236}">
                <a16:creationId xmlns:a16="http://schemas.microsoft.com/office/drawing/2014/main" id="{641DADD0-EE68-F496-F83A-BCB8973C6E16}"/>
              </a:ext>
              <a:ext uri="{C183D7F6-B498-43B3-948B-1728B52AA6E4}">
                <adec:decorative xmlns:adec="http://schemas.microsoft.com/office/drawing/2017/decorative" val="0"/>
              </a:ext>
            </a:extLst>
          </p:cNvPr>
          <p:cNvSpPr>
            <a:spLocks noGrp="1"/>
          </p:cNvSpPr>
          <p:nvPr>
            <p:ph type="body" sz="quarter" idx="13"/>
          </p:nvPr>
        </p:nvSpPr>
        <p:spPr>
          <a:xfrm>
            <a:off x="9506400" y="-27384"/>
            <a:ext cx="2685600" cy="2653200"/>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marL="0" indent="0">
              <a:buNone/>
              <a:defRPr sz="100">
                <a:solidFill>
                  <a:schemeClr val="bg1"/>
                </a:solidFill>
              </a:defRPr>
            </a:lvl1pPr>
          </a:lstStyle>
          <a:p>
            <a:pPr lvl="0"/>
            <a:endParaRPr lang="fi-FI"/>
          </a:p>
        </p:txBody>
      </p:sp>
      <p:sp>
        <p:nvSpPr>
          <p:cNvPr id="3" name="Ellipsi 2">
            <a:extLst>
              <a:ext uri="{FF2B5EF4-FFF2-40B4-BE49-F238E27FC236}">
                <a16:creationId xmlns:a16="http://schemas.microsoft.com/office/drawing/2014/main" id="{6B3861ED-A8F1-B675-6A3C-2BB1C78054DE}"/>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5" name="Tekstikehys 6">
            <a:hlinkClick r:id="rId5"/>
            <a:extLst>
              <a:ext uri="{FF2B5EF4-FFF2-40B4-BE49-F238E27FC236}">
                <a16:creationId xmlns:a16="http://schemas.microsoft.com/office/drawing/2014/main" id="{A0A58209-6652-5358-36F3-40FBF71391A7}"/>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p>
        </p:txBody>
      </p:sp>
      <p:sp>
        <p:nvSpPr>
          <p:cNvPr id="8" name="Suorakulmio 7">
            <a:hlinkClick r:id="rId6"/>
            <a:extLst>
              <a:ext uri="{FF2B5EF4-FFF2-40B4-BE49-F238E27FC236}">
                <a16:creationId xmlns:a16="http://schemas.microsoft.com/office/drawing/2014/main" id="{F36F3E98-FFFD-56CD-7604-C23A5B560F52}"/>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10" name="Suorakulmio 9">
            <a:hlinkClick r:id="rId7"/>
            <a:extLst>
              <a:ext uri="{FF2B5EF4-FFF2-40B4-BE49-F238E27FC236}">
                <a16:creationId xmlns:a16="http://schemas.microsoft.com/office/drawing/2014/main" id="{E802CA0E-227D-B9F2-DD08-15A04081A4C9}"/>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2" name="Ellipsi 11">
            <a:extLst>
              <a:ext uri="{FF2B5EF4-FFF2-40B4-BE49-F238E27FC236}">
                <a16:creationId xmlns:a16="http://schemas.microsoft.com/office/drawing/2014/main" id="{E03D2931-1B25-EC2D-8993-38E5481A8016}"/>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hlinkClick r:id="rId8"/>
            <a:extLst>
              <a:ext uri="{FF2B5EF4-FFF2-40B4-BE49-F238E27FC236}">
                <a16:creationId xmlns:a16="http://schemas.microsoft.com/office/drawing/2014/main" id="{B9EAD7C4-D2B2-E0C9-E07F-38208B8CDEA8}"/>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8" name="Kuva 17">
            <a:extLst>
              <a:ext uri="{FF2B5EF4-FFF2-40B4-BE49-F238E27FC236}">
                <a16:creationId xmlns:a16="http://schemas.microsoft.com/office/drawing/2014/main" id="{0D6A454D-E976-5DC4-D879-81237D9100BF}"/>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276" y="6164554"/>
            <a:ext cx="433151" cy="433151"/>
          </a:xfrm>
          <a:prstGeom prst="rect">
            <a:avLst/>
          </a:prstGeom>
        </p:spPr>
      </p:pic>
      <p:pic>
        <p:nvPicPr>
          <p:cNvPr id="19" name="Kuva 18">
            <a:extLst>
              <a:ext uri="{FF2B5EF4-FFF2-40B4-BE49-F238E27FC236}">
                <a16:creationId xmlns:a16="http://schemas.microsoft.com/office/drawing/2014/main" id="{F6E8A84B-BD56-27B4-22D8-C058579A1E1F}"/>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0" name="Ellipsi 19">
            <a:extLst>
              <a:ext uri="{FF2B5EF4-FFF2-40B4-BE49-F238E27FC236}">
                <a16:creationId xmlns:a16="http://schemas.microsoft.com/office/drawing/2014/main" id="{2D938F7A-5D52-EF47-7BD0-BE33D9F6F56E}"/>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1" name="Ellipsi 20">
            <a:extLst>
              <a:ext uri="{FF2B5EF4-FFF2-40B4-BE49-F238E27FC236}">
                <a16:creationId xmlns:a16="http://schemas.microsoft.com/office/drawing/2014/main" id="{D7A90F41-9236-DBEC-C7EF-F852C3383902}"/>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Picture 2">
            <a:extLst>
              <a:ext uri="{FF2B5EF4-FFF2-40B4-BE49-F238E27FC236}">
                <a16:creationId xmlns:a16="http://schemas.microsoft.com/office/drawing/2014/main" id="{6BF53F84-4834-C577-2B97-F0F304B84C43}"/>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0DC1F21F-A054-9EDB-DA03-4F5889B7D862}"/>
              </a:ext>
              <a:ext uri="{C183D7F6-B498-43B3-948B-1728B52AA6E4}">
                <adec:decorative xmlns:adec="http://schemas.microsoft.com/office/drawing/2017/decorative" val="1"/>
              </a:ext>
            </a:extLst>
          </p:cNvPr>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28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ppudia visiolla">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A25FB15-46B6-E1AB-34A6-59B727888D53}"/>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9609"/>
          </a:xfrm>
          <a:prstGeom prst="rect">
            <a:avLst/>
          </a:prstGeom>
        </p:spPr>
      </p:pic>
      <p:sp>
        <p:nvSpPr>
          <p:cNvPr id="17" name="Suorakulmio: Vastakkaiset kulmat pyöristetty 16">
            <a:extLst>
              <a:ext uri="{FF2B5EF4-FFF2-40B4-BE49-F238E27FC236}">
                <a16:creationId xmlns:a16="http://schemas.microsoft.com/office/drawing/2014/main" id="{824B9841-2180-A63F-E2FA-042CD530BEB5}"/>
              </a:ext>
              <a:ext uri="{C183D7F6-B498-43B3-948B-1728B52AA6E4}">
                <adec:decorative xmlns:adec="http://schemas.microsoft.com/office/drawing/2017/decorative" val="1"/>
              </a:ext>
            </a:extLst>
          </p:cNvPr>
          <p:cNvSpPr/>
          <p:nvPr userDrawn="1"/>
        </p:nvSpPr>
        <p:spPr>
          <a:xfrm>
            <a:off x="6672064" y="1479665"/>
            <a:ext cx="4536504" cy="3096344"/>
          </a:xfrm>
          <a:prstGeom prst="round2DiagRect">
            <a:avLst>
              <a:gd name="adj1" fmla="val 24246"/>
              <a:gd name="adj2" fmla="val 0"/>
            </a:avLst>
          </a:prstGeom>
          <a:solidFill>
            <a:srgbClr val="EBEBE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1A26FFAA-AC6A-67D8-5D60-03A1E0A63C57}"/>
              </a:ext>
            </a:extLst>
          </p:cNvPr>
          <p:cNvSpPr txBox="1"/>
          <p:nvPr userDrawn="1"/>
        </p:nvSpPr>
        <p:spPr>
          <a:xfrm>
            <a:off x="7363131" y="2032789"/>
            <a:ext cx="3505364" cy="2062103"/>
          </a:xfrm>
          <a:prstGeom prst="rect">
            <a:avLst/>
          </a:prstGeom>
          <a:noFill/>
          <a:ln>
            <a:noFill/>
          </a:ln>
        </p:spPr>
        <p:txBody>
          <a:bodyPr wrap="square" lIns="91440" tIns="45720" rIns="91440" bIns="45720" rtlCol="0" anchor="t">
            <a:spAutoFit/>
          </a:bodyPr>
          <a:lstStyle/>
          <a:p>
            <a:r>
              <a:rPr lang="fi-FI" sz="3200" b="1" i="0">
                <a:solidFill>
                  <a:schemeClr val="tx1"/>
                </a:solidFill>
                <a:latin typeface="+mj-lt"/>
              </a:rPr>
              <a:t>Kaavoihin </a:t>
            </a:r>
          </a:p>
          <a:p>
            <a:r>
              <a:rPr lang="fi-FI" sz="3200" b="1" i="0">
                <a:solidFill>
                  <a:schemeClr val="tx1"/>
                </a:solidFill>
                <a:latin typeface="+mj-lt"/>
              </a:rPr>
              <a:t>kangistumaton</a:t>
            </a:r>
          </a:p>
          <a:p>
            <a:r>
              <a:rPr lang="fi-FI" sz="3200" b="1" i="0">
                <a:solidFill>
                  <a:schemeClr val="tx1"/>
                </a:solidFill>
                <a:latin typeface="+mj-lt"/>
              </a:rPr>
              <a:t>maailmanluokan </a:t>
            </a:r>
            <a:br>
              <a:rPr lang="fi-FI" sz="3200" b="1" i="0">
                <a:solidFill>
                  <a:schemeClr val="tx1"/>
                </a:solidFill>
                <a:latin typeface="+mj-lt"/>
              </a:rPr>
            </a:br>
            <a:r>
              <a:rPr lang="fi-FI" sz="3200" b="1" i="0">
                <a:solidFill>
                  <a:schemeClr val="tx1"/>
                </a:solidFill>
                <a:latin typeface="+mj-lt"/>
              </a:rPr>
              <a:t>alueen kehittäjä</a:t>
            </a:r>
            <a:endParaRPr lang="fi-FI" sz="3200" b="1" i="0">
              <a:solidFill>
                <a:schemeClr val="tx1"/>
              </a:solidFill>
            </a:endParaRPr>
          </a:p>
        </p:txBody>
      </p:sp>
      <p:sp>
        <p:nvSpPr>
          <p:cNvPr id="7" name="Tekstiruutu 6">
            <a:extLst>
              <a:ext uri="{FF2B5EF4-FFF2-40B4-BE49-F238E27FC236}">
                <a16:creationId xmlns:a16="http://schemas.microsoft.com/office/drawing/2014/main" id="{C53D73AD-4CB4-6F3E-61EC-12679BCEFFBC}"/>
              </a:ext>
              <a:ext uri="{C183D7F6-B498-43B3-948B-1728B52AA6E4}">
                <adec:decorative xmlns:adec="http://schemas.microsoft.com/office/drawing/2017/decorative" val="1"/>
              </a:ext>
            </a:extLst>
          </p:cNvPr>
          <p:cNvSpPr txBox="1"/>
          <p:nvPr userDrawn="1"/>
        </p:nvSpPr>
        <p:spPr>
          <a:xfrm>
            <a:off x="7248128" y="344866"/>
            <a:ext cx="1335505" cy="3770263"/>
          </a:xfrm>
          <a:prstGeom prst="rect">
            <a:avLst/>
          </a:prstGeom>
          <a:noFill/>
        </p:spPr>
        <p:txBody>
          <a:bodyPr wrap="square" rtlCol="0">
            <a:spAutoFit/>
          </a:bodyPr>
          <a:lstStyle/>
          <a:p>
            <a:r>
              <a:rPr lang="fi-FI" sz="23900">
                <a:solidFill>
                  <a:schemeClr val="accent1"/>
                </a:solidFill>
                <a:latin typeface="+mn-lt"/>
              </a:rPr>
              <a:t>”</a:t>
            </a:r>
          </a:p>
        </p:txBody>
      </p:sp>
      <p:pic>
        <p:nvPicPr>
          <p:cNvPr id="19" name="Kuva 18" descr="Logo, jossa oransseja, vihreitä ja sinisiä palloja sekä teksti Uudenmaan liitto Nylands förbund.">
            <a:extLst>
              <a:ext uri="{FF2B5EF4-FFF2-40B4-BE49-F238E27FC236}">
                <a16:creationId xmlns:a16="http://schemas.microsoft.com/office/drawing/2014/main" id="{C9A9C9F8-9699-2A60-4E28-600F566E2A5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nvGrpSpPr>
          <p:cNvPr id="20" name="Ryhmä 19">
            <a:extLst>
              <a:ext uri="{FF2B5EF4-FFF2-40B4-BE49-F238E27FC236}">
                <a16:creationId xmlns:a16="http://schemas.microsoft.com/office/drawing/2014/main" id="{BD9ECFCB-F8D2-3215-7579-C15D0888752B}"/>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21" name="Vapaamuotoinen: Muoto 20">
              <a:extLst>
                <a:ext uri="{FF2B5EF4-FFF2-40B4-BE49-F238E27FC236}">
                  <a16:creationId xmlns:a16="http://schemas.microsoft.com/office/drawing/2014/main" id="{AC5934D9-607F-4C50-6442-6DFB6B18BE12}"/>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Kuva 21" descr="Logo, jossa oransseja, vihreitä ja sinisiä palloja sekä teksti Uudenmaan liitto Nylands förbund.">
              <a:extLst>
                <a:ext uri="{FF2B5EF4-FFF2-40B4-BE49-F238E27FC236}">
                  <a16:creationId xmlns:a16="http://schemas.microsoft.com/office/drawing/2014/main" id="{8B70FBF1-0AD3-A81A-271B-D86EE4BE255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sp>
        <p:nvSpPr>
          <p:cNvPr id="2" name="Ellipsi 1">
            <a:extLst>
              <a:ext uri="{FF2B5EF4-FFF2-40B4-BE49-F238E27FC236}">
                <a16:creationId xmlns:a16="http://schemas.microsoft.com/office/drawing/2014/main" id="{6BF32098-E677-FE49-9AF9-353890BE8220}"/>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Tekstikehys 6">
            <a:hlinkClick r:id="rId4"/>
            <a:extLst>
              <a:ext uri="{FF2B5EF4-FFF2-40B4-BE49-F238E27FC236}">
                <a16:creationId xmlns:a16="http://schemas.microsoft.com/office/drawing/2014/main" id="{77DC1EC2-50F4-FD9E-8EDD-84FDFE0DEFB7}"/>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p>
        </p:txBody>
      </p:sp>
      <p:sp>
        <p:nvSpPr>
          <p:cNvPr id="5" name="Suorakulmio 4">
            <a:hlinkClick r:id="rId5"/>
            <a:extLst>
              <a:ext uri="{FF2B5EF4-FFF2-40B4-BE49-F238E27FC236}">
                <a16:creationId xmlns:a16="http://schemas.microsoft.com/office/drawing/2014/main" id="{E055CE46-77CF-148B-9A7E-C270BD7384CE}"/>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8" name="Suorakulmio 7">
            <a:hlinkClick r:id="rId6"/>
            <a:extLst>
              <a:ext uri="{FF2B5EF4-FFF2-40B4-BE49-F238E27FC236}">
                <a16:creationId xmlns:a16="http://schemas.microsoft.com/office/drawing/2014/main" id="{667AA104-3C81-D375-C11E-19D39C19DD5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0" name="Ellipsi 9">
            <a:extLst>
              <a:ext uri="{FF2B5EF4-FFF2-40B4-BE49-F238E27FC236}">
                <a16:creationId xmlns:a16="http://schemas.microsoft.com/office/drawing/2014/main" id="{0E8745CA-7B34-F316-D328-1BBC367A7457}"/>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hlinkClick r:id="rId7"/>
            <a:extLst>
              <a:ext uri="{FF2B5EF4-FFF2-40B4-BE49-F238E27FC236}">
                <a16:creationId xmlns:a16="http://schemas.microsoft.com/office/drawing/2014/main" id="{518BE4E3-2D46-AAD9-A22F-CD5C4FA67AA7}"/>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4" name="Kuva 13">
            <a:extLst>
              <a:ext uri="{FF2B5EF4-FFF2-40B4-BE49-F238E27FC236}">
                <a16:creationId xmlns:a16="http://schemas.microsoft.com/office/drawing/2014/main" id="{0544EF8E-34C9-45E4-6231-897FFC9ECC92}"/>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76" y="6164554"/>
            <a:ext cx="433151" cy="433151"/>
          </a:xfrm>
          <a:prstGeom prst="rect">
            <a:avLst/>
          </a:prstGeom>
        </p:spPr>
      </p:pic>
      <p:pic>
        <p:nvPicPr>
          <p:cNvPr id="18" name="Kuva 17">
            <a:extLst>
              <a:ext uri="{FF2B5EF4-FFF2-40B4-BE49-F238E27FC236}">
                <a16:creationId xmlns:a16="http://schemas.microsoft.com/office/drawing/2014/main" id="{AE6C4110-E9C8-26FC-7761-B1152A4A745F}"/>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3" name="Ellipsi 22">
            <a:extLst>
              <a:ext uri="{FF2B5EF4-FFF2-40B4-BE49-F238E27FC236}">
                <a16:creationId xmlns:a16="http://schemas.microsoft.com/office/drawing/2014/main" id="{D1D4CD8A-215F-CB97-4608-BD9C84167F81}"/>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4" name="Ellipsi 23">
            <a:extLst>
              <a:ext uri="{FF2B5EF4-FFF2-40B4-BE49-F238E27FC236}">
                <a16:creationId xmlns:a16="http://schemas.microsoft.com/office/drawing/2014/main" id="{DD6E5B0F-70C1-8426-395F-DFF50387BB57}"/>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5" name="Picture 2">
            <a:extLst>
              <a:ext uri="{FF2B5EF4-FFF2-40B4-BE49-F238E27FC236}">
                <a16:creationId xmlns:a16="http://schemas.microsoft.com/office/drawing/2014/main" id="{5353780E-0664-954D-C983-71CEF0B1FDD7}"/>
              </a:ext>
              <a:ext uri="{C183D7F6-B498-43B3-948B-1728B52AA6E4}">
                <adec:decorative xmlns:adec="http://schemas.microsoft.com/office/drawing/2017/decorative" val="1"/>
              </a:ext>
            </a:extLst>
          </p:cNvPr>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0A810E4F-74CD-48A5-9975-3D336C659115}"/>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3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ppudia visiolla RUOTSI">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A25FB15-46B6-E1AB-34A6-59B727888D53}"/>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9609"/>
          </a:xfrm>
          <a:prstGeom prst="rect">
            <a:avLst/>
          </a:prstGeom>
        </p:spPr>
      </p:pic>
      <p:sp>
        <p:nvSpPr>
          <p:cNvPr id="17" name="Suorakulmio: Vastakkaiset kulmat pyöristetty 16">
            <a:extLst>
              <a:ext uri="{FF2B5EF4-FFF2-40B4-BE49-F238E27FC236}">
                <a16:creationId xmlns:a16="http://schemas.microsoft.com/office/drawing/2014/main" id="{824B9841-2180-A63F-E2FA-042CD530BEB5}"/>
              </a:ext>
              <a:ext uri="{C183D7F6-B498-43B3-948B-1728B52AA6E4}">
                <adec:decorative xmlns:adec="http://schemas.microsoft.com/office/drawing/2017/decorative" val="1"/>
              </a:ext>
            </a:extLst>
          </p:cNvPr>
          <p:cNvSpPr/>
          <p:nvPr userDrawn="1"/>
        </p:nvSpPr>
        <p:spPr>
          <a:xfrm>
            <a:off x="6672064" y="1479665"/>
            <a:ext cx="4536504" cy="2672944"/>
          </a:xfrm>
          <a:prstGeom prst="round2DiagRect">
            <a:avLst>
              <a:gd name="adj1" fmla="val 24246"/>
              <a:gd name="adj2" fmla="val 0"/>
            </a:avLst>
          </a:prstGeom>
          <a:solidFill>
            <a:srgbClr val="EBEBE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1A26FFAA-AC6A-67D8-5D60-03A1E0A63C57}"/>
              </a:ext>
            </a:extLst>
          </p:cNvPr>
          <p:cNvSpPr txBox="1"/>
          <p:nvPr userDrawn="1"/>
        </p:nvSpPr>
        <p:spPr>
          <a:xfrm>
            <a:off x="7363131" y="2032789"/>
            <a:ext cx="3505364" cy="1569660"/>
          </a:xfrm>
          <a:prstGeom prst="rect">
            <a:avLst/>
          </a:prstGeom>
          <a:noFill/>
          <a:ln>
            <a:noFill/>
          </a:ln>
        </p:spPr>
        <p:txBody>
          <a:bodyPr wrap="square" lIns="91440" tIns="45720" rIns="91440" bIns="45720" rtlCol="0" anchor="t">
            <a:spAutoFit/>
          </a:bodyPr>
          <a:lstStyle/>
          <a:p>
            <a:r>
              <a:rPr lang="sv-SE" sz="3200" b="1" i="0">
                <a:solidFill>
                  <a:schemeClr val="tx1"/>
                </a:solidFill>
              </a:rPr>
              <a:t>En okonventionell regionutvecklare</a:t>
            </a:r>
          </a:p>
          <a:p>
            <a:r>
              <a:rPr lang="sv-SE" sz="3200" b="1" i="0">
                <a:solidFill>
                  <a:schemeClr val="tx1"/>
                </a:solidFill>
              </a:rPr>
              <a:t>i världsklass</a:t>
            </a:r>
          </a:p>
        </p:txBody>
      </p:sp>
      <p:sp>
        <p:nvSpPr>
          <p:cNvPr id="7" name="Tekstiruutu 6">
            <a:extLst>
              <a:ext uri="{FF2B5EF4-FFF2-40B4-BE49-F238E27FC236}">
                <a16:creationId xmlns:a16="http://schemas.microsoft.com/office/drawing/2014/main" id="{C53D73AD-4CB4-6F3E-61EC-12679BCEFFBC}"/>
              </a:ext>
              <a:ext uri="{C183D7F6-B498-43B3-948B-1728B52AA6E4}">
                <adec:decorative xmlns:adec="http://schemas.microsoft.com/office/drawing/2017/decorative" val="1"/>
              </a:ext>
            </a:extLst>
          </p:cNvPr>
          <p:cNvSpPr txBox="1"/>
          <p:nvPr userDrawn="1"/>
        </p:nvSpPr>
        <p:spPr>
          <a:xfrm>
            <a:off x="7248128" y="344866"/>
            <a:ext cx="1335505" cy="3770263"/>
          </a:xfrm>
          <a:prstGeom prst="rect">
            <a:avLst/>
          </a:prstGeom>
          <a:noFill/>
        </p:spPr>
        <p:txBody>
          <a:bodyPr wrap="square" rtlCol="0">
            <a:spAutoFit/>
          </a:bodyPr>
          <a:lstStyle/>
          <a:p>
            <a:r>
              <a:rPr lang="fi-FI" sz="23900">
                <a:solidFill>
                  <a:schemeClr val="accent1"/>
                </a:solidFill>
                <a:latin typeface="+mn-lt"/>
              </a:rPr>
              <a:t>”</a:t>
            </a:r>
          </a:p>
        </p:txBody>
      </p:sp>
      <p:pic>
        <p:nvPicPr>
          <p:cNvPr id="19" name="Kuva 18" descr="Logo, jossa oransseja, vihreitä ja sinisiä palloja sekä teksti Uudenmaan liitto Nylands förbund.">
            <a:extLst>
              <a:ext uri="{FF2B5EF4-FFF2-40B4-BE49-F238E27FC236}">
                <a16:creationId xmlns:a16="http://schemas.microsoft.com/office/drawing/2014/main" id="{C9A9C9F8-9699-2A60-4E28-600F566E2A5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nvGrpSpPr>
          <p:cNvPr id="20" name="Ryhmä 19">
            <a:extLst>
              <a:ext uri="{FF2B5EF4-FFF2-40B4-BE49-F238E27FC236}">
                <a16:creationId xmlns:a16="http://schemas.microsoft.com/office/drawing/2014/main" id="{BD9ECFCB-F8D2-3215-7579-C15D0888752B}"/>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21" name="Vapaamuotoinen: Muoto 20">
              <a:extLst>
                <a:ext uri="{FF2B5EF4-FFF2-40B4-BE49-F238E27FC236}">
                  <a16:creationId xmlns:a16="http://schemas.microsoft.com/office/drawing/2014/main" id="{AC5934D9-607F-4C50-6442-6DFB6B18BE12}"/>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Kuva 21" descr="Logo, jossa oransseja, vihreitä ja sinisiä palloja sekä teksti Uudenmaan liitto Nylands förbund.">
              <a:extLst>
                <a:ext uri="{FF2B5EF4-FFF2-40B4-BE49-F238E27FC236}">
                  <a16:creationId xmlns:a16="http://schemas.microsoft.com/office/drawing/2014/main" id="{8B70FBF1-0AD3-A81A-271B-D86EE4BE255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sp>
        <p:nvSpPr>
          <p:cNvPr id="2" name="Ellipsi 1">
            <a:extLst>
              <a:ext uri="{FF2B5EF4-FFF2-40B4-BE49-F238E27FC236}">
                <a16:creationId xmlns:a16="http://schemas.microsoft.com/office/drawing/2014/main" id="{6BF32098-E677-FE49-9AF9-353890BE8220}"/>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Tekstikehys 6">
            <a:hlinkClick r:id="rId4"/>
            <a:extLst>
              <a:ext uri="{FF2B5EF4-FFF2-40B4-BE49-F238E27FC236}">
                <a16:creationId xmlns:a16="http://schemas.microsoft.com/office/drawing/2014/main" id="{77DC1EC2-50F4-FD9E-8EDD-84FDFE0DEFB7}"/>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a:t>
            </a:r>
            <a:r>
              <a:rPr lang="fi-FI" sz="2000" err="1">
                <a:solidFill>
                  <a:schemeClr val="tx1"/>
                </a:solidFill>
                <a:latin typeface="+mn-lt"/>
              </a:rPr>
              <a:t>sv</a:t>
            </a:r>
            <a:endParaRPr lang="fi-FI" sz="2000">
              <a:solidFill>
                <a:schemeClr val="tx1"/>
              </a:solidFill>
              <a:latin typeface="+mn-lt"/>
            </a:endParaRPr>
          </a:p>
        </p:txBody>
      </p:sp>
      <p:sp>
        <p:nvSpPr>
          <p:cNvPr id="5" name="Suorakulmio 4">
            <a:hlinkClick r:id="rId5"/>
            <a:extLst>
              <a:ext uri="{FF2B5EF4-FFF2-40B4-BE49-F238E27FC236}">
                <a16:creationId xmlns:a16="http://schemas.microsoft.com/office/drawing/2014/main" id="{E055CE46-77CF-148B-9A7E-C270BD7384CE}"/>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8" name="Suorakulmio 7">
            <a:hlinkClick r:id="rId6"/>
            <a:extLst>
              <a:ext uri="{FF2B5EF4-FFF2-40B4-BE49-F238E27FC236}">
                <a16:creationId xmlns:a16="http://schemas.microsoft.com/office/drawing/2014/main" id="{667AA104-3C81-D375-C11E-19D39C19DD5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0" name="Ellipsi 9">
            <a:extLst>
              <a:ext uri="{FF2B5EF4-FFF2-40B4-BE49-F238E27FC236}">
                <a16:creationId xmlns:a16="http://schemas.microsoft.com/office/drawing/2014/main" id="{0E8745CA-7B34-F316-D328-1BBC367A7457}"/>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hlinkClick r:id="rId7"/>
            <a:extLst>
              <a:ext uri="{FF2B5EF4-FFF2-40B4-BE49-F238E27FC236}">
                <a16:creationId xmlns:a16="http://schemas.microsoft.com/office/drawing/2014/main" id="{518BE4E3-2D46-AAD9-A22F-CD5C4FA67AA7}"/>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4" name="Kuva 13">
            <a:extLst>
              <a:ext uri="{FF2B5EF4-FFF2-40B4-BE49-F238E27FC236}">
                <a16:creationId xmlns:a16="http://schemas.microsoft.com/office/drawing/2014/main" id="{0544EF8E-34C9-45E4-6231-897FFC9ECC92}"/>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276" y="6164554"/>
            <a:ext cx="433151" cy="433151"/>
          </a:xfrm>
          <a:prstGeom prst="rect">
            <a:avLst/>
          </a:prstGeom>
        </p:spPr>
      </p:pic>
      <p:pic>
        <p:nvPicPr>
          <p:cNvPr id="18" name="Kuva 17">
            <a:extLst>
              <a:ext uri="{FF2B5EF4-FFF2-40B4-BE49-F238E27FC236}">
                <a16:creationId xmlns:a16="http://schemas.microsoft.com/office/drawing/2014/main" id="{AE6C4110-E9C8-26FC-7761-B1152A4A745F}"/>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3" name="Ellipsi 22">
            <a:extLst>
              <a:ext uri="{FF2B5EF4-FFF2-40B4-BE49-F238E27FC236}">
                <a16:creationId xmlns:a16="http://schemas.microsoft.com/office/drawing/2014/main" id="{D1D4CD8A-215F-CB97-4608-BD9C84167F81}"/>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4" name="Ellipsi 23">
            <a:extLst>
              <a:ext uri="{FF2B5EF4-FFF2-40B4-BE49-F238E27FC236}">
                <a16:creationId xmlns:a16="http://schemas.microsoft.com/office/drawing/2014/main" id="{DD6E5B0F-70C1-8426-395F-DFF50387BB57}"/>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5" name="Picture 2">
            <a:extLst>
              <a:ext uri="{FF2B5EF4-FFF2-40B4-BE49-F238E27FC236}">
                <a16:creationId xmlns:a16="http://schemas.microsoft.com/office/drawing/2014/main" id="{5353780E-0664-954D-C983-71CEF0B1FDD7}"/>
              </a:ext>
              <a:ext uri="{C183D7F6-B498-43B3-948B-1728B52AA6E4}">
                <adec:decorative xmlns:adec="http://schemas.microsoft.com/office/drawing/2017/decorative" val="1"/>
              </a:ext>
            </a:extLst>
          </p:cNvPr>
          <p:cNvPicPr>
            <a:picLocks noChangeAspect="1" noChangeArrowheads="1"/>
          </p:cNvPicPr>
          <p:nvPr userDrawn="1"/>
        </p:nvPicPr>
        <p:blipFill>
          <a:blip r:embed="rId11"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0A810E4F-74CD-48A5-9975-3D336C659115}"/>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51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ppudia yhteystiedoilla ENGLANTI">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8C927D0-2B6A-DA82-E537-9AF5E6F5A864}"/>
              </a:ext>
              <a:ext uri="{C183D7F6-B498-43B3-948B-1728B52AA6E4}">
                <adec:decorative xmlns:adec="http://schemas.microsoft.com/office/drawing/2017/decorative" val="1"/>
              </a:ext>
            </a:extLst>
          </p:cNvPr>
          <p:cNvSpPr/>
          <p:nvPr userDrawn="1"/>
        </p:nvSpPr>
        <p:spPr>
          <a:xfrm>
            <a:off x="0" y="-27384"/>
            <a:ext cx="12192000" cy="5832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Tekstin paikkamerkki 9">
            <a:extLst>
              <a:ext uri="{FF2B5EF4-FFF2-40B4-BE49-F238E27FC236}">
                <a16:creationId xmlns:a16="http://schemas.microsoft.com/office/drawing/2014/main" id="{C5E591D5-F2E8-3D2C-B97F-D601C401EB75}"/>
              </a:ext>
            </a:extLst>
          </p:cNvPr>
          <p:cNvSpPr>
            <a:spLocks noGrp="1"/>
          </p:cNvSpPr>
          <p:nvPr>
            <p:ph type="body" sz="quarter" idx="15" hasCustomPrompt="1"/>
          </p:nvPr>
        </p:nvSpPr>
        <p:spPr>
          <a:xfrm>
            <a:off x="3735383" y="2592292"/>
            <a:ext cx="5240932" cy="2530475"/>
          </a:xfrm>
          <a:prstGeom prst="round2DiagRect">
            <a:avLst/>
          </a:prstGeom>
          <a:solidFill>
            <a:schemeClr val="accent1"/>
          </a:solidFill>
        </p:spPr>
        <p:txBody>
          <a:bodyPr lIns="252000" tIns="144000"/>
          <a:lstStyle>
            <a:lvl1pPr marL="0" indent="0">
              <a:spcBef>
                <a:spcPts val="0"/>
              </a:spcBef>
              <a:spcAft>
                <a:spcPts val="0"/>
              </a:spcAft>
              <a:buNone/>
              <a:defRPr sz="2400" b="1">
                <a:solidFill>
                  <a:schemeClr val="bg1"/>
                </a:solidFill>
              </a:defRPr>
            </a:lvl1pPr>
            <a:lvl2pPr>
              <a:defRPr/>
            </a:lvl2pPr>
          </a:lstStyle>
          <a:p>
            <a:pPr lvl="0"/>
            <a:r>
              <a:rPr lang="fi-FI"/>
              <a:t>Nimi ja yhteystiedot</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hasCustomPrompt="1"/>
          </p:nvPr>
        </p:nvSpPr>
        <p:spPr>
          <a:xfrm>
            <a:off x="911424" y="740772"/>
            <a:ext cx="4313702" cy="1488148"/>
          </a:xfrm>
          <a:prstGeom prst="round2DiagRect">
            <a:avLst>
              <a:gd name="adj1" fmla="val 26295"/>
              <a:gd name="adj2" fmla="val 0"/>
            </a:avLst>
          </a:prstGeom>
          <a:noFill/>
        </p:spPr>
        <p:txBody>
          <a:bodyPr>
            <a:normAutofit/>
          </a:bodyPr>
          <a:lstStyle>
            <a:lvl1pPr algn="ctr">
              <a:defRPr sz="7200"/>
            </a:lvl1pPr>
          </a:lstStyle>
          <a:p>
            <a:r>
              <a:rPr lang="fi-FI"/>
              <a:t>teksti</a:t>
            </a:r>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34408D4A-FA63-D3C6-7916-1F43D238471A}"/>
              </a:ext>
              <a:ext uri="{C183D7F6-B498-43B3-948B-1728B52AA6E4}">
                <adec:decorative xmlns:adec="http://schemas.microsoft.com/office/drawing/2017/decorative" val="1"/>
              </a:ext>
            </a:extLst>
          </p:cNvPr>
          <p:cNvSpPr txBox="1"/>
          <p:nvPr userDrawn="1"/>
        </p:nvSpPr>
        <p:spPr>
          <a:xfrm>
            <a:off x="593276" y="-243408"/>
            <a:ext cx="1335505" cy="3770263"/>
          </a:xfrm>
          <a:prstGeom prst="rect">
            <a:avLst/>
          </a:prstGeom>
          <a:noFill/>
        </p:spPr>
        <p:txBody>
          <a:bodyPr wrap="square" rtlCol="0">
            <a:spAutoFit/>
          </a:bodyPr>
          <a:lstStyle/>
          <a:p>
            <a:r>
              <a:rPr lang="fi-FI" sz="23900">
                <a:solidFill>
                  <a:schemeClr val="accent1"/>
                </a:solidFill>
                <a:latin typeface="+mn-lt"/>
              </a:rPr>
              <a:t>”</a:t>
            </a:r>
          </a:p>
        </p:txBody>
      </p:sp>
      <p:sp>
        <p:nvSpPr>
          <p:cNvPr id="5" name="Kuvan paikkamerkki 4">
            <a:extLst>
              <a:ext uri="{FF2B5EF4-FFF2-40B4-BE49-F238E27FC236}">
                <a16:creationId xmlns:a16="http://schemas.microsoft.com/office/drawing/2014/main" id="{98EC241F-C366-21BC-B00F-CE2C3C0B0E9B}"/>
              </a:ext>
              <a:ext uri="{C183D7F6-B498-43B3-948B-1728B52AA6E4}">
                <adec:decorative xmlns:adec="http://schemas.microsoft.com/office/drawing/2017/decorative" val="1"/>
              </a:ext>
            </a:extLst>
          </p:cNvPr>
          <p:cNvSpPr>
            <a:spLocks noGrp="1"/>
          </p:cNvSpPr>
          <p:nvPr>
            <p:ph type="pic" sz="quarter" idx="14" hasCustomPrompt="1"/>
          </p:nvPr>
        </p:nvSpPr>
        <p:spPr>
          <a:xfrm>
            <a:off x="911419" y="2592348"/>
            <a:ext cx="2530032" cy="2530032"/>
          </a:xfrm>
          <a:prstGeom prst="round2DiagRect">
            <a:avLst/>
          </a:prstGeom>
        </p:spPr>
        <p:txBody>
          <a:bodyPr/>
          <a:lstStyle>
            <a:lvl1pPr>
              <a:defRPr/>
            </a:lvl1pPr>
          </a:lstStyle>
          <a:p>
            <a:r>
              <a:rPr lang="fi-FI"/>
              <a:t>Lisää kasvokuva</a:t>
            </a:r>
          </a:p>
        </p:txBody>
      </p:sp>
      <p:sp>
        <p:nvSpPr>
          <p:cNvPr id="8" name="Ellipsi 7">
            <a:extLst>
              <a:ext uri="{FF2B5EF4-FFF2-40B4-BE49-F238E27FC236}">
                <a16:creationId xmlns:a16="http://schemas.microsoft.com/office/drawing/2014/main" id="{BD5DA336-A0C6-2F6D-1C89-7E5E6DCC67FC}"/>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0" name="Tekstikehys 6">
            <a:hlinkClick r:id="rId2"/>
            <a:extLst>
              <a:ext uri="{FF2B5EF4-FFF2-40B4-BE49-F238E27FC236}">
                <a16:creationId xmlns:a16="http://schemas.microsoft.com/office/drawing/2014/main" id="{F1447626-856A-385E-E1FB-D4A8B0F65F2A}"/>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uudenmaanliitto.fi/en</a:t>
            </a:r>
          </a:p>
        </p:txBody>
      </p:sp>
      <p:sp>
        <p:nvSpPr>
          <p:cNvPr id="12" name="Suorakulmio 11">
            <a:hlinkClick r:id="rId3"/>
            <a:extLst>
              <a:ext uri="{FF2B5EF4-FFF2-40B4-BE49-F238E27FC236}">
                <a16:creationId xmlns:a16="http://schemas.microsoft.com/office/drawing/2014/main" id="{0043C432-88EC-55D2-F959-907B7C351E78}"/>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14" name="Suorakulmio 13">
            <a:hlinkClick r:id="rId4"/>
            <a:extLst>
              <a:ext uri="{FF2B5EF4-FFF2-40B4-BE49-F238E27FC236}">
                <a16:creationId xmlns:a16="http://schemas.microsoft.com/office/drawing/2014/main" id="{1E0F52BD-3E37-1AEC-47FB-6EF06E3E2B1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6" name="Ellipsi 15">
            <a:extLst>
              <a:ext uri="{FF2B5EF4-FFF2-40B4-BE49-F238E27FC236}">
                <a16:creationId xmlns:a16="http://schemas.microsoft.com/office/drawing/2014/main" id="{CA5C9541-1AAD-6568-742C-9A37521367D8}"/>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hlinkClick r:id="rId5"/>
            <a:extLst>
              <a:ext uri="{FF2B5EF4-FFF2-40B4-BE49-F238E27FC236}">
                <a16:creationId xmlns:a16="http://schemas.microsoft.com/office/drawing/2014/main" id="{1A08A7C1-BD72-5CA6-AEB3-FFC460F2D930}"/>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8" name="Kuva 17">
            <a:extLst>
              <a:ext uri="{FF2B5EF4-FFF2-40B4-BE49-F238E27FC236}">
                <a16:creationId xmlns:a16="http://schemas.microsoft.com/office/drawing/2014/main" id="{86E414E9-806A-2812-1C6B-0795D3F787A6}"/>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3276" y="6164554"/>
            <a:ext cx="433151" cy="433151"/>
          </a:xfrm>
          <a:prstGeom prst="rect">
            <a:avLst/>
          </a:prstGeom>
        </p:spPr>
      </p:pic>
      <p:pic>
        <p:nvPicPr>
          <p:cNvPr id="19" name="Kuva 18">
            <a:extLst>
              <a:ext uri="{FF2B5EF4-FFF2-40B4-BE49-F238E27FC236}">
                <a16:creationId xmlns:a16="http://schemas.microsoft.com/office/drawing/2014/main" id="{6466AC66-895E-244C-A8C9-F8CD7678C8C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0" name="Ellipsi 19">
            <a:extLst>
              <a:ext uri="{FF2B5EF4-FFF2-40B4-BE49-F238E27FC236}">
                <a16:creationId xmlns:a16="http://schemas.microsoft.com/office/drawing/2014/main" id="{F2E00B9C-C411-F454-3F37-A635BE89C97D}"/>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1" name="Ellipsi 20">
            <a:extLst>
              <a:ext uri="{FF2B5EF4-FFF2-40B4-BE49-F238E27FC236}">
                <a16:creationId xmlns:a16="http://schemas.microsoft.com/office/drawing/2014/main" id="{8EF3FF6B-2613-1E61-B133-CE69B59E39BF}"/>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Picture 2">
            <a:extLst>
              <a:ext uri="{FF2B5EF4-FFF2-40B4-BE49-F238E27FC236}">
                <a16:creationId xmlns:a16="http://schemas.microsoft.com/office/drawing/2014/main" id="{189996CE-116F-E651-AA05-70659E009956}"/>
              </a:ext>
              <a:ext uri="{C183D7F6-B498-43B3-948B-1728B52AA6E4}">
                <adec:decorative xmlns:adec="http://schemas.microsoft.com/office/drawing/2017/decorative" val="1"/>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D8EA2A11-9E16-BE10-0FAE-59CA6EF5ED72}"/>
              </a:ext>
              <a:ext uri="{C183D7F6-B498-43B3-948B-1728B52AA6E4}">
                <adec:decorative xmlns:adec="http://schemas.microsoft.com/office/drawing/2017/decorative" val="1"/>
              </a:ext>
            </a:extLst>
          </p:cNvPr>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
        <p:nvSpPr>
          <p:cNvPr id="6" name="Vapaamuotoinen: Muoto 5">
            <a:extLst>
              <a:ext uri="{FF2B5EF4-FFF2-40B4-BE49-F238E27FC236}">
                <a16:creationId xmlns:a16="http://schemas.microsoft.com/office/drawing/2014/main" id="{3D29BADB-021D-14FD-928C-E3EBC3CECCBE}"/>
              </a:ext>
              <a:ext uri="{C183D7F6-B498-43B3-948B-1728B52AA6E4}">
                <adec:decorative xmlns:adec="http://schemas.microsoft.com/office/drawing/2017/decorative" val="1"/>
              </a:ext>
            </a:extLst>
          </p:cNvPr>
          <p:cNvSpPr/>
          <p:nvPr userDrawn="1"/>
        </p:nvSpPr>
        <p:spPr>
          <a:xfrm>
            <a:off x="9533059" y="-2738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9" name="Kuva 8">
            <a:extLst>
              <a:ext uri="{FF2B5EF4-FFF2-40B4-BE49-F238E27FC236}">
                <a16:creationId xmlns:a16="http://schemas.microsoft.com/office/drawing/2014/main" id="{6D058C4F-A595-D8B7-74D4-E944D7823EAB}"/>
              </a:ext>
              <a:ext uri="{C183D7F6-B498-43B3-948B-1728B52AA6E4}">
                <adec:decorative xmlns:adec="http://schemas.microsoft.com/office/drawing/2017/decorative" val="1"/>
              </a:ext>
            </a:extLst>
          </p:cNvPr>
          <p:cNvPicPr>
            <a:picLocks noChangeAspect="1"/>
          </p:cNvPicPr>
          <p:nvPr userDrawn="1"/>
        </p:nvPicPr>
        <p:blipFill>
          <a:blip r:embed="rId11" cstate="screen">
            <a:extLst>
              <a:ext uri="{28A0092B-C50C-407E-A947-70E740481C1C}">
                <a14:useLocalDpi xmlns:a14="http://schemas.microsoft.com/office/drawing/2010/main" val="0"/>
              </a:ext>
            </a:extLst>
          </a:blip>
          <a:srcRect/>
          <a:stretch/>
        </p:blipFill>
        <p:spPr>
          <a:xfrm>
            <a:off x="10200456" y="455029"/>
            <a:ext cx="1477631" cy="1590916"/>
          </a:xfrm>
          <a:prstGeom prst="rect">
            <a:avLst/>
          </a:prstGeom>
        </p:spPr>
      </p:pic>
    </p:spTree>
    <p:extLst>
      <p:ext uri="{BB962C8B-B14F-4D97-AF65-F5344CB8AC3E}">
        <p14:creationId xmlns:p14="http://schemas.microsoft.com/office/powerpoint/2010/main" val="4052621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ppudia visiolla ENGLANTI">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8A25FB15-46B6-E1AB-34A6-59B727888D53}"/>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869609"/>
          </a:xfrm>
          <a:prstGeom prst="rect">
            <a:avLst/>
          </a:prstGeom>
        </p:spPr>
      </p:pic>
      <p:sp>
        <p:nvSpPr>
          <p:cNvPr id="17" name="Suorakulmio: Vastakkaiset kulmat pyöristetty 16">
            <a:extLst>
              <a:ext uri="{FF2B5EF4-FFF2-40B4-BE49-F238E27FC236}">
                <a16:creationId xmlns:a16="http://schemas.microsoft.com/office/drawing/2014/main" id="{824B9841-2180-A63F-E2FA-042CD530BEB5}"/>
              </a:ext>
              <a:ext uri="{C183D7F6-B498-43B3-948B-1728B52AA6E4}">
                <adec:decorative xmlns:adec="http://schemas.microsoft.com/office/drawing/2017/decorative" val="1"/>
              </a:ext>
            </a:extLst>
          </p:cNvPr>
          <p:cNvSpPr/>
          <p:nvPr userDrawn="1"/>
        </p:nvSpPr>
        <p:spPr>
          <a:xfrm>
            <a:off x="6672064" y="1479665"/>
            <a:ext cx="4752528" cy="2688131"/>
          </a:xfrm>
          <a:prstGeom prst="round2DiagRect">
            <a:avLst>
              <a:gd name="adj1" fmla="val 24246"/>
              <a:gd name="adj2" fmla="val 0"/>
            </a:avLst>
          </a:prstGeom>
          <a:solidFill>
            <a:srgbClr val="EBEBE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3" name="Ellipsi 12">
            <a:extLst>
              <a:ext uri="{FF2B5EF4-FFF2-40B4-BE49-F238E27FC236}">
                <a16:creationId xmlns:a16="http://schemas.microsoft.com/office/drawing/2014/main" id="{1E988717-5AD8-242B-D4C7-B44FB4AF7CF9}"/>
              </a:ext>
              <a:ext uri="{C183D7F6-B498-43B3-948B-1728B52AA6E4}">
                <adec:decorative xmlns:adec="http://schemas.microsoft.com/office/drawing/2017/decorative" val="1"/>
              </a:ext>
            </a:extLst>
          </p:cNvPr>
          <p:cNvSpPr/>
          <p:nvPr/>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1A26FFAA-AC6A-67D8-5D60-03A1E0A63C57}"/>
              </a:ext>
            </a:extLst>
          </p:cNvPr>
          <p:cNvSpPr txBox="1"/>
          <p:nvPr userDrawn="1"/>
        </p:nvSpPr>
        <p:spPr>
          <a:xfrm>
            <a:off x="7363130" y="2032789"/>
            <a:ext cx="3773429" cy="1569660"/>
          </a:xfrm>
          <a:prstGeom prst="rect">
            <a:avLst/>
          </a:prstGeom>
          <a:noFill/>
          <a:ln>
            <a:noFill/>
          </a:ln>
        </p:spPr>
        <p:txBody>
          <a:bodyPr wrap="square" lIns="91440" tIns="45720" rIns="91440" bIns="45720" rtlCol="0" anchor="t">
            <a:spAutoFit/>
          </a:bodyPr>
          <a:lstStyle/>
          <a:p>
            <a:r>
              <a:rPr lang="en-US" sz="3200" b="1" i="0">
                <a:solidFill>
                  <a:schemeClr val="tx1"/>
                </a:solidFill>
              </a:rPr>
              <a:t>An Unconventional  </a:t>
            </a:r>
          </a:p>
          <a:p>
            <a:r>
              <a:rPr lang="en-US" sz="3200" b="1" i="0">
                <a:solidFill>
                  <a:schemeClr val="tx1"/>
                </a:solidFill>
              </a:rPr>
              <a:t>World-class</a:t>
            </a:r>
          </a:p>
          <a:p>
            <a:r>
              <a:rPr lang="en-US" sz="3200" b="1" i="0">
                <a:solidFill>
                  <a:schemeClr val="tx1"/>
                </a:solidFill>
              </a:rPr>
              <a:t>Regional Developer</a:t>
            </a:r>
          </a:p>
        </p:txBody>
      </p:sp>
      <p:sp>
        <p:nvSpPr>
          <p:cNvPr id="7" name="Tekstiruutu 6">
            <a:extLst>
              <a:ext uri="{FF2B5EF4-FFF2-40B4-BE49-F238E27FC236}">
                <a16:creationId xmlns:a16="http://schemas.microsoft.com/office/drawing/2014/main" id="{C53D73AD-4CB4-6F3E-61EC-12679BCEFFBC}"/>
              </a:ext>
              <a:ext uri="{C183D7F6-B498-43B3-948B-1728B52AA6E4}">
                <adec:decorative xmlns:adec="http://schemas.microsoft.com/office/drawing/2017/decorative" val="1"/>
              </a:ext>
            </a:extLst>
          </p:cNvPr>
          <p:cNvSpPr txBox="1"/>
          <p:nvPr userDrawn="1"/>
        </p:nvSpPr>
        <p:spPr>
          <a:xfrm>
            <a:off x="7248128" y="344866"/>
            <a:ext cx="1335505" cy="3770263"/>
          </a:xfrm>
          <a:prstGeom prst="rect">
            <a:avLst/>
          </a:prstGeom>
          <a:noFill/>
        </p:spPr>
        <p:txBody>
          <a:bodyPr wrap="square" rtlCol="0">
            <a:spAutoFit/>
          </a:bodyPr>
          <a:lstStyle/>
          <a:p>
            <a:r>
              <a:rPr lang="fi-FI" sz="23900">
                <a:solidFill>
                  <a:schemeClr val="accent1"/>
                </a:solidFill>
                <a:latin typeface="+mn-lt"/>
              </a:rPr>
              <a:t>”</a:t>
            </a:r>
          </a:p>
        </p:txBody>
      </p:sp>
      <p:pic>
        <p:nvPicPr>
          <p:cNvPr id="19" name="Kuva 18" descr="Logo, jossa oransseja, vihreitä ja sinisiä palloja sekä teksti Uudenmaan liitto Nylands förbund.">
            <a:extLst>
              <a:ext uri="{FF2B5EF4-FFF2-40B4-BE49-F238E27FC236}">
                <a16:creationId xmlns:a16="http://schemas.microsoft.com/office/drawing/2014/main" id="{C9A9C9F8-9699-2A60-4E28-600F566E2A5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5360" y="332656"/>
            <a:ext cx="1477631" cy="1648332"/>
          </a:xfrm>
          <a:prstGeom prst="rect">
            <a:avLst/>
          </a:prstGeom>
        </p:spPr>
      </p:pic>
      <p:grpSp>
        <p:nvGrpSpPr>
          <p:cNvPr id="20" name="Ryhmä 19">
            <a:extLst>
              <a:ext uri="{FF2B5EF4-FFF2-40B4-BE49-F238E27FC236}">
                <a16:creationId xmlns:a16="http://schemas.microsoft.com/office/drawing/2014/main" id="{BD9ECFCB-F8D2-3215-7579-C15D0888752B}"/>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21" name="Vapaamuotoinen: Muoto 20">
              <a:extLst>
                <a:ext uri="{FF2B5EF4-FFF2-40B4-BE49-F238E27FC236}">
                  <a16:creationId xmlns:a16="http://schemas.microsoft.com/office/drawing/2014/main" id="{AC5934D9-607F-4C50-6442-6DFB6B18BE12}"/>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2" name="Kuva 21">
              <a:extLst>
                <a:ext uri="{FF2B5EF4-FFF2-40B4-BE49-F238E27FC236}">
                  <a16:creationId xmlns:a16="http://schemas.microsoft.com/office/drawing/2014/main" id="{8B70FBF1-0AD3-A81A-271B-D86EE4BE255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5360" y="361364"/>
              <a:ext cx="1477631" cy="1590916"/>
            </a:xfrm>
            <a:prstGeom prst="rect">
              <a:avLst/>
            </a:prstGeom>
          </p:spPr>
        </p:pic>
      </p:grpSp>
      <p:sp>
        <p:nvSpPr>
          <p:cNvPr id="2" name="Ellipsi 1">
            <a:extLst>
              <a:ext uri="{FF2B5EF4-FFF2-40B4-BE49-F238E27FC236}">
                <a16:creationId xmlns:a16="http://schemas.microsoft.com/office/drawing/2014/main" id="{6BF32098-E677-FE49-9AF9-353890BE8220}"/>
              </a:ext>
              <a:ext uri="{C183D7F6-B498-43B3-948B-1728B52AA6E4}">
                <adec:decorative xmlns:adec="http://schemas.microsoft.com/office/drawing/2017/decorative" val="1"/>
              </a:ext>
            </a:extLst>
          </p:cNvPr>
          <p:cNvSpPr/>
          <p:nvPr userDrawn="1"/>
        </p:nvSpPr>
        <p:spPr>
          <a:xfrm>
            <a:off x="574015" y="6126071"/>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Tekstikehys 6">
            <a:hlinkClick r:id="rId5"/>
            <a:extLst>
              <a:ext uri="{FF2B5EF4-FFF2-40B4-BE49-F238E27FC236}">
                <a16:creationId xmlns:a16="http://schemas.microsoft.com/office/drawing/2014/main" id="{77DC1EC2-50F4-FD9E-8EDD-84FDFE0DEFB7}"/>
              </a:ext>
            </a:extLst>
          </p:cNvPr>
          <p:cNvSpPr txBox="1"/>
          <p:nvPr userDrawn="1"/>
        </p:nvSpPr>
        <p:spPr>
          <a:xfrm>
            <a:off x="1045688" y="6165304"/>
            <a:ext cx="2530032" cy="400110"/>
          </a:xfrm>
          <a:prstGeom prst="rect">
            <a:avLst/>
          </a:prstGeom>
          <a:noFill/>
        </p:spPr>
        <p:txBody>
          <a:bodyPr wrap="square" rtlCol="0">
            <a:spAutoFit/>
          </a:bodyPr>
          <a:lstStyle/>
          <a:p>
            <a:r>
              <a:rPr lang="fi-FI" sz="2000">
                <a:solidFill>
                  <a:schemeClr val="tx1"/>
                </a:solidFill>
                <a:latin typeface="+mn-lt"/>
              </a:rPr>
              <a:t>uudenmaanliitto.fi/en</a:t>
            </a:r>
          </a:p>
        </p:txBody>
      </p:sp>
      <p:sp>
        <p:nvSpPr>
          <p:cNvPr id="5" name="Suorakulmio 4">
            <a:hlinkClick r:id="rId6"/>
            <a:extLst>
              <a:ext uri="{FF2B5EF4-FFF2-40B4-BE49-F238E27FC236}">
                <a16:creationId xmlns:a16="http://schemas.microsoft.com/office/drawing/2014/main" id="{E055CE46-77CF-148B-9A7E-C270BD7384CE}"/>
              </a:ext>
            </a:extLst>
          </p:cNvPr>
          <p:cNvSpPr/>
          <p:nvPr userDrawn="1"/>
        </p:nvSpPr>
        <p:spPr>
          <a:xfrm>
            <a:off x="4217845" y="6165304"/>
            <a:ext cx="2294218" cy="400110"/>
          </a:xfrm>
          <a:prstGeom prst="rect">
            <a:avLst/>
          </a:prstGeom>
        </p:spPr>
        <p:txBody>
          <a:bodyPr wrap="none">
            <a:spAutoFit/>
          </a:bodyPr>
          <a:lstStyle/>
          <a:p>
            <a:r>
              <a:rPr lang="fi-FI" sz="2000">
                <a:solidFill>
                  <a:schemeClr val="tx1"/>
                </a:solidFill>
                <a:latin typeface="+mn-lt"/>
              </a:rPr>
              <a:t>@Uudenmaanliitto</a:t>
            </a:r>
          </a:p>
        </p:txBody>
      </p:sp>
      <p:sp>
        <p:nvSpPr>
          <p:cNvPr id="8" name="Suorakulmio 7">
            <a:hlinkClick r:id="rId7"/>
            <a:extLst>
              <a:ext uri="{FF2B5EF4-FFF2-40B4-BE49-F238E27FC236}">
                <a16:creationId xmlns:a16="http://schemas.microsoft.com/office/drawing/2014/main" id="{667AA104-3C81-D375-C11E-19D39C19DD51}"/>
              </a:ext>
            </a:extLst>
          </p:cNvPr>
          <p:cNvSpPr/>
          <p:nvPr userDrawn="1"/>
        </p:nvSpPr>
        <p:spPr>
          <a:xfrm>
            <a:off x="10161309" y="6165304"/>
            <a:ext cx="1537600" cy="400110"/>
          </a:xfrm>
          <a:prstGeom prst="rect">
            <a:avLst/>
          </a:prstGeom>
        </p:spPr>
        <p:txBody>
          <a:bodyPr wrap="none">
            <a:spAutoFit/>
          </a:bodyPr>
          <a:lstStyle/>
          <a:p>
            <a:r>
              <a:rPr lang="fi-FI" sz="2000">
                <a:solidFill>
                  <a:schemeClr val="tx1"/>
                </a:solidFill>
                <a:latin typeface="+mn-lt"/>
              </a:rPr>
              <a:t>My Uusimaa</a:t>
            </a:r>
          </a:p>
        </p:txBody>
      </p:sp>
      <p:sp>
        <p:nvSpPr>
          <p:cNvPr id="10" name="Ellipsi 9">
            <a:extLst>
              <a:ext uri="{FF2B5EF4-FFF2-40B4-BE49-F238E27FC236}">
                <a16:creationId xmlns:a16="http://schemas.microsoft.com/office/drawing/2014/main" id="{0E8745CA-7B34-F316-D328-1BBC367A7457}"/>
              </a:ext>
              <a:ext uri="{C183D7F6-B498-43B3-948B-1728B52AA6E4}">
                <adec:decorative xmlns:adec="http://schemas.microsoft.com/office/drawing/2017/decorative" val="1"/>
              </a:ext>
            </a:extLst>
          </p:cNvPr>
          <p:cNvSpPr/>
          <p:nvPr userDrawn="1"/>
        </p:nvSpPr>
        <p:spPr>
          <a:xfrm>
            <a:off x="6796753" y="6073404"/>
            <a:ext cx="405411" cy="4054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hlinkClick r:id="rId8"/>
            <a:extLst>
              <a:ext uri="{FF2B5EF4-FFF2-40B4-BE49-F238E27FC236}">
                <a16:creationId xmlns:a16="http://schemas.microsoft.com/office/drawing/2014/main" id="{518BE4E3-2D46-AAD9-A22F-CD5C4FA67AA7}"/>
              </a:ext>
            </a:extLst>
          </p:cNvPr>
          <p:cNvSpPr/>
          <p:nvPr userDrawn="1"/>
        </p:nvSpPr>
        <p:spPr>
          <a:xfrm>
            <a:off x="7268165" y="6165304"/>
            <a:ext cx="2068195" cy="400110"/>
          </a:xfrm>
          <a:prstGeom prst="rect">
            <a:avLst/>
          </a:prstGeom>
        </p:spPr>
        <p:txBody>
          <a:bodyPr wrap="none">
            <a:spAutoFit/>
          </a:bodyPr>
          <a:lstStyle/>
          <a:p>
            <a:r>
              <a:rPr lang="fi-FI" sz="2000">
                <a:solidFill>
                  <a:schemeClr val="tx1"/>
                </a:solidFill>
                <a:latin typeface="+mn-lt"/>
              </a:rPr>
              <a:t>Uudenmaan liitto</a:t>
            </a:r>
          </a:p>
        </p:txBody>
      </p:sp>
      <p:pic>
        <p:nvPicPr>
          <p:cNvPr id="14" name="Kuva 13">
            <a:extLst>
              <a:ext uri="{FF2B5EF4-FFF2-40B4-BE49-F238E27FC236}">
                <a16:creationId xmlns:a16="http://schemas.microsoft.com/office/drawing/2014/main" id="{0544EF8E-34C9-45E4-6231-897FFC9ECC9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276" y="6164554"/>
            <a:ext cx="433151" cy="433151"/>
          </a:xfrm>
          <a:prstGeom prst="rect">
            <a:avLst/>
          </a:prstGeom>
        </p:spPr>
      </p:pic>
      <p:pic>
        <p:nvPicPr>
          <p:cNvPr id="18" name="Kuva 17">
            <a:extLst>
              <a:ext uri="{FF2B5EF4-FFF2-40B4-BE49-F238E27FC236}">
                <a16:creationId xmlns:a16="http://schemas.microsoft.com/office/drawing/2014/main" id="{AE6C4110-E9C8-26FC-7761-B1152A4A745F}"/>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828415" y="6126071"/>
            <a:ext cx="482462" cy="482462"/>
          </a:xfrm>
          <a:prstGeom prst="rect">
            <a:avLst/>
          </a:prstGeom>
        </p:spPr>
      </p:pic>
      <p:sp>
        <p:nvSpPr>
          <p:cNvPr id="23" name="Ellipsi 22">
            <a:extLst>
              <a:ext uri="{FF2B5EF4-FFF2-40B4-BE49-F238E27FC236}">
                <a16:creationId xmlns:a16="http://schemas.microsoft.com/office/drawing/2014/main" id="{D1D4CD8A-215F-CB97-4608-BD9C84167F81}"/>
              </a:ext>
              <a:ext uri="{C183D7F6-B498-43B3-948B-1728B52AA6E4}">
                <adec:decorative xmlns:adec="http://schemas.microsoft.com/office/drawing/2017/decorative" val="1"/>
              </a:ext>
            </a:extLst>
          </p:cNvPr>
          <p:cNvSpPr/>
          <p:nvPr userDrawn="1"/>
        </p:nvSpPr>
        <p:spPr>
          <a:xfrm>
            <a:off x="3735383" y="6115243"/>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4" name="Ellipsi 23">
            <a:extLst>
              <a:ext uri="{FF2B5EF4-FFF2-40B4-BE49-F238E27FC236}">
                <a16:creationId xmlns:a16="http://schemas.microsoft.com/office/drawing/2014/main" id="{DD6E5B0F-70C1-8426-395F-DFF50387BB57}"/>
              </a:ext>
              <a:ext uri="{C183D7F6-B498-43B3-948B-1728B52AA6E4}">
                <adec:decorative xmlns:adec="http://schemas.microsoft.com/office/drawing/2017/decorative" val="1"/>
              </a:ext>
            </a:extLst>
          </p:cNvPr>
          <p:cNvSpPr/>
          <p:nvPr userDrawn="1"/>
        </p:nvSpPr>
        <p:spPr>
          <a:xfrm>
            <a:off x="9717994" y="6127824"/>
            <a:ext cx="482462" cy="4824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5" name="Picture 2">
            <a:extLst>
              <a:ext uri="{FF2B5EF4-FFF2-40B4-BE49-F238E27FC236}">
                <a16:creationId xmlns:a16="http://schemas.microsoft.com/office/drawing/2014/main" id="{5353780E-0664-954D-C983-71CEF0B1FDD7}"/>
              </a:ext>
              <a:ext uri="{C183D7F6-B498-43B3-948B-1728B52AA6E4}">
                <adec:decorative xmlns:adec="http://schemas.microsoft.com/office/drawing/2017/decorative" val="1"/>
              </a:ext>
            </a:extLst>
          </p:cNvPr>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3841158" y="6193634"/>
            <a:ext cx="299636" cy="2996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0A810E4F-74CD-48A5-9975-3D336C659115}"/>
              </a:ext>
              <a:ext uri="{C183D7F6-B498-43B3-948B-1728B52AA6E4}">
                <adec:decorative xmlns:adec="http://schemas.microsoft.com/office/drawing/2017/decorative" val="1"/>
              </a:ext>
            </a:extLst>
          </p:cNvPr>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9822775" y="6234068"/>
            <a:ext cx="272900" cy="27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027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Pelkkä pää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4C30-C131-6E8B-BAD4-945B7915445A}"/>
              </a:ext>
            </a:extLst>
          </p:cNvPr>
          <p:cNvSpPr>
            <a:spLocks noGrp="1"/>
          </p:cNvSpPr>
          <p:nvPr>
            <p:ph type="title" hasCustomPrompt="1"/>
          </p:nvPr>
        </p:nvSpPr>
        <p:spPr>
          <a:xfrm>
            <a:off x="907530" y="220048"/>
            <a:ext cx="10347681" cy="562073"/>
          </a:xfrm>
          <a:prstGeom prst="rect">
            <a:avLst/>
          </a:prstGeom>
        </p:spPr>
        <p:txBody>
          <a:bodyPr>
            <a:noAutofit/>
          </a:bodyPr>
          <a:lstStyle>
            <a:lvl1pPr>
              <a:defRPr lang="fi-FI" sz="2400" b="0" i="0" kern="900" cap="none" spc="67" baseline="0" noProof="0" dirty="0">
                <a:solidFill>
                  <a:schemeClr val="accent1"/>
                </a:solidFill>
                <a:latin typeface="Arial Nova" panose="020B0504020202020204" pitchFamily="34" charset="0"/>
                <a:ea typeface="+mj-ea"/>
                <a:cs typeface="+mj-cs"/>
              </a:defRPr>
            </a:lvl1pPr>
          </a:lstStyle>
          <a:p>
            <a:r>
              <a:rPr lang="en-US" err="1"/>
              <a:t>Kirjoita</a:t>
            </a:r>
            <a:r>
              <a:rPr lang="en-US"/>
              <a:t> </a:t>
            </a:r>
            <a:r>
              <a:rPr lang="en-US" err="1"/>
              <a:t>pääotsikko</a:t>
            </a:r>
            <a:r>
              <a:rPr lang="en-US"/>
              <a:t> </a:t>
            </a:r>
            <a:r>
              <a:rPr lang="en-US" err="1"/>
              <a:t>tähän</a:t>
            </a:r>
            <a:endParaRPr lang="fi-FI"/>
          </a:p>
        </p:txBody>
      </p:sp>
    </p:spTree>
    <p:extLst>
      <p:ext uri="{BB962C8B-B14F-4D97-AF65-F5344CB8AC3E}">
        <p14:creationId xmlns:p14="http://schemas.microsoft.com/office/powerpoint/2010/main" val="145697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Hanko">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9E815D-3442-54BE-4735-E6F7364109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33864" y="-19855"/>
            <a:ext cx="12259729" cy="6897710"/>
          </a:xfrm>
          <a:prstGeom prst="rect">
            <a:avLst/>
          </a:prstGeom>
        </p:spPr>
      </p:pic>
      <p:sp>
        <p:nvSpPr>
          <p:cNvPr id="6" name="Vapaamuotoinen: Muoto 5">
            <a:extLst>
              <a:ext uri="{FF2B5EF4-FFF2-40B4-BE49-F238E27FC236}">
                <a16:creationId xmlns:a16="http://schemas.microsoft.com/office/drawing/2014/main" id="{2AD0DB04-2C0E-B62E-BEEE-CF721A3FA191}"/>
              </a:ext>
              <a:ext uri="{C183D7F6-B498-43B3-948B-1728B52AA6E4}">
                <adec:decorative xmlns:adec="http://schemas.microsoft.com/office/drawing/2017/decorative" val="1"/>
              </a:ext>
            </a:extLst>
          </p:cNvPr>
          <p:cNvSpPr/>
          <p:nvPr userDrawn="1"/>
        </p:nvSpPr>
        <p:spPr>
          <a:xfrm>
            <a:off x="-57800" y="2160239"/>
            <a:ext cx="7423553" cy="4725144"/>
          </a:xfrm>
          <a:custGeom>
            <a:avLst/>
            <a:gdLst>
              <a:gd name="connsiteX0" fmla="*/ 0 w 7423553"/>
              <a:gd name="connsiteY0" fmla="*/ 0 h 4725144"/>
              <a:gd name="connsiteX1" fmla="*/ 6030484 w 7423553"/>
              <a:gd name="connsiteY1" fmla="*/ 0 h 4725144"/>
              <a:gd name="connsiteX2" fmla="*/ 7423553 w 7423553"/>
              <a:gd name="connsiteY2" fmla="*/ 1428496 h 4725144"/>
              <a:gd name="connsiteX3" fmla="*/ 7423553 w 7423553"/>
              <a:gd name="connsiteY3" fmla="*/ 4725144 h 4725144"/>
              <a:gd name="connsiteX4" fmla="*/ 0 w 7423553"/>
              <a:gd name="connsiteY4" fmla="*/ 4725144 h 4725144"/>
              <a:gd name="connsiteX5" fmla="*/ 0 w 7423553"/>
              <a:gd name="connsiteY5" fmla="*/ 0 h 47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3553" h="4725144">
                <a:moveTo>
                  <a:pt x="0" y="0"/>
                </a:moveTo>
                <a:lnTo>
                  <a:pt x="6030484" y="0"/>
                </a:lnTo>
                <a:cubicBezTo>
                  <a:pt x="6799856" y="0"/>
                  <a:pt x="7423553" y="639560"/>
                  <a:pt x="7423553" y="1428496"/>
                </a:cubicBezTo>
                <a:lnTo>
                  <a:pt x="7423553" y="4725144"/>
                </a:lnTo>
                <a:lnTo>
                  <a:pt x="0" y="4725144"/>
                </a:lnTo>
                <a:lnTo>
                  <a:pt x="0" y="0"/>
                </a:lnTo>
                <a:close/>
              </a:path>
            </a:pathLst>
          </a:custGeom>
          <a:solidFill>
            <a:srgbClr val="EBEBE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4" name="Vapaamuotoinen: Muoto 13">
            <a:extLst>
              <a:ext uri="{FF2B5EF4-FFF2-40B4-BE49-F238E27FC236}">
                <a16:creationId xmlns:a16="http://schemas.microsoft.com/office/drawing/2014/main" id="{4FCE9CED-4FD2-7D93-1990-427B4146006C}"/>
              </a:ext>
              <a:ext uri="{C183D7F6-B498-43B3-948B-1728B52AA6E4}">
                <adec:decorative xmlns:adec="http://schemas.microsoft.com/office/drawing/2017/decorative" val="1"/>
              </a:ext>
            </a:extLst>
          </p:cNvPr>
          <p:cNvSpPr/>
          <p:nvPr userDrawn="1"/>
        </p:nvSpPr>
        <p:spPr>
          <a:xfrm>
            <a:off x="9533059" y="-2738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4" name="Kuva 3" descr="Logo, jossa oransseja, vihreitä ja sinisiä palloja sekä teksti Uudenmaan liitto Nylands förbund.">
            <a:extLst>
              <a:ext uri="{FF2B5EF4-FFF2-40B4-BE49-F238E27FC236}">
                <a16:creationId xmlns:a16="http://schemas.microsoft.com/office/drawing/2014/main" id="{3D948663-0DAE-5884-3A77-CC13984C65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00456" y="426321"/>
            <a:ext cx="1477631" cy="1648332"/>
          </a:xfrm>
          <a:prstGeom prst="rect">
            <a:avLst/>
          </a:prstGeom>
        </p:spPr>
      </p:pic>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79050" y="2420887"/>
            <a:ext cx="5688632" cy="2864635"/>
          </a:xfrm>
        </p:spPr>
        <p:txBody>
          <a:bodyPr>
            <a:normAutofit/>
          </a:bodyPr>
          <a:lstStyle>
            <a:lvl1pPr>
              <a:defRPr sz="4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79050" y="5400072"/>
            <a:ext cx="5688632" cy="864096"/>
          </a:xfrm>
        </p:spPr>
        <p:txBody>
          <a:bodyPr anchor="ctr" anchorCtr="0"/>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3505668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ksti ja kuv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68DA9E-3CF1-4CBE-17FD-7E7C289E0451}"/>
              </a:ext>
            </a:extLst>
          </p:cNvPr>
          <p:cNvSpPr>
            <a:spLocks noGrp="1"/>
          </p:cNvSpPr>
          <p:nvPr>
            <p:ph type="title" hasCustomPrompt="1"/>
          </p:nvPr>
        </p:nvSpPr>
        <p:spPr>
          <a:xfrm>
            <a:off x="390146" y="220048"/>
            <a:ext cx="11382449" cy="562073"/>
          </a:xfrm>
          <a:prstGeom prst="rect">
            <a:avLst/>
          </a:prstGeom>
        </p:spPr>
        <p:txBody>
          <a:bodyPr>
            <a:noAutofit/>
          </a:bodyPr>
          <a:lstStyle>
            <a:lvl1pPr>
              <a:defRPr lang="fi-FI" sz="2400" b="0" i="0" kern="900" cap="none" spc="67" baseline="0" noProof="0" dirty="0">
                <a:solidFill>
                  <a:schemeClr val="accent1"/>
                </a:solidFill>
                <a:latin typeface="Arial Nova" panose="020B0504020202020204" pitchFamily="34" charset="0"/>
                <a:ea typeface="+mj-ea"/>
                <a:cs typeface="+mj-cs"/>
              </a:defRPr>
            </a:lvl1pPr>
          </a:lstStyle>
          <a:p>
            <a:r>
              <a:rPr lang="en-US" err="1"/>
              <a:t>Kirjoita</a:t>
            </a:r>
            <a:r>
              <a:rPr lang="en-US"/>
              <a:t> </a:t>
            </a:r>
            <a:r>
              <a:rPr lang="en-US" err="1"/>
              <a:t>pääotsikko</a:t>
            </a:r>
            <a:r>
              <a:rPr lang="en-US"/>
              <a:t> </a:t>
            </a:r>
            <a:r>
              <a:rPr lang="en-US" err="1"/>
              <a:t>tähän</a:t>
            </a:r>
            <a:endParaRPr lang="fi-FI"/>
          </a:p>
        </p:txBody>
      </p:sp>
      <p:sp>
        <p:nvSpPr>
          <p:cNvPr id="12" name="Text Placeholder 13">
            <a:extLst>
              <a:ext uri="{FF2B5EF4-FFF2-40B4-BE49-F238E27FC236}">
                <a16:creationId xmlns:a16="http://schemas.microsoft.com/office/drawing/2014/main" id="{AB19035F-FDE8-37E5-8F6D-F3EECE020BC5}"/>
              </a:ext>
            </a:extLst>
          </p:cNvPr>
          <p:cNvSpPr>
            <a:spLocks noGrp="1"/>
          </p:cNvSpPr>
          <p:nvPr>
            <p:ph type="body" sz="quarter" idx="14" hasCustomPrompt="1"/>
          </p:nvPr>
        </p:nvSpPr>
        <p:spPr>
          <a:xfrm>
            <a:off x="395022" y="713405"/>
            <a:ext cx="11372697" cy="384043"/>
          </a:xfrm>
        </p:spPr>
        <p:txBody>
          <a:bodyPr anchor="ctr">
            <a:noAutofit/>
          </a:bodyPr>
          <a:lstStyle>
            <a:lvl1pPr marL="0" indent="0" algn="ctr">
              <a:buNone/>
              <a:defRPr lang="fi-FI" sz="1733" b="0" i="0" kern="900" spc="67" baseline="0" noProof="0" dirty="0">
                <a:solidFill>
                  <a:schemeClr val="accent1"/>
                </a:solidFill>
                <a:latin typeface="Arial Nova Light" panose="020B0304020202020204" pitchFamily="34" charset="0"/>
                <a:ea typeface="+mn-ea"/>
                <a:cs typeface="+mn-cs"/>
              </a:defRPr>
            </a:lvl1pPr>
          </a:lstStyle>
          <a:p>
            <a:pPr marL="0" lvl="0" indent="0" algn="ctr" defTabSz="1219170" rtl="0" eaLnBrk="1" latinLnBrk="0" hangingPunct="1">
              <a:spcBef>
                <a:spcPct val="20000"/>
              </a:spcBef>
              <a:buClr>
                <a:schemeClr val="accent2"/>
              </a:buClr>
              <a:buFont typeface="Arial" panose="020B0604020202020204" pitchFamily="34" charset="0"/>
              <a:buNone/>
            </a:pPr>
            <a:r>
              <a:rPr lang="fi-FI" noProof="0"/>
              <a:t>Kirjoita alaotsikko tähän</a:t>
            </a:r>
          </a:p>
        </p:txBody>
      </p:sp>
      <p:sp>
        <p:nvSpPr>
          <p:cNvPr id="2" name="Content Placeholder 2">
            <a:extLst>
              <a:ext uri="{FF2B5EF4-FFF2-40B4-BE49-F238E27FC236}">
                <a16:creationId xmlns:a16="http://schemas.microsoft.com/office/drawing/2014/main" id="{83B9C46D-889E-6146-85EC-56E25E6101ED}"/>
              </a:ext>
            </a:extLst>
          </p:cNvPr>
          <p:cNvSpPr>
            <a:spLocks noGrp="1"/>
          </p:cNvSpPr>
          <p:nvPr>
            <p:ph idx="16"/>
          </p:nvPr>
        </p:nvSpPr>
        <p:spPr>
          <a:xfrm>
            <a:off x="584176" y="1373136"/>
            <a:ext cx="6340800" cy="4761600"/>
          </a:xfrm>
          <a:ln w="12700">
            <a:noFill/>
          </a:ln>
        </p:spPr>
        <p:txBody>
          <a:bodyPr tIns="72000" bIns="72000">
            <a:noAutofit/>
          </a:bodyPr>
          <a:lstStyle>
            <a:lvl1pPr marL="357708" indent="-239178">
              <a:lnSpc>
                <a:spcPct val="82000"/>
              </a:lnSpc>
              <a:spcBef>
                <a:spcPts val="800"/>
              </a:spcBef>
              <a:buClr>
                <a:schemeClr val="accent1"/>
              </a:buClr>
              <a:defRPr sz="1600" b="0" i="0">
                <a:solidFill>
                  <a:schemeClr val="tx1">
                    <a:lumMod val="50000"/>
                  </a:schemeClr>
                </a:solidFill>
                <a:latin typeface="Arial Nova Light" panose="020B0304020202020204" pitchFamily="34" charset="0"/>
                <a:ea typeface="Roboto Light" panose="02000000000000000000" pitchFamily="2" charset="0"/>
              </a:defRPr>
            </a:lvl1pPr>
            <a:lvl2pPr marL="717533" indent="-258227">
              <a:lnSpc>
                <a:spcPct val="82000"/>
              </a:lnSpc>
              <a:spcBef>
                <a:spcPts val="800"/>
              </a:spcBef>
              <a:buClr>
                <a:schemeClr val="accent1"/>
              </a:buClr>
              <a:buSzPct val="60000"/>
              <a:defRPr sz="1467" b="0" i="0">
                <a:solidFill>
                  <a:schemeClr val="tx1">
                    <a:lumMod val="50000"/>
                  </a:schemeClr>
                </a:solidFill>
                <a:latin typeface="Arial Nova Light" panose="020B0304020202020204" pitchFamily="34" charset="0"/>
                <a:ea typeface="Roboto Light" panose="02000000000000000000" pitchFamily="2" charset="0"/>
              </a:defRPr>
            </a:lvl2pPr>
            <a:lvl3pPr marL="1198003" indent="-304792">
              <a:lnSpc>
                <a:spcPct val="82000"/>
              </a:lnSpc>
              <a:spcBef>
                <a:spcPts val="800"/>
              </a:spcBef>
              <a:buClr>
                <a:schemeClr val="accent1"/>
              </a:buClr>
              <a:defRPr sz="1333" b="0" i="0">
                <a:solidFill>
                  <a:schemeClr val="tx1">
                    <a:lumMod val="50000"/>
                  </a:schemeClr>
                </a:solidFill>
                <a:latin typeface="Arial Nova Light" panose="020B0304020202020204" pitchFamily="34" charset="0"/>
                <a:ea typeface="Roboto Light" panose="02000000000000000000" pitchFamily="2" charset="0"/>
              </a:defRPr>
            </a:lvl3pPr>
            <a:lvl4pPr marL="1557828" indent="-304792">
              <a:lnSpc>
                <a:spcPct val="82000"/>
              </a:lnSpc>
              <a:spcBef>
                <a:spcPts val="800"/>
              </a:spcBef>
              <a:buClr>
                <a:schemeClr val="accent1"/>
              </a:buClr>
              <a:defRPr sz="1333" b="0" i="0">
                <a:solidFill>
                  <a:schemeClr val="tx1">
                    <a:lumMod val="50000"/>
                  </a:schemeClr>
                </a:solidFill>
                <a:latin typeface="Arial Nova Light" panose="020B0304020202020204" pitchFamily="34" charset="0"/>
                <a:ea typeface="Roboto Light" panose="02000000000000000000" pitchFamily="2" charset="0"/>
              </a:defRPr>
            </a:lvl4pPr>
            <a:lvl5pPr marL="1915536" indent="-304792">
              <a:lnSpc>
                <a:spcPct val="82000"/>
              </a:lnSpc>
              <a:spcBef>
                <a:spcPts val="800"/>
              </a:spcBef>
              <a:buClr>
                <a:schemeClr val="accent1"/>
              </a:buClr>
              <a:defRPr sz="1067" b="0" i="0">
                <a:solidFill>
                  <a:schemeClr val="tx1">
                    <a:lumMod val="50000"/>
                  </a:schemeClr>
                </a:solidFill>
                <a:latin typeface="Arial Nova Light" panose="020B0304020202020204" pitchFamily="34" charset="0"/>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icture Placeholder 5">
            <a:extLst>
              <a:ext uri="{FF2B5EF4-FFF2-40B4-BE49-F238E27FC236}">
                <a16:creationId xmlns:a16="http://schemas.microsoft.com/office/drawing/2014/main" id="{898AEBDB-7A25-AFAA-D626-7E03E7B27C35}"/>
              </a:ext>
            </a:extLst>
          </p:cNvPr>
          <p:cNvSpPr>
            <a:spLocks noGrp="1"/>
          </p:cNvSpPr>
          <p:nvPr>
            <p:ph type="pic" sz="quarter" idx="15" hasCustomPrompt="1"/>
          </p:nvPr>
        </p:nvSpPr>
        <p:spPr>
          <a:xfrm>
            <a:off x="7278437" y="1512000"/>
            <a:ext cx="4913563" cy="4473261"/>
          </a:xfrm>
        </p:spPr>
        <p:txBody>
          <a:bodyPr anchor="ctr">
            <a:noAutofit/>
          </a:bodyPr>
          <a:lstStyle>
            <a:lvl1pPr marL="0" indent="0" algn="ctr">
              <a:buNone/>
              <a:defRPr sz="2133" baseline="0">
                <a:solidFill>
                  <a:schemeClr val="bg1">
                    <a:lumMod val="75000"/>
                  </a:schemeClr>
                </a:solidFill>
              </a:defRPr>
            </a:lvl1pPr>
          </a:lstStyle>
          <a:p>
            <a:r>
              <a:rPr lang="fi-FI"/>
              <a:t>Lisää tähän kuva</a:t>
            </a:r>
          </a:p>
        </p:txBody>
      </p:sp>
    </p:spTree>
    <p:extLst>
      <p:ext uri="{BB962C8B-B14F-4D97-AF65-F5344CB8AC3E}">
        <p14:creationId xmlns:p14="http://schemas.microsoft.com/office/powerpoint/2010/main" val="296646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oitusdia, lisää taustakuv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80171C5D-F0DC-0272-F771-B26B303D2EF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p:spPr>
        <p:txBody>
          <a:bodyPr/>
          <a:lstStyle>
            <a:lvl1pPr marL="0" indent="0">
              <a:buNone/>
              <a:defRPr b="0"/>
            </a:lvl1pPr>
          </a:lstStyle>
          <a:p>
            <a:r>
              <a:rPr lang="fi-FI"/>
              <a:t>Lisää tähän itse taustakuva: </a:t>
            </a:r>
            <a:br>
              <a:rPr lang="fi-FI"/>
            </a:br>
            <a:r>
              <a:rPr lang="fi-FI"/>
              <a:t>Valitse tämä kehys -&gt; Lisää-välilehti -&gt; Kuvat -&gt; Hae kuvia joko omalta </a:t>
            </a:r>
            <a:br>
              <a:rPr lang="fi-FI"/>
            </a:br>
            <a:r>
              <a:rPr lang="fi-FI"/>
              <a:t>koneelta tai Powerpointin kuvapankkikuvista.</a:t>
            </a:r>
          </a:p>
          <a:p>
            <a:endParaRPr lang="fi-FI"/>
          </a:p>
        </p:txBody>
      </p:sp>
      <p:sp>
        <p:nvSpPr>
          <p:cNvPr id="28" name="Tekstin paikkamerkki 27">
            <a:extLst>
              <a:ext uri="{FF2B5EF4-FFF2-40B4-BE49-F238E27FC236}">
                <a16:creationId xmlns:a16="http://schemas.microsoft.com/office/drawing/2014/main" id="{108DBD7D-FA10-6780-D63D-3F776700947E}"/>
              </a:ext>
              <a:ext uri="{C183D7F6-B498-43B3-948B-1728B52AA6E4}">
                <adec:decorative xmlns:adec="http://schemas.microsoft.com/office/drawing/2017/decorative" val="1"/>
              </a:ext>
            </a:extLst>
          </p:cNvPr>
          <p:cNvSpPr>
            <a:spLocks noGrp="1"/>
          </p:cNvSpPr>
          <p:nvPr>
            <p:ph type="body" sz="quarter" idx="13"/>
          </p:nvPr>
        </p:nvSpPr>
        <p:spPr>
          <a:xfrm>
            <a:off x="0" y="2276872"/>
            <a:ext cx="7268400" cy="4824000"/>
          </a:xfrm>
          <a:prstGeom prst="round1Rect">
            <a:avLst>
              <a:gd name="adj" fmla="val 19753"/>
            </a:avLst>
          </a:prstGeom>
          <a:solidFill>
            <a:schemeClr val="bg2">
              <a:alpha val="90000"/>
            </a:schemeClr>
          </a:solidFill>
        </p:spPr>
        <p:txBody>
          <a:bodyPr>
            <a:normAutofit/>
          </a:bodyPr>
          <a:lstStyle>
            <a:lvl1pPr marL="0" indent="0">
              <a:buNone/>
              <a:defRPr sz="100">
                <a:solidFill>
                  <a:schemeClr val="bg2"/>
                </a:solidFill>
              </a:defRPr>
            </a:lvl1pPr>
          </a:lstStyle>
          <a:p>
            <a:pPr lvl="0"/>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95400" y="2492896"/>
            <a:ext cx="5717519" cy="2448272"/>
          </a:xfrm>
        </p:spPr>
        <p:txBody>
          <a:bodyPr>
            <a:normAutofit/>
          </a:bodyPr>
          <a:lstStyle>
            <a:lvl1pP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95400" y="5055718"/>
            <a:ext cx="5717519" cy="965570"/>
          </a:xfrm>
        </p:spPr>
        <p:txBody>
          <a:bodyPr/>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
        <p:nvSpPr>
          <p:cNvPr id="20" name="Tekstin paikkamerkki 19" descr="Logo, jossa oransseja, vihreitä ja sinisiä palloja sekä teksti Uudenmaan liitto Nylands förbund.">
            <a:extLst>
              <a:ext uri="{FF2B5EF4-FFF2-40B4-BE49-F238E27FC236}">
                <a16:creationId xmlns:a16="http://schemas.microsoft.com/office/drawing/2014/main" id="{35629790-AB3B-FE52-4EE2-81DA50F5A274}"/>
              </a:ext>
              <a:ext uri="{C183D7F6-B498-43B3-948B-1728B52AA6E4}">
                <adec:decorative xmlns:adec="http://schemas.microsoft.com/office/drawing/2017/decorative" val="0"/>
              </a:ext>
            </a:extLst>
          </p:cNvPr>
          <p:cNvSpPr>
            <a:spLocks noGrp="1"/>
          </p:cNvSpPr>
          <p:nvPr>
            <p:ph type="body" sz="quarter" idx="12"/>
          </p:nvPr>
        </p:nvSpPr>
        <p:spPr>
          <a:xfrm>
            <a:off x="9506400" y="-27384"/>
            <a:ext cx="2685600" cy="26532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endParaRPr lang="fi-FI"/>
          </a:p>
        </p:txBody>
      </p:sp>
    </p:spTree>
    <p:extLst>
      <p:ext uri="{BB962C8B-B14F-4D97-AF65-F5344CB8AC3E}">
        <p14:creationId xmlns:p14="http://schemas.microsoft.com/office/powerpoint/2010/main" val="14867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oitusdia, lisää taustakuva 2">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80171C5D-F0DC-0272-F771-B26B303D2EF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p:spPr>
        <p:txBody>
          <a:bodyPr/>
          <a:lstStyle>
            <a:lvl1pPr marL="342900" indent="-342900" algn="l">
              <a:buFont typeface="Arial" panose="020B0604020202020204" pitchFamily="34" charset="0"/>
              <a:buChar char="•"/>
              <a:defRPr/>
            </a:lvl1pPr>
            <a:lvl9pPr>
              <a:defRPr/>
            </a:lvl9pPr>
          </a:lstStyle>
          <a:p>
            <a:pPr marL="0" marR="0" lvl="0" indent="0" algn="ctr" defTabSz="914400" rtl="0" eaLnBrk="1" fontAlgn="auto" latinLnBrk="0" hangingPunct="1">
              <a:lnSpc>
                <a:spcPct val="100000"/>
              </a:lnSpc>
              <a:spcBef>
                <a:spcPts val="600"/>
              </a:spcBef>
              <a:spcAft>
                <a:spcPts val="600"/>
              </a:spcAft>
              <a:buClr>
                <a:srgbClr val="F49915"/>
              </a:buClr>
              <a:buSzTx/>
              <a:buFont typeface="Arial" panose="020B0604020202020204" pitchFamily="34" charset="0"/>
              <a:buNone/>
              <a:tabLst/>
              <a:defRPr/>
            </a:pPr>
            <a:r>
              <a:rPr lang="fi-FI"/>
              <a:t>                                                             Lisää tähän itse taustakuva: </a:t>
            </a:r>
            <a:br>
              <a:rPr lang="fi-FI"/>
            </a:br>
            <a:r>
              <a:rPr lang="fi-FI"/>
              <a:t>		                                                              Valitse tämä kehys -&gt; Lisää-välilehti -&gt; Kuvat</a:t>
            </a:r>
            <a:br>
              <a:rPr lang="fi-FI"/>
            </a:br>
            <a:endParaRPr lang="fi-FI"/>
          </a:p>
        </p:txBody>
      </p:sp>
      <p:sp>
        <p:nvSpPr>
          <p:cNvPr id="28" name="Tekstin paikkamerkki 27">
            <a:extLst>
              <a:ext uri="{FF2B5EF4-FFF2-40B4-BE49-F238E27FC236}">
                <a16:creationId xmlns:a16="http://schemas.microsoft.com/office/drawing/2014/main" id="{108DBD7D-FA10-6780-D63D-3F776700947E}"/>
              </a:ext>
              <a:ext uri="{C183D7F6-B498-43B3-948B-1728B52AA6E4}">
                <adec:decorative xmlns:adec="http://schemas.microsoft.com/office/drawing/2017/decorative" val="1"/>
              </a:ext>
            </a:extLst>
          </p:cNvPr>
          <p:cNvSpPr>
            <a:spLocks noGrp="1"/>
          </p:cNvSpPr>
          <p:nvPr>
            <p:ph type="body" sz="quarter" idx="13"/>
          </p:nvPr>
        </p:nvSpPr>
        <p:spPr>
          <a:xfrm flipH="1">
            <a:off x="5015880" y="2034000"/>
            <a:ext cx="7268400" cy="4824000"/>
          </a:xfrm>
          <a:prstGeom prst="round1Rect">
            <a:avLst>
              <a:gd name="adj" fmla="val 19753"/>
            </a:avLst>
          </a:prstGeom>
          <a:solidFill>
            <a:schemeClr val="bg2">
              <a:alpha val="90000"/>
            </a:schemeClr>
          </a:solidFill>
        </p:spPr>
        <p:txBody>
          <a:bodyPr>
            <a:normAutofit/>
          </a:bodyPr>
          <a:lstStyle>
            <a:lvl1pPr marL="0" indent="0">
              <a:buNone/>
              <a:defRPr sz="100">
                <a:solidFill>
                  <a:schemeClr val="bg2"/>
                </a:solidFill>
              </a:defRPr>
            </a:lvl1pPr>
          </a:lstStyle>
          <a:p>
            <a:pPr lvl="0"/>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5711281" y="2492896"/>
            <a:ext cx="5569296" cy="2448272"/>
          </a:xfrm>
        </p:spPr>
        <p:txBody>
          <a:bodyPr>
            <a:normAutofit/>
          </a:bodyPr>
          <a:lstStyle>
            <a:lvl1pPr algn="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5722524" y="5085184"/>
            <a:ext cx="5569296" cy="965570"/>
          </a:xfrm>
        </p:spPr>
        <p:txBody>
          <a:bodyPr/>
          <a:lstStyle>
            <a:lvl1pPr marL="0" indent="0" algn="r">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
        <p:nvSpPr>
          <p:cNvPr id="20" name="Tekstin paikkamerkki 19" descr="Logo, jossa oransseja, vihreitä ja sinisiä palloja sekä teksti Uudenmaan liitto Nylands förbund.">
            <a:extLst>
              <a:ext uri="{FF2B5EF4-FFF2-40B4-BE49-F238E27FC236}">
                <a16:creationId xmlns:a16="http://schemas.microsoft.com/office/drawing/2014/main" id="{35629790-AB3B-FE52-4EE2-81DA50F5A274}"/>
              </a:ext>
              <a:ext uri="{C183D7F6-B498-43B3-948B-1728B52AA6E4}">
                <adec:decorative xmlns:adec="http://schemas.microsoft.com/office/drawing/2017/decorative" val="0"/>
              </a:ext>
            </a:extLst>
          </p:cNvPr>
          <p:cNvSpPr>
            <a:spLocks noGrp="1"/>
          </p:cNvSpPr>
          <p:nvPr>
            <p:ph type="body" sz="quarter" idx="12" hasCustomPrompt="1"/>
          </p:nvPr>
        </p:nvSpPr>
        <p:spPr>
          <a:xfrm>
            <a:off x="0" y="0"/>
            <a:ext cx="2685600" cy="26532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r>
              <a:rPr lang="fi-FI"/>
              <a:t>	</a:t>
            </a:r>
          </a:p>
        </p:txBody>
      </p:sp>
    </p:spTree>
    <p:extLst>
      <p:ext uri="{BB962C8B-B14F-4D97-AF65-F5344CB8AC3E}">
        <p14:creationId xmlns:p14="http://schemas.microsoft.com/office/powerpoint/2010/main" val="419006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ENGLANTI">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9E815D-3442-54BE-4735-E6F7364109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86" y="-17397"/>
            <a:ext cx="12242295" cy="6886290"/>
          </a:xfrm>
          <a:prstGeom prst="rect">
            <a:avLst/>
          </a:prstGeom>
        </p:spPr>
      </p:pic>
      <p:sp>
        <p:nvSpPr>
          <p:cNvPr id="5" name="Vapaamuotoinen: Muoto 4">
            <a:extLst>
              <a:ext uri="{FF2B5EF4-FFF2-40B4-BE49-F238E27FC236}">
                <a16:creationId xmlns:a16="http://schemas.microsoft.com/office/drawing/2014/main" id="{0ECCBE9B-B089-6A91-958A-B2CD930026BF}"/>
              </a:ext>
              <a:ext uri="{C183D7F6-B498-43B3-948B-1728B52AA6E4}">
                <adec:decorative xmlns:adec="http://schemas.microsoft.com/office/drawing/2017/decorative" val="1"/>
              </a:ext>
            </a:extLst>
          </p:cNvPr>
          <p:cNvSpPr/>
          <p:nvPr userDrawn="1"/>
        </p:nvSpPr>
        <p:spPr>
          <a:xfrm>
            <a:off x="5230386" y="2134838"/>
            <a:ext cx="7063513" cy="4734055"/>
          </a:xfrm>
          <a:custGeom>
            <a:avLst/>
            <a:gdLst>
              <a:gd name="connsiteX0" fmla="*/ 1325506 w 7063513"/>
              <a:gd name="connsiteY0" fmla="*/ 0 h 4734055"/>
              <a:gd name="connsiteX1" fmla="*/ 7063513 w 7063513"/>
              <a:gd name="connsiteY1" fmla="*/ 0 h 4734055"/>
              <a:gd name="connsiteX2" fmla="*/ 7063513 w 7063513"/>
              <a:gd name="connsiteY2" fmla="*/ 4734055 h 4734055"/>
              <a:gd name="connsiteX3" fmla="*/ 0 w 7063513"/>
              <a:gd name="connsiteY3" fmla="*/ 4734055 h 4734055"/>
              <a:gd name="connsiteX4" fmla="*/ 0 w 7063513"/>
              <a:gd name="connsiteY4" fmla="*/ 1428496 h 4734055"/>
              <a:gd name="connsiteX5" fmla="*/ 1325506 w 7063513"/>
              <a:gd name="connsiteY5" fmla="*/ 0 h 473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3513" h="4734055">
                <a:moveTo>
                  <a:pt x="1325506" y="0"/>
                </a:moveTo>
                <a:lnTo>
                  <a:pt x="7063513" y="0"/>
                </a:lnTo>
                <a:lnTo>
                  <a:pt x="7063513" y="4734055"/>
                </a:lnTo>
                <a:lnTo>
                  <a:pt x="0" y="4734055"/>
                </a:lnTo>
                <a:lnTo>
                  <a:pt x="0" y="1428496"/>
                </a:lnTo>
                <a:cubicBezTo>
                  <a:pt x="0" y="639560"/>
                  <a:pt x="593448" y="0"/>
                  <a:pt x="1325506" y="0"/>
                </a:cubicBezTo>
                <a:close/>
              </a:path>
            </a:pathLst>
          </a:custGeom>
          <a:solidFill>
            <a:srgbClr val="EBEBE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grpSp>
        <p:nvGrpSpPr>
          <p:cNvPr id="9" name="Ryhmä 8">
            <a:extLst>
              <a:ext uri="{FF2B5EF4-FFF2-40B4-BE49-F238E27FC236}">
                <a16:creationId xmlns:a16="http://schemas.microsoft.com/office/drawing/2014/main" id="{111255F0-F894-5464-35C8-BAA4C010C86F}"/>
              </a:ext>
              <a:ext uri="{C183D7F6-B498-43B3-948B-1728B52AA6E4}">
                <adec:decorative xmlns:adec="http://schemas.microsoft.com/office/drawing/2017/decorative" val="1"/>
              </a:ext>
            </a:extLst>
          </p:cNvPr>
          <p:cNvGrpSpPr/>
          <p:nvPr userDrawn="1"/>
        </p:nvGrpSpPr>
        <p:grpSpPr>
          <a:xfrm>
            <a:off x="-79206" y="-18203"/>
            <a:ext cx="2683621" cy="2654021"/>
            <a:chOff x="-79206" y="-18203"/>
            <a:chExt cx="2683621" cy="2654021"/>
          </a:xfrm>
        </p:grpSpPr>
        <p:sp>
          <p:nvSpPr>
            <p:cNvPr id="14" name="Vapaamuotoinen: Muoto 13">
              <a:extLst>
                <a:ext uri="{FF2B5EF4-FFF2-40B4-BE49-F238E27FC236}">
                  <a16:creationId xmlns:a16="http://schemas.microsoft.com/office/drawing/2014/main" id="{4FCE9CED-4FD2-7D93-1990-427B4146006C}"/>
                </a:ext>
              </a:extLst>
            </p:cNvPr>
            <p:cNvSpPr/>
            <p:nvPr userDrawn="1"/>
          </p:nvSpPr>
          <p:spPr>
            <a:xfrm flipH="1">
              <a:off x="-79206" y="-1820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4" name="Kuva 3">
              <a:extLst>
                <a:ext uri="{FF2B5EF4-FFF2-40B4-BE49-F238E27FC236}">
                  <a16:creationId xmlns:a16="http://schemas.microsoft.com/office/drawing/2014/main" id="{3D948663-0DAE-5884-3A77-CC13984C65D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5360" y="361364"/>
              <a:ext cx="1477631" cy="1590916"/>
            </a:xfrm>
            <a:prstGeom prst="rect">
              <a:avLst/>
            </a:prstGeom>
          </p:spPr>
        </p:pic>
      </p:gr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5865113" y="2402355"/>
            <a:ext cx="5688632" cy="2592288"/>
          </a:xfrm>
        </p:spPr>
        <p:txBody>
          <a:bodyPr>
            <a:noAutofit/>
          </a:bodyPr>
          <a:lstStyle>
            <a:lvl1pPr algn="r">
              <a:defRPr sz="4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5820458" y="5157191"/>
            <a:ext cx="5688632" cy="914743"/>
          </a:xfrm>
        </p:spPr>
        <p:txBody>
          <a:bodyPr anchor="ctr" anchorCtr="0"/>
          <a:lstStyle>
            <a:lvl1pPr marL="0" indent="0" algn="r">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83327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ENGLANTI, Hanko">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739E815D-3442-54BE-4735-E6F7364109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33864" y="-19855"/>
            <a:ext cx="12259729" cy="6897710"/>
          </a:xfrm>
          <a:prstGeom prst="rect">
            <a:avLst/>
          </a:prstGeom>
        </p:spPr>
      </p:pic>
      <p:sp>
        <p:nvSpPr>
          <p:cNvPr id="6" name="Vapaamuotoinen: Muoto 5">
            <a:extLst>
              <a:ext uri="{FF2B5EF4-FFF2-40B4-BE49-F238E27FC236}">
                <a16:creationId xmlns:a16="http://schemas.microsoft.com/office/drawing/2014/main" id="{2AD0DB04-2C0E-B62E-BEEE-CF721A3FA191}"/>
              </a:ext>
              <a:ext uri="{C183D7F6-B498-43B3-948B-1728B52AA6E4}">
                <adec:decorative xmlns:adec="http://schemas.microsoft.com/office/drawing/2017/decorative" val="1"/>
              </a:ext>
            </a:extLst>
          </p:cNvPr>
          <p:cNvSpPr/>
          <p:nvPr userDrawn="1"/>
        </p:nvSpPr>
        <p:spPr>
          <a:xfrm>
            <a:off x="-57800" y="2160239"/>
            <a:ext cx="7423553" cy="4725144"/>
          </a:xfrm>
          <a:custGeom>
            <a:avLst/>
            <a:gdLst>
              <a:gd name="connsiteX0" fmla="*/ 0 w 7423553"/>
              <a:gd name="connsiteY0" fmla="*/ 0 h 4725144"/>
              <a:gd name="connsiteX1" fmla="*/ 6030484 w 7423553"/>
              <a:gd name="connsiteY1" fmla="*/ 0 h 4725144"/>
              <a:gd name="connsiteX2" fmla="*/ 7423553 w 7423553"/>
              <a:gd name="connsiteY2" fmla="*/ 1428496 h 4725144"/>
              <a:gd name="connsiteX3" fmla="*/ 7423553 w 7423553"/>
              <a:gd name="connsiteY3" fmla="*/ 4725144 h 4725144"/>
              <a:gd name="connsiteX4" fmla="*/ 0 w 7423553"/>
              <a:gd name="connsiteY4" fmla="*/ 4725144 h 4725144"/>
              <a:gd name="connsiteX5" fmla="*/ 0 w 7423553"/>
              <a:gd name="connsiteY5" fmla="*/ 0 h 47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3553" h="4725144">
                <a:moveTo>
                  <a:pt x="0" y="0"/>
                </a:moveTo>
                <a:lnTo>
                  <a:pt x="6030484" y="0"/>
                </a:lnTo>
                <a:cubicBezTo>
                  <a:pt x="6799856" y="0"/>
                  <a:pt x="7423553" y="639560"/>
                  <a:pt x="7423553" y="1428496"/>
                </a:cubicBezTo>
                <a:lnTo>
                  <a:pt x="7423553" y="4725144"/>
                </a:lnTo>
                <a:lnTo>
                  <a:pt x="0" y="4725144"/>
                </a:lnTo>
                <a:lnTo>
                  <a:pt x="0" y="0"/>
                </a:lnTo>
                <a:close/>
              </a:path>
            </a:pathLst>
          </a:custGeom>
          <a:solidFill>
            <a:srgbClr val="EBEBE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14" name="Vapaamuotoinen: Muoto 13">
            <a:extLst>
              <a:ext uri="{FF2B5EF4-FFF2-40B4-BE49-F238E27FC236}">
                <a16:creationId xmlns:a16="http://schemas.microsoft.com/office/drawing/2014/main" id="{4FCE9CED-4FD2-7D93-1990-427B4146006C}"/>
              </a:ext>
              <a:ext uri="{C183D7F6-B498-43B3-948B-1728B52AA6E4}">
                <adec:decorative xmlns:adec="http://schemas.microsoft.com/office/drawing/2017/decorative" val="1"/>
              </a:ext>
            </a:extLst>
          </p:cNvPr>
          <p:cNvSpPr/>
          <p:nvPr userDrawn="1"/>
        </p:nvSpPr>
        <p:spPr>
          <a:xfrm>
            <a:off x="9533059" y="-27383"/>
            <a:ext cx="2683621" cy="2654021"/>
          </a:xfrm>
          <a:custGeom>
            <a:avLst/>
            <a:gdLst>
              <a:gd name="connsiteX0" fmla="*/ 0 w 2683621"/>
              <a:gd name="connsiteY0" fmla="*/ 0 h 2654021"/>
              <a:gd name="connsiteX1" fmla="*/ 2683621 w 2683621"/>
              <a:gd name="connsiteY1" fmla="*/ 0 h 2654021"/>
              <a:gd name="connsiteX2" fmla="*/ 2683621 w 2683621"/>
              <a:gd name="connsiteY2" fmla="*/ 2375890 h 2654021"/>
              <a:gd name="connsiteX3" fmla="*/ 890061 w 2683621"/>
              <a:gd name="connsiteY3" fmla="*/ 2649669 h 2654021"/>
              <a:gd name="connsiteX4" fmla="*/ 322553 w 2683621"/>
              <a:gd name="connsiteY4" fmla="*/ 2113082 h 2654021"/>
              <a:gd name="connsiteX5" fmla="*/ 0 w 2683621"/>
              <a:gd name="connsiteY5" fmla="*/ 0 h 265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3621" h="2654021">
                <a:moveTo>
                  <a:pt x="0" y="0"/>
                </a:moveTo>
                <a:lnTo>
                  <a:pt x="2683621" y="0"/>
                </a:lnTo>
                <a:lnTo>
                  <a:pt x="2683621" y="2375890"/>
                </a:lnTo>
                <a:lnTo>
                  <a:pt x="890061" y="2649669"/>
                </a:lnTo>
                <a:cubicBezTo>
                  <a:pt x="627978" y="2689675"/>
                  <a:pt x="373896" y="2449437"/>
                  <a:pt x="322553" y="2113082"/>
                </a:cubicBez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4" name="Kuva 3">
            <a:extLst>
              <a:ext uri="{FF2B5EF4-FFF2-40B4-BE49-F238E27FC236}">
                <a16:creationId xmlns:a16="http://schemas.microsoft.com/office/drawing/2014/main" id="{3D948663-0DAE-5884-3A77-CC13984C65D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00456" y="455029"/>
            <a:ext cx="1477631" cy="1590916"/>
          </a:xfrm>
          <a:prstGeom prst="rect">
            <a:avLst/>
          </a:prstGeom>
        </p:spPr>
      </p:pic>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79050" y="2420887"/>
            <a:ext cx="5688632" cy="2864635"/>
          </a:xfrm>
        </p:spPr>
        <p:txBody>
          <a:bodyPr>
            <a:normAutofit/>
          </a:bodyPr>
          <a:lstStyle>
            <a:lvl1pPr>
              <a:defRPr sz="4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79050" y="5400072"/>
            <a:ext cx="5688632" cy="864096"/>
          </a:xfrm>
        </p:spPr>
        <p:txBody>
          <a:bodyPr anchor="ctr" anchorCtr="0"/>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spTree>
    <p:extLst>
      <p:ext uri="{BB962C8B-B14F-4D97-AF65-F5344CB8AC3E}">
        <p14:creationId xmlns:p14="http://schemas.microsoft.com/office/powerpoint/2010/main" val="380388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sisältö, kuva oikealla">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62D17FDE-4544-42B4-5581-C60C1501E9B6}"/>
              </a:ext>
              <a:ext uri="{C183D7F6-B498-43B3-948B-1728B52AA6E4}">
                <adec:decorative xmlns:adec="http://schemas.microsoft.com/office/drawing/2017/decorative" val="1"/>
              </a:ext>
            </a:extLst>
          </p:cNvPr>
          <p:cNvSpPr>
            <a:spLocks noGrp="1"/>
          </p:cNvSpPr>
          <p:nvPr>
            <p:ph type="pic" sz="quarter" idx="12" hasCustomPrompt="1"/>
          </p:nvPr>
        </p:nvSpPr>
        <p:spPr>
          <a:xfrm>
            <a:off x="6972000" y="0"/>
            <a:ext cx="5220000" cy="6858000"/>
          </a:xfrm>
          <a:custGeom>
            <a:avLst/>
            <a:gdLst>
              <a:gd name="connsiteX0" fmla="*/ 0 w 5220000"/>
              <a:gd name="connsiteY0" fmla="*/ 0 h 6858000"/>
              <a:gd name="connsiteX1" fmla="*/ 5220000 w 5220000"/>
              <a:gd name="connsiteY1" fmla="*/ 0 h 6858000"/>
              <a:gd name="connsiteX2" fmla="*/ 5220000 w 5220000"/>
              <a:gd name="connsiteY2" fmla="*/ 6858000 h 6858000"/>
              <a:gd name="connsiteX3" fmla="*/ 1284240 w 5220000"/>
              <a:gd name="connsiteY3" fmla="*/ 6858000 h 6858000"/>
              <a:gd name="connsiteX4" fmla="*/ 1284240 w 5220000"/>
              <a:gd name="connsiteY4" fmla="*/ 1942000 h 6858000"/>
              <a:gd name="connsiteX5" fmla="*/ 9798 w 5220000"/>
              <a:gd name="connsiteY5" fmla="*/ 620688 h 6858000"/>
              <a:gd name="connsiteX6" fmla="*/ 0 w 5220000"/>
              <a:gd name="connsiteY6" fmla="*/ 6206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858000"/>
                </a:lnTo>
                <a:lnTo>
                  <a:pt x="1284240" y="6858000"/>
                </a:lnTo>
                <a:lnTo>
                  <a:pt x="1284240" y="1942000"/>
                </a:lnTo>
                <a:cubicBezTo>
                  <a:pt x="1284240" y="1212260"/>
                  <a:pt x="713654" y="620688"/>
                  <a:pt x="9798" y="620688"/>
                </a:cubicBezTo>
                <a:lnTo>
                  <a:pt x="0" y="620688"/>
                </a:lnTo>
                <a:close/>
              </a:path>
            </a:pathLst>
          </a:custGeom>
        </p:spPr>
        <p:txBody>
          <a:bodyPr wrap="square">
            <a:noAutofit/>
          </a:bodyPr>
          <a:lstStyle>
            <a:lvl1pPr>
              <a:defRPr/>
            </a:lvl1pPr>
          </a:lstStyle>
          <a:p>
            <a:r>
              <a:rPr lang="fi-FI"/>
              <a:t>Kuvan lisääminen: valitse tämä kehys-&gt; Lisää-välilehti-&gt;Kuvat</a:t>
            </a:r>
          </a:p>
        </p:txBody>
      </p:sp>
      <p:sp>
        <p:nvSpPr>
          <p:cNvPr id="9" name="Vapaamuotoinen: Muoto 8">
            <a:extLst>
              <a:ext uri="{FF2B5EF4-FFF2-40B4-BE49-F238E27FC236}">
                <a16:creationId xmlns:a16="http://schemas.microsoft.com/office/drawing/2014/main" id="{C8AE9F03-8D7B-40A8-96FB-CBC0F4A1E8FA}"/>
              </a:ext>
              <a:ext uri="{C183D7F6-B498-43B3-948B-1728B52AA6E4}">
                <adec:decorative xmlns:adec="http://schemas.microsoft.com/office/drawing/2017/decorative" val="1"/>
              </a:ext>
            </a:extLst>
          </p:cNvPr>
          <p:cNvSpPr>
            <a:spLocks/>
          </p:cNvSpPr>
          <p:nvPr userDrawn="1"/>
        </p:nvSpPr>
        <p:spPr>
          <a:xfrm>
            <a:off x="0"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79376" y="908720"/>
            <a:ext cx="6768752" cy="1440160"/>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79376" y="2420888"/>
            <a:ext cx="6769149" cy="4176762"/>
          </a:xfrm>
        </p:spPr>
        <p:txBody>
          <a:bodyPr/>
          <a:lstStyle>
            <a:lvl1pPr marL="342900" indent="-342900">
              <a:buFont typeface="Arial" panose="020B0604020202020204" pitchFamily="34" charset="0"/>
              <a:buChar char="•"/>
              <a:defRPr/>
            </a:lvl1pPr>
            <a:lvl3pPr>
              <a:spcAft>
                <a:spcPts val="600"/>
              </a:spcAft>
              <a:defRPr/>
            </a:lvl3pPr>
            <a:lvl4pPr>
              <a:spcBef>
                <a:spcPts val="0"/>
              </a:spcBef>
              <a:spcAft>
                <a:spcPts val="600"/>
              </a:spcAft>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187706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sisältö, kuva vasemmall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BFBBC31E-2A34-1725-53A4-A9243CB3C05A}"/>
              </a:ext>
              <a:ext uri="{C183D7F6-B498-43B3-948B-1728B52AA6E4}">
                <adec:decorative xmlns:adec="http://schemas.microsoft.com/office/drawing/2017/decorative" val="1"/>
              </a:ext>
            </a:extLst>
          </p:cNvPr>
          <p:cNvSpPr>
            <a:spLocks noGrp="1"/>
          </p:cNvSpPr>
          <p:nvPr>
            <p:ph type="pic" sz="quarter" idx="14" hasCustomPrompt="1"/>
          </p:nvPr>
        </p:nvSpPr>
        <p:spPr>
          <a:xfrm>
            <a:off x="0" y="0"/>
            <a:ext cx="5220000" cy="6858000"/>
          </a:xfrm>
          <a:custGeom>
            <a:avLst/>
            <a:gdLst>
              <a:gd name="connsiteX0" fmla="*/ 0 w 5220000"/>
              <a:gd name="connsiteY0" fmla="*/ 0 h 6858000"/>
              <a:gd name="connsiteX1" fmla="*/ 5220000 w 5220000"/>
              <a:gd name="connsiteY1" fmla="*/ 0 h 6858000"/>
              <a:gd name="connsiteX2" fmla="*/ 5220000 w 5220000"/>
              <a:gd name="connsiteY2" fmla="*/ 620856 h 6858000"/>
              <a:gd name="connsiteX3" fmla="*/ 5092907 w 5220000"/>
              <a:gd name="connsiteY3" fmla="*/ 627510 h 6858000"/>
              <a:gd name="connsiteX4" fmla="*/ 3948768 w 5220000"/>
              <a:gd name="connsiteY4" fmla="*/ 1942000 h 6858000"/>
              <a:gd name="connsiteX5" fmla="*/ 3948768 w 5220000"/>
              <a:gd name="connsiteY5" fmla="*/ 6858000 h 6858000"/>
              <a:gd name="connsiteX6" fmla="*/ 0 w 5220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20856"/>
                </a:lnTo>
                <a:lnTo>
                  <a:pt x="5092907" y="627510"/>
                </a:lnTo>
                <a:cubicBezTo>
                  <a:pt x="4450260" y="695174"/>
                  <a:pt x="3948768" y="1257869"/>
                  <a:pt x="3948768" y="1942000"/>
                </a:cubicBezTo>
                <a:lnTo>
                  <a:pt x="3948768" y="6858000"/>
                </a:lnTo>
                <a:lnTo>
                  <a:pt x="0" y="6858000"/>
                </a:lnTo>
                <a:close/>
              </a:path>
            </a:pathLst>
          </a:custGeom>
        </p:spPr>
        <p:txBody>
          <a:bodyPr wrap="square">
            <a:noAutofit/>
          </a:bodyPr>
          <a:lstStyle>
            <a:lvl1pPr>
              <a:defRPr/>
            </a:lvl1pPr>
          </a:lstStyle>
          <a:p>
            <a:r>
              <a:rPr lang="fi-FI"/>
              <a:t>Kuvan lisääminen: valitse tämä kehys-&gt; Lisää-välilehti -&gt; Kuvat</a:t>
            </a:r>
          </a:p>
        </p:txBody>
      </p:sp>
      <p:sp>
        <p:nvSpPr>
          <p:cNvPr id="11" name="Vapaamuotoinen: Muoto 10">
            <a:extLst>
              <a:ext uri="{FF2B5EF4-FFF2-40B4-BE49-F238E27FC236}">
                <a16:creationId xmlns:a16="http://schemas.microsoft.com/office/drawing/2014/main" id="{05E9F00F-BF66-DD96-BAFB-B08E62C5760A}"/>
              </a:ext>
              <a:ext uri="{C183D7F6-B498-43B3-948B-1728B52AA6E4}">
                <adec:decorative xmlns:adec="http://schemas.microsoft.com/office/drawing/2017/decorative" val="1"/>
              </a:ext>
            </a:extLst>
          </p:cNvPr>
          <p:cNvSpPr>
            <a:spLocks/>
          </p:cNvSpPr>
          <p:nvPr userDrawn="1"/>
        </p:nvSpPr>
        <p:spPr>
          <a:xfrm flipH="1">
            <a:off x="3948768"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583435" y="908720"/>
            <a:ext cx="6840760" cy="1368152"/>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584055" y="2348880"/>
            <a:ext cx="6840537" cy="4248770"/>
          </a:xfrm>
        </p:spPr>
        <p:txBody>
          <a:bodyPr/>
          <a:lstStyle/>
          <a:p>
            <a:pPr lvl="0"/>
            <a:r>
              <a:rPr lang="fi-FI"/>
              <a:t>Muokkaa tekstin perustyylejä napsauttamalla</a:t>
            </a:r>
          </a:p>
          <a:p>
            <a:pPr lvl="1"/>
            <a:r>
              <a:rPr lang="fi-FI"/>
              <a:t>toinen taso</a:t>
            </a:r>
          </a:p>
          <a:p>
            <a:pPr lvl="2"/>
            <a:r>
              <a:rPr lang="fi-FI"/>
              <a:t>kolmas taso</a:t>
            </a:r>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15827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79376" y="299195"/>
            <a:ext cx="11161240" cy="1080120"/>
          </a:xfrm>
          <a:prstGeom prst="rect">
            <a:avLst/>
          </a:prstGeom>
        </p:spPr>
        <p:txBody>
          <a:bodyPr vert="horz" lIns="91440" tIns="45720" rIns="91440" bIns="45720" rtlCol="0" anchor="ctr">
            <a:normAutofit/>
          </a:bodyPr>
          <a:lstStyle/>
          <a:p>
            <a:r>
              <a:rPr lang="fi-FI"/>
              <a:t>Lisää otsikko</a:t>
            </a:r>
          </a:p>
        </p:txBody>
      </p:sp>
      <p:sp>
        <p:nvSpPr>
          <p:cNvPr id="4" name="Alatunnisteen paikkamerkki 3">
            <a:extLst>
              <a:ext uri="{FF2B5EF4-FFF2-40B4-BE49-F238E27FC236}">
                <a16:creationId xmlns:a16="http://schemas.microsoft.com/office/drawing/2014/main" id="{2F5C381D-6702-2D6E-7D19-8A1EC9164ECE}"/>
              </a:ext>
              <a:ext uri="{C183D7F6-B498-43B3-948B-1728B52AA6E4}">
                <adec:decorative xmlns:adec="http://schemas.microsoft.com/office/drawing/2017/decorative" val="1"/>
              </a:ext>
            </a:extLst>
          </p:cNvPr>
          <p:cNvSpPr>
            <a:spLocks noGrp="1"/>
          </p:cNvSpPr>
          <p:nvPr>
            <p:ph type="ftr" sz="quarter" idx="3"/>
          </p:nvPr>
        </p:nvSpPr>
        <p:spPr>
          <a:xfrm>
            <a:off x="3359696" y="6448251"/>
            <a:ext cx="5472608" cy="282577"/>
          </a:xfrm>
          <a:prstGeom prst="rect">
            <a:avLst/>
          </a:prstGeom>
        </p:spPr>
        <p:txBody>
          <a:bodyPr vert="horz" lIns="91440" tIns="45720" rIns="91440" bIns="45720" rtlCol="0" anchor="ctr"/>
          <a:lstStyle>
            <a:lvl1pPr algn="ctr">
              <a:defRPr sz="1050" b="1">
                <a:solidFill>
                  <a:schemeClr val="accent1"/>
                </a:solidFill>
                <a:latin typeface="Titillium Web" panose="00000300000000000000" pitchFamily="2" charset="0"/>
              </a:defRPr>
            </a:lvl1p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AB4EECB2-66BA-079B-47DA-25C377610443}"/>
              </a:ext>
              <a:ext uri="{C183D7F6-B498-43B3-948B-1728B52AA6E4}">
                <adec:decorative xmlns:adec="http://schemas.microsoft.com/office/drawing/2017/decorative" val="1"/>
              </a:ext>
            </a:extLst>
          </p:cNvPr>
          <p:cNvSpPr>
            <a:spLocks noGrp="1"/>
          </p:cNvSpPr>
          <p:nvPr>
            <p:ph type="sldNum" sz="quarter" idx="4"/>
          </p:nvPr>
        </p:nvSpPr>
        <p:spPr>
          <a:xfrm>
            <a:off x="10704512" y="6448251"/>
            <a:ext cx="1159024" cy="365125"/>
          </a:xfrm>
          <a:prstGeom prst="rect">
            <a:avLst/>
          </a:prstGeom>
        </p:spPr>
        <p:txBody>
          <a:bodyPr vert="horz" lIns="91440" tIns="45720" rIns="91440" bIns="45720" rtlCol="0" anchor="ctr"/>
          <a:lstStyle>
            <a:lvl1pPr algn="r">
              <a:defRPr sz="1050">
                <a:solidFill>
                  <a:schemeClr val="tx1">
                    <a:tint val="75000"/>
                  </a:schemeClr>
                </a:solidFill>
                <a:latin typeface="Source Sans Pro" panose="020B0503030403020204" pitchFamily="34" charset="0"/>
                <a:ea typeface="Source Sans Pro" panose="020B0503030403020204" pitchFamily="34" charset="0"/>
              </a:defRPr>
            </a:lvl1pPr>
          </a:lstStyle>
          <a:p>
            <a:fld id="{A807F21D-6A63-4E75-89AA-A3F521749085}" type="slidenum">
              <a:rPr lang="fi-FI" smtClean="0"/>
              <a:pPr/>
              <a:t>‹#›</a:t>
            </a:fld>
            <a:endParaRPr lang="fi-FI"/>
          </a:p>
        </p:txBody>
      </p:sp>
      <p:sp>
        <p:nvSpPr>
          <p:cNvPr id="8" name="Tekstin paikkamerkki 7">
            <a:extLst>
              <a:ext uri="{FF2B5EF4-FFF2-40B4-BE49-F238E27FC236}">
                <a16:creationId xmlns:a16="http://schemas.microsoft.com/office/drawing/2014/main" id="{884D4D8D-45A5-E74C-2E65-9F8E1F23935F}"/>
              </a:ext>
            </a:extLst>
          </p:cNvPr>
          <p:cNvSpPr>
            <a:spLocks noGrp="1"/>
          </p:cNvSpPr>
          <p:nvPr>
            <p:ph type="body" idx="1"/>
          </p:nvPr>
        </p:nvSpPr>
        <p:spPr>
          <a:xfrm>
            <a:off x="551384" y="1556792"/>
            <a:ext cx="11089232" cy="4536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4"/>
            <a:endParaRPr lang="fi-FI"/>
          </a:p>
        </p:txBody>
      </p:sp>
    </p:spTree>
  </p:cSld>
  <p:clrMap bg1="lt1" tx1="dk1" bg2="lt2" tx2="dk2" accent1="accent1" accent2="accent2" accent3="accent3" accent4="accent4" accent5="accent5" accent6="accent6" hlink="hlink" folHlink="folHlink"/>
  <p:sldLayoutIdLst>
    <p:sldLayoutId id="2147483670" r:id="rId1"/>
    <p:sldLayoutId id="2147483686" r:id="rId2"/>
    <p:sldLayoutId id="2147483691" r:id="rId3"/>
    <p:sldLayoutId id="2147483674" r:id="rId4"/>
    <p:sldLayoutId id="2147483680" r:id="rId5"/>
    <p:sldLayoutId id="2147483704" r:id="rId6"/>
    <p:sldLayoutId id="2147483705" r:id="rId7"/>
    <p:sldLayoutId id="2147483668" r:id="rId8"/>
    <p:sldLayoutId id="2147483669" r:id="rId9"/>
    <p:sldLayoutId id="2147483708" r:id="rId10"/>
    <p:sldLayoutId id="2147483650" r:id="rId11"/>
    <p:sldLayoutId id="2147483675" r:id="rId12"/>
    <p:sldLayoutId id="2147483681" r:id="rId13"/>
    <p:sldLayoutId id="2147483697" r:id="rId14"/>
    <p:sldLayoutId id="2147483676" r:id="rId15"/>
    <p:sldLayoutId id="2147483707" r:id="rId16"/>
    <p:sldLayoutId id="2147483687" r:id="rId17"/>
    <p:sldLayoutId id="2147483739" r:id="rId18"/>
    <p:sldLayoutId id="2147483699" r:id="rId19"/>
    <p:sldLayoutId id="2147483679" r:id="rId20"/>
    <p:sldLayoutId id="2147483696" r:id="rId21"/>
    <p:sldLayoutId id="2147483700" r:id="rId22"/>
    <p:sldLayoutId id="2147483682" r:id="rId23"/>
    <p:sldLayoutId id="2147483689" r:id="rId24"/>
    <p:sldLayoutId id="2147483683" r:id="rId25"/>
    <p:sldLayoutId id="2147483701" r:id="rId26"/>
    <p:sldLayoutId id="2147483706" r:id="rId27"/>
    <p:sldLayoutId id="2147483703" r:id="rId28"/>
    <p:sldLayoutId id="2147483710" r:id="rId29"/>
    <p:sldLayoutId id="2147483738" r:id="rId30"/>
  </p:sldLayoutIdLst>
  <p:hf hdr="0" dt="0"/>
  <p:txStyles>
    <p:titleStyle>
      <a:lvl1pPr algn="l" defTabSz="914400" rtl="0" eaLnBrk="1" latinLnBrk="0" hangingPunct="1">
        <a:spcBef>
          <a:spcPct val="0"/>
        </a:spcBef>
        <a:buNone/>
        <a:defRPr sz="3600" b="1" kern="1200">
          <a:solidFill>
            <a:schemeClr val="tx1"/>
          </a:solidFill>
          <a:latin typeface="Titillium Web" panose="00000300000000000000" pitchFamily="2" charset="0"/>
          <a:ea typeface="+mj-ea"/>
          <a:cs typeface="+mj-cs"/>
        </a:defRPr>
      </a:lvl1pPr>
    </p:titleStyle>
    <p:bodyStyle>
      <a:lvl1pPr marL="342900" indent="-342900" algn="l" defTabSz="914400" rtl="0" eaLnBrk="1" latinLnBrk="0" hangingPunct="1">
        <a:spcBef>
          <a:spcPts val="600"/>
        </a:spcBef>
        <a:spcAft>
          <a:spcPts val="600"/>
        </a:spcAft>
        <a:buClr>
          <a:srgbClr val="F49915"/>
        </a:buClr>
        <a:buFont typeface="Arial" panose="020B0604020202020204" pitchFamily="34" charset="0"/>
        <a:buChar char="•"/>
        <a:defRPr sz="2200" kern="1200" baseline="0">
          <a:solidFill>
            <a:schemeClr val="tx2"/>
          </a:solidFill>
          <a:latin typeface="+mn-lt"/>
          <a:ea typeface="+mn-ea"/>
          <a:cs typeface="Arial" pitchFamily="34" charset="0"/>
        </a:defRPr>
      </a:lvl1pPr>
      <a:lvl2pPr marL="666900" indent="-342900" algn="l" defTabSz="914400" rtl="0" eaLnBrk="1" latinLnBrk="0" hangingPunct="1">
        <a:spcBef>
          <a:spcPts val="0"/>
        </a:spcBef>
        <a:spcAft>
          <a:spcPts val="600"/>
        </a:spcAft>
        <a:buClr>
          <a:srgbClr val="F49915"/>
        </a:buClr>
        <a:buFont typeface="Arial" panose="020B0604020202020204" pitchFamily="34" charset="0"/>
        <a:buChar char="•"/>
        <a:defRPr sz="2200" kern="1200">
          <a:solidFill>
            <a:schemeClr val="tx2"/>
          </a:solidFill>
          <a:latin typeface="+mn-lt"/>
          <a:ea typeface="+mn-ea"/>
          <a:cs typeface="Arial" pitchFamily="34" charset="0"/>
        </a:defRPr>
      </a:lvl2pPr>
      <a:lvl3pPr marL="1116000" indent="-216000" algn="l" defTabSz="914400" rtl="0" eaLnBrk="1" latinLnBrk="0" hangingPunct="1">
        <a:spcBef>
          <a:spcPts val="0"/>
        </a:spcBef>
        <a:spcAft>
          <a:spcPts val="600"/>
        </a:spcAft>
        <a:buClr>
          <a:srgbClr val="F49915"/>
        </a:buClr>
        <a:buFont typeface="Arial" panose="020B0604020202020204" pitchFamily="34" charset="0"/>
        <a:buChar char="•"/>
        <a:defRPr sz="2200" b="0" i="0" kern="1200" baseline="0">
          <a:solidFill>
            <a:schemeClr val="tx2"/>
          </a:solidFill>
          <a:latin typeface="+mn-lt"/>
          <a:ea typeface="+mn-ea"/>
          <a:cs typeface="Arial" pitchFamily="34" charset="0"/>
        </a:defRPr>
      </a:lvl3pPr>
      <a:lvl4pPr marL="1116000" indent="-216000" algn="l" defTabSz="914400" rtl="0" eaLnBrk="1" latinLnBrk="0" hangingPunct="1">
        <a:spcBef>
          <a:spcPts val="400"/>
        </a:spcBef>
        <a:spcAft>
          <a:spcPts val="600"/>
        </a:spcAft>
        <a:buClr>
          <a:srgbClr val="F49915"/>
        </a:buClr>
        <a:buFont typeface="Arial" panose="020B0604020202020204" pitchFamily="34" charset="0"/>
        <a:buChar char="•"/>
        <a:defRPr sz="2200" kern="1200">
          <a:solidFill>
            <a:schemeClr val="tx2"/>
          </a:solidFill>
          <a:latin typeface="+mn-lt"/>
          <a:ea typeface="+mn-ea"/>
          <a:cs typeface="Arial" pitchFamily="34" charset="0"/>
        </a:defRPr>
      </a:lvl4pPr>
      <a:lvl5pPr marL="1116000" indent="-216000" algn="l" defTabSz="914400" rtl="0" eaLnBrk="1" latinLnBrk="0" hangingPunct="1">
        <a:spcBef>
          <a:spcPct val="20000"/>
        </a:spcBef>
        <a:buClr>
          <a:srgbClr val="F49915"/>
        </a:buClr>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B671-0D3E-F5B8-0BDF-75F62174C964}"/>
            </a:ext>
          </a:extLst>
        </p:cNvPr>
        <p:cNvGrpSpPr/>
        <p:nvPr/>
      </p:nvGrpSpPr>
      <p:grpSpPr>
        <a:xfrm>
          <a:off x="0" y="0"/>
          <a:ext cx="0" cy="0"/>
          <a:chOff x="0" y="0"/>
          <a:chExt cx="0" cy="0"/>
        </a:xfrm>
      </p:grpSpPr>
      <p:pic>
        <p:nvPicPr>
          <p:cNvPr id="11" name="Picture Placeholder 12">
            <a:extLst>
              <a:ext uri="{FF2B5EF4-FFF2-40B4-BE49-F238E27FC236}">
                <a16:creationId xmlns:a16="http://schemas.microsoft.com/office/drawing/2014/main" id="{BEADA362-5E17-299F-E582-1056EACDF38F}"/>
              </a:ext>
              <a:ext uri="{C183D7F6-B498-43B3-948B-1728B52AA6E4}">
                <adec:decorative xmlns:adec="http://schemas.microsoft.com/office/drawing/2017/decorative" val="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3" t="7394" r="73" b="55060"/>
          <a:stretch/>
        </p:blipFill>
        <p:spPr>
          <a:xfrm>
            <a:off x="0" y="0"/>
            <a:ext cx="12192000" cy="6858000"/>
          </a:xfrm>
        </p:spPr>
      </p:pic>
      <p:sp>
        <p:nvSpPr>
          <p:cNvPr id="8" name="Text Placeholder 7">
            <a:extLst>
              <a:ext uri="{FF2B5EF4-FFF2-40B4-BE49-F238E27FC236}">
                <a16:creationId xmlns:a16="http://schemas.microsoft.com/office/drawing/2014/main" id="{CFAA6812-5ACC-B52A-3DB3-BD25BA8370B7}"/>
              </a:ext>
            </a:extLst>
          </p:cNvPr>
          <p:cNvSpPr>
            <a:spLocks noGrp="1"/>
          </p:cNvSpPr>
          <p:nvPr>
            <p:ph type="body" sz="quarter" idx="13"/>
          </p:nvPr>
        </p:nvSpPr>
        <p:spPr>
          <a:xfrm flipH="1">
            <a:off x="4983981" y="2034000"/>
            <a:ext cx="7268400" cy="4824000"/>
          </a:xfrm>
        </p:spPr>
        <p:txBody>
          <a:bodyPr/>
          <a:lstStyle/>
          <a:p>
            <a:endParaRPr lang="fi-FI" dirty="0"/>
          </a:p>
        </p:txBody>
      </p:sp>
      <p:sp>
        <p:nvSpPr>
          <p:cNvPr id="4" name="Title 3">
            <a:extLst>
              <a:ext uri="{FF2B5EF4-FFF2-40B4-BE49-F238E27FC236}">
                <a16:creationId xmlns:a16="http://schemas.microsoft.com/office/drawing/2014/main" id="{51091A00-5072-0802-B004-16DCB701CD0A}"/>
              </a:ext>
            </a:extLst>
          </p:cNvPr>
          <p:cNvSpPr>
            <a:spLocks noGrp="1"/>
          </p:cNvSpPr>
          <p:nvPr>
            <p:ph type="title"/>
          </p:nvPr>
        </p:nvSpPr>
        <p:spPr/>
        <p:txBody>
          <a:bodyPr>
            <a:normAutofit fontScale="90000"/>
          </a:bodyPr>
          <a:lstStyle/>
          <a:p>
            <a:r>
              <a:rPr lang="fi-FI"/>
              <a:t>Uudenmaan ja Pohjois-Pohjanmaan yhteinen skenaariotarkastelu</a:t>
            </a:r>
          </a:p>
        </p:txBody>
      </p:sp>
      <p:sp>
        <p:nvSpPr>
          <p:cNvPr id="5" name="Text Placeholder 4">
            <a:extLst>
              <a:ext uri="{FF2B5EF4-FFF2-40B4-BE49-F238E27FC236}">
                <a16:creationId xmlns:a16="http://schemas.microsoft.com/office/drawing/2014/main" id="{5BB48F14-308D-5E16-E057-F4B5339C8124}"/>
              </a:ext>
            </a:extLst>
          </p:cNvPr>
          <p:cNvSpPr>
            <a:spLocks noGrp="1"/>
          </p:cNvSpPr>
          <p:nvPr>
            <p:ph type="body" sz="quarter" idx="10"/>
          </p:nvPr>
        </p:nvSpPr>
        <p:spPr/>
        <p:txBody>
          <a:bodyPr/>
          <a:lstStyle/>
          <a:p>
            <a:r>
              <a:rPr lang="fi-FI" dirty="0"/>
              <a:t>Liite: Strategisen ennakoinnin menetelmät </a:t>
            </a:r>
            <a:br>
              <a:rPr lang="fi-FI" dirty="0"/>
            </a:br>
            <a:r>
              <a:rPr lang="fi-FI" dirty="0"/>
              <a:t>työn hyödyntämiseen</a:t>
            </a:r>
          </a:p>
        </p:txBody>
      </p:sp>
      <p:pic>
        <p:nvPicPr>
          <p:cNvPr id="13" name="Picture 4" descr="Viestintä ja logot - Pohjois-Pohjanmaan liitto">
            <a:extLst>
              <a:ext uri="{FF2B5EF4-FFF2-40B4-BE49-F238E27FC236}">
                <a16:creationId xmlns:a16="http://schemas.microsoft.com/office/drawing/2014/main" id="{E6BA22E4-83B7-FB47-C9E7-804340F7E27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6138" y="1010724"/>
            <a:ext cx="1785168" cy="4103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udenmaan liiton logo ja Uudenmaan vaakuna - Uudenmaan liitto">
            <a:extLst>
              <a:ext uri="{FF2B5EF4-FFF2-40B4-BE49-F238E27FC236}">
                <a16:creationId xmlns:a16="http://schemas.microsoft.com/office/drawing/2014/main" id="{67F2EACB-AB57-41A8-2839-A942588E70A8}"/>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6139" y="160179"/>
            <a:ext cx="1785168" cy="6443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943B401-16EC-BB94-BFE1-CBF5FB65A0B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6138" y="1627276"/>
            <a:ext cx="1440455" cy="599877"/>
          </a:xfrm>
          <a:prstGeom prst="rect">
            <a:avLst/>
          </a:prstGeom>
        </p:spPr>
      </p:pic>
    </p:spTree>
    <p:extLst>
      <p:ext uri="{BB962C8B-B14F-4D97-AF65-F5344CB8AC3E}">
        <p14:creationId xmlns:p14="http://schemas.microsoft.com/office/powerpoint/2010/main" val="404962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88F9-CFFE-38BD-6412-56372F03B471}"/>
              </a:ext>
            </a:extLst>
          </p:cNvPr>
          <p:cNvSpPr>
            <a:spLocks noGrp="1"/>
          </p:cNvSpPr>
          <p:nvPr>
            <p:ph type="title"/>
          </p:nvPr>
        </p:nvSpPr>
        <p:spPr/>
        <p:txBody>
          <a:bodyPr>
            <a:normAutofit fontScale="90000"/>
          </a:bodyPr>
          <a:lstStyle/>
          <a:p>
            <a:r>
              <a:rPr lang="fi-FI"/>
              <a:t>Johdanto: Strategisen ennakoinnin menetelmät työn hyödyntämiseen</a:t>
            </a:r>
          </a:p>
        </p:txBody>
      </p:sp>
      <p:sp>
        <p:nvSpPr>
          <p:cNvPr id="3" name="Footer Placeholder 2">
            <a:extLst>
              <a:ext uri="{FF2B5EF4-FFF2-40B4-BE49-F238E27FC236}">
                <a16:creationId xmlns:a16="http://schemas.microsoft.com/office/drawing/2014/main" id="{75FD31CF-75FF-88DF-5BBD-0790BD84CB32}"/>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969696"/>
                </a:solidFill>
                <a:effectLst/>
                <a:uLnTx/>
                <a:uFillTx/>
                <a:latin typeface="Titillium Web" panose="00000300000000000000" pitchFamily="2" charset="0"/>
                <a:ea typeface="+mn-ea"/>
                <a:cs typeface="+mn-cs"/>
              </a:rPr>
              <a:t>Uudenmaan liitto </a:t>
            </a:r>
            <a:r>
              <a:rPr kumimoji="0" lang="fi-FI" sz="1050" b="1" i="0" u="none" strike="noStrike" kern="1200" cap="none" spc="0" normalizeH="0" baseline="0" noProof="0">
                <a:ln>
                  <a:noFill/>
                </a:ln>
                <a:solidFill>
                  <a:srgbClr val="F49915"/>
                </a:solidFill>
                <a:effectLst/>
                <a:uLnTx/>
                <a:uFillTx/>
                <a:latin typeface="Titillium Web" panose="00000300000000000000" pitchFamily="2" charset="0"/>
                <a:ea typeface="+mn-ea"/>
                <a:cs typeface="+mn-cs"/>
              </a:rPr>
              <a:t>| </a:t>
            </a:r>
            <a:r>
              <a:rPr kumimoji="0" lang="fi-FI" sz="1050" b="1" i="0" u="none" strike="noStrike" kern="1200" cap="none" spc="0" normalizeH="0" baseline="0" noProof="0">
                <a:ln>
                  <a:noFill/>
                </a:ln>
                <a:solidFill>
                  <a:srgbClr val="969696"/>
                </a:solidFill>
                <a:effectLst/>
                <a:uLnTx/>
                <a:uFillTx/>
                <a:latin typeface="Titillium Web" panose="00000300000000000000" pitchFamily="2" charset="0"/>
                <a:ea typeface="+mn-ea"/>
                <a:cs typeface="+mn-cs"/>
              </a:rPr>
              <a:t>Nylands förbund </a:t>
            </a:r>
            <a:r>
              <a:rPr kumimoji="0" lang="fi-FI" sz="1050" b="1" i="0" u="none" strike="noStrike" kern="1200" cap="none" spc="0" normalizeH="0" baseline="0" noProof="0">
                <a:ln>
                  <a:noFill/>
                </a:ln>
                <a:solidFill>
                  <a:srgbClr val="F49915"/>
                </a:solidFill>
                <a:effectLst/>
                <a:uLnTx/>
                <a:uFillTx/>
                <a:latin typeface="Titillium Web" panose="00000300000000000000" pitchFamily="2" charset="0"/>
                <a:ea typeface="+mn-ea"/>
                <a:cs typeface="+mn-cs"/>
              </a:rPr>
              <a:t>| </a:t>
            </a:r>
            <a:r>
              <a:rPr kumimoji="0" lang="fi-FI" sz="1050" b="1" i="0" u="none" strike="noStrike" kern="1200" cap="none" spc="0" normalizeH="0" baseline="0" noProof="0">
                <a:ln>
                  <a:noFill/>
                </a:ln>
                <a:solidFill>
                  <a:srgbClr val="969696"/>
                </a:solidFill>
                <a:effectLst/>
                <a:uLnTx/>
                <a:uFillTx/>
                <a:latin typeface="Titillium Web" panose="00000300000000000000" pitchFamily="2" charset="0"/>
                <a:ea typeface="+mn-ea"/>
                <a:cs typeface="+mn-cs"/>
              </a:rPr>
              <a:t>Helsinki-Uusimaa Regional Council</a:t>
            </a:r>
          </a:p>
        </p:txBody>
      </p:sp>
      <p:sp>
        <p:nvSpPr>
          <p:cNvPr id="4" name="Slide Number Placeholder 3">
            <a:extLst>
              <a:ext uri="{FF2B5EF4-FFF2-40B4-BE49-F238E27FC236}">
                <a16:creationId xmlns:a16="http://schemas.microsoft.com/office/drawing/2014/main" id="{E5C5A7C1-1F7C-E7DA-7E03-7458B9E1A83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F21D-6A63-4E75-89AA-A3F521749085}" type="slidenum">
              <a:rPr kumimoji="0" lang="fi-FI" sz="1050" b="0" i="0" u="none" strike="noStrike" kern="1200" cap="none" spc="0" normalizeH="0" baseline="0" noProof="0" smtClean="0">
                <a:ln>
                  <a:noFill/>
                </a:ln>
                <a:solidFill>
                  <a:srgbClr val="3F3F3F">
                    <a:tint val="75000"/>
                  </a:srgbClr>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050" b="0" i="0" u="none" strike="noStrike" kern="1200" cap="none" spc="0" normalizeH="0" baseline="0" noProof="0">
              <a:ln>
                <a:noFill/>
              </a:ln>
              <a:solidFill>
                <a:srgbClr val="3F3F3F">
                  <a:tint val="75000"/>
                </a:srgbClr>
              </a:solidFill>
              <a:effectLst/>
              <a:uLnTx/>
              <a:uFillTx/>
              <a:latin typeface="Source Sans Pro" panose="020B0503030403020204" pitchFamily="34" charset="0"/>
              <a:ea typeface="Source Sans Pro" panose="020B0503030403020204" pitchFamily="34" charset="0"/>
              <a:cs typeface="+mn-cs"/>
            </a:endParaRPr>
          </a:p>
        </p:txBody>
      </p:sp>
      <p:sp>
        <p:nvSpPr>
          <p:cNvPr id="6" name="Sisällön paikkamerkki 1">
            <a:extLst>
              <a:ext uri="{FF2B5EF4-FFF2-40B4-BE49-F238E27FC236}">
                <a16:creationId xmlns:a16="http://schemas.microsoft.com/office/drawing/2014/main" id="{00A6E343-EB17-9FB6-5139-CB9DB4B9636E}"/>
              </a:ext>
            </a:extLst>
          </p:cNvPr>
          <p:cNvSpPr txBox="1">
            <a:spLocks/>
          </p:cNvSpPr>
          <p:nvPr/>
        </p:nvSpPr>
        <p:spPr>
          <a:xfrm>
            <a:off x="728563" y="1471305"/>
            <a:ext cx="10732028" cy="1204912"/>
          </a:xfrm>
          <a:prstGeom prst="rect">
            <a:avLst/>
          </a:prstGeom>
        </p:spPr>
        <p:txBody>
          <a:bodyPr anchor="ctr"/>
          <a:lstStyle>
            <a:lvl1pPr marL="268288" indent="-268288" algn="l" defTabSz="914400" rtl="0" eaLnBrk="1" latinLnBrk="0" hangingPunct="1">
              <a:lnSpc>
                <a:spcPct val="82000"/>
              </a:lnSpc>
              <a:spcBef>
                <a:spcPts val="600"/>
              </a:spcBef>
              <a:buClr>
                <a:schemeClr val="bg2"/>
              </a:buClr>
              <a:buSzPct val="80000"/>
              <a:buFont typeface="Arial" panose="020B0604020202020204" pitchFamily="34" charset="0"/>
              <a:buChar char="•"/>
              <a:defRPr sz="1400" b="0" i="0" kern="1200">
                <a:solidFill>
                  <a:schemeClr val="tx1">
                    <a:lumMod val="50000"/>
                  </a:schemeClr>
                </a:solidFill>
                <a:latin typeface="Arial Nova Light" panose="020B0304020202020204" pitchFamily="34" charset="0"/>
                <a:ea typeface="+mn-ea"/>
                <a:cs typeface="+mn-cs"/>
              </a:defRPr>
            </a:lvl1pPr>
            <a:lvl2pPr marL="360363" indent="-185738" algn="l" defTabSz="914400" rtl="0" eaLnBrk="1" latinLnBrk="0" hangingPunct="1">
              <a:lnSpc>
                <a:spcPct val="82000"/>
              </a:lnSpc>
              <a:spcBef>
                <a:spcPts val="600"/>
              </a:spcBef>
              <a:buClr>
                <a:schemeClr val="bg2"/>
              </a:buClr>
              <a:buSzPct val="60000"/>
              <a:buFont typeface="Courier New" panose="02070309020205020404" pitchFamily="49" charset="0"/>
              <a:buChar char="o"/>
              <a:defRPr sz="1200" b="0" i="0" kern="1200">
                <a:solidFill>
                  <a:schemeClr val="tx1">
                    <a:lumMod val="50000"/>
                  </a:schemeClr>
                </a:solidFill>
                <a:latin typeface="Arial Nova Light" panose="020B0304020202020204" pitchFamily="34" charset="0"/>
                <a:ea typeface="+mn-ea"/>
                <a:cs typeface="+mn-cs"/>
              </a:defRPr>
            </a:lvl2pPr>
            <a:lvl3pPr marL="534988" indent="-228600" algn="l" defTabSz="914400" rtl="0" eaLnBrk="1" latinLnBrk="0" hangingPunct="1">
              <a:lnSpc>
                <a:spcPct val="82000"/>
              </a:lnSpc>
              <a:spcBef>
                <a:spcPts val="600"/>
              </a:spcBef>
              <a:buClr>
                <a:schemeClr val="bg2"/>
              </a:buClr>
              <a:buSzPct val="80000"/>
              <a:buFont typeface="Wingdings" panose="05000000000000000000" pitchFamily="2" charset="2"/>
              <a:buChar char="§"/>
              <a:defRPr sz="1100" b="0" i="0" kern="1200">
                <a:solidFill>
                  <a:schemeClr val="tx1">
                    <a:lumMod val="50000"/>
                  </a:schemeClr>
                </a:solidFill>
                <a:latin typeface="Arial Nova Light" panose="020B0304020202020204" pitchFamily="34" charset="0"/>
                <a:ea typeface="+mn-ea"/>
                <a:cs typeface="+mn-cs"/>
              </a:defRPr>
            </a:lvl3pPr>
            <a:lvl4pPr marL="625475"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4pPr>
            <a:lvl5pPr marL="896938"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82000"/>
              </a:lnSpc>
              <a:spcBef>
                <a:spcPts val="600"/>
              </a:spcBef>
              <a:spcAft>
                <a:spcPts val="0"/>
              </a:spcAft>
              <a:buClr>
                <a:srgbClr val="EBEBEB"/>
              </a:buClr>
              <a:buSzPct val="80000"/>
              <a:buFont typeface="Arial" panose="020B0604020202020204" pitchFamily="34" charset="0"/>
              <a:buNone/>
              <a:tabLst/>
              <a:defRPr/>
            </a:pPr>
            <a:r>
              <a:rPr kumimoji="0" lang="fi-FI" sz="1400" b="1" i="0" u="none" strike="noStrike" kern="1200" cap="none" spc="0" normalizeH="0" baseline="0" noProof="0" dirty="0">
                <a:ln>
                  <a:noFill/>
                </a:ln>
                <a:solidFill>
                  <a:srgbClr val="3F3F3F">
                    <a:lumMod val="50000"/>
                  </a:srgbClr>
                </a:solidFill>
                <a:effectLst/>
                <a:uLnTx/>
                <a:uFillTx/>
                <a:latin typeface="Source Sans Pro"/>
                <a:ea typeface="+mn-ea"/>
                <a:cs typeface="+mn-cs"/>
              </a:rPr>
              <a:t>Tästä liitteestä löytyvät strategisen ennakoinnin menetelmät työn hyödyntämiseen, </a:t>
            </a:r>
            <a:r>
              <a:rPr kumimoji="0" lang="fi-FI" sz="1400" b="0" i="0" u="none" strike="noStrike" kern="1200" cap="none" spc="0" normalizeH="0" baseline="0" noProof="0" dirty="0">
                <a:ln>
                  <a:noFill/>
                </a:ln>
                <a:solidFill>
                  <a:srgbClr val="3F3F3F">
                    <a:lumMod val="50000"/>
                  </a:srgbClr>
                </a:solidFill>
                <a:effectLst/>
                <a:uLnTx/>
                <a:uFillTx/>
                <a:latin typeface="Source Sans Pro"/>
                <a:ea typeface="+mn-ea"/>
                <a:cs typeface="+mn-cs"/>
              </a:rPr>
              <a:t>jotta työtä voidaan soveltaa alueiden ja siellä toimivien organisaatioiden kehittämisessä. Menetelmät on jaettu kahteen osaan: </a:t>
            </a:r>
            <a:r>
              <a:rPr kumimoji="0" lang="fi-FI" sz="1400" b="1" i="0" u="none" strike="noStrike" kern="1200" cap="none" spc="0" normalizeH="0" baseline="0" noProof="0" dirty="0">
                <a:ln>
                  <a:noFill/>
                </a:ln>
                <a:solidFill>
                  <a:srgbClr val="3F3F3F">
                    <a:lumMod val="50000"/>
                  </a:srgbClr>
                </a:solidFill>
                <a:effectLst/>
                <a:uLnTx/>
                <a:uFillTx/>
                <a:latin typeface="Source Sans Pro"/>
                <a:ea typeface="+mn-ea"/>
                <a:cs typeface="+mn-cs"/>
              </a:rPr>
              <a:t>1) Tulevaisuuden ymmärtäminen skenaarioiden pohjalta hyödyntäen tarvittaessa referenssiskenaariomenetelmää </a:t>
            </a:r>
            <a:r>
              <a:rPr kumimoji="0" lang="fi-FI" sz="1400" b="0" i="0" u="none" strike="noStrike" kern="1200" cap="none" spc="0" normalizeH="0" baseline="0" noProof="0" dirty="0">
                <a:ln>
                  <a:noFill/>
                </a:ln>
                <a:solidFill>
                  <a:srgbClr val="3F3F3F">
                    <a:lumMod val="50000"/>
                  </a:srgbClr>
                </a:solidFill>
                <a:effectLst/>
                <a:uLnTx/>
                <a:uFillTx/>
                <a:latin typeface="Source Sans Pro"/>
                <a:ea typeface="+mn-ea"/>
                <a:cs typeface="+mn-cs"/>
              </a:rPr>
              <a:t>ja </a:t>
            </a:r>
            <a:r>
              <a:rPr kumimoji="0" lang="fi-FI" sz="1400" b="1" i="0" u="none" strike="noStrike" kern="1200" cap="none" spc="0" normalizeH="0" baseline="0" noProof="0" dirty="0">
                <a:ln>
                  <a:noFill/>
                </a:ln>
                <a:solidFill>
                  <a:srgbClr val="3F3F3F">
                    <a:lumMod val="50000"/>
                  </a:srgbClr>
                </a:solidFill>
                <a:effectLst/>
                <a:uLnTx/>
                <a:uFillTx/>
                <a:latin typeface="Source Sans Pro"/>
                <a:ea typeface="+mn-ea"/>
                <a:cs typeface="+mn-cs"/>
              </a:rPr>
              <a:t>2) Tulevaisuuden luominen eli tulevaisuuslähtöinen suunnittelu skenaarioiden vaikutusanalyysien avulla. </a:t>
            </a:r>
            <a:r>
              <a:rPr kumimoji="0" lang="fi-FI" sz="1400" b="0" i="0" u="none" strike="noStrike" kern="1200" cap="none" spc="0" normalizeH="0" baseline="0" noProof="0" dirty="0">
                <a:ln>
                  <a:noFill/>
                </a:ln>
                <a:solidFill>
                  <a:srgbClr val="3F3F3F">
                    <a:lumMod val="50000"/>
                  </a:srgbClr>
                </a:solidFill>
                <a:effectLst/>
                <a:uLnTx/>
                <a:uFillTx/>
                <a:latin typeface="Source Sans Pro"/>
                <a:ea typeface="+mn-ea"/>
                <a:cs typeface="+mn-cs"/>
              </a:rPr>
              <a:t>Seuraavalla kahdella sivulla on kuvattu tarkemmin molemmat menetelmät, joita voidaan jatkossa hyödyntää niin koko maakunnan kuin alueilla sijaitsevien yksittäisten organisaatioiden kehittämisessä.</a:t>
            </a:r>
            <a:endParaRPr kumimoji="0" lang="fi-FI" sz="1400" b="1" i="0" u="none" strike="noStrike" kern="1200" cap="none" spc="0" normalizeH="0" baseline="0" noProof="0" dirty="0">
              <a:ln>
                <a:noFill/>
              </a:ln>
              <a:solidFill>
                <a:srgbClr val="3F3F3F">
                  <a:lumMod val="50000"/>
                </a:srgbClr>
              </a:solidFill>
              <a:effectLst/>
              <a:uLnTx/>
              <a:uFillTx/>
              <a:latin typeface="Source Sans Pro"/>
              <a:ea typeface="+mn-ea"/>
              <a:cs typeface="+mn-cs"/>
            </a:endParaRPr>
          </a:p>
        </p:txBody>
      </p:sp>
      <p:sp>
        <p:nvSpPr>
          <p:cNvPr id="7" name="Text Placeholder 4">
            <a:extLst>
              <a:ext uri="{FF2B5EF4-FFF2-40B4-BE49-F238E27FC236}">
                <a16:creationId xmlns:a16="http://schemas.microsoft.com/office/drawing/2014/main" id="{0174706A-66A5-AD65-9540-EBA09311F8E9}"/>
              </a:ext>
            </a:extLst>
          </p:cNvPr>
          <p:cNvSpPr txBox="1">
            <a:spLocks/>
          </p:cNvSpPr>
          <p:nvPr/>
        </p:nvSpPr>
        <p:spPr>
          <a:xfrm>
            <a:off x="280925" y="2845421"/>
            <a:ext cx="5815076" cy="3814027"/>
          </a:xfrm>
          <a:prstGeom prst="rect">
            <a:avLst/>
          </a:prstGeom>
          <a:solidFill>
            <a:schemeClr val="bg1">
              <a:lumMod val="95000"/>
            </a:schemeClr>
          </a:solidFill>
        </p:spPr>
        <p:txBody>
          <a:bodyPr anchor="t">
            <a:normAutofit/>
          </a:bodyPr>
          <a:lstStyle>
            <a:lvl1pPr marL="268288" indent="-268288" algn="l" defTabSz="914400" rtl="0" eaLnBrk="1" latinLnBrk="0" hangingPunct="1">
              <a:lnSpc>
                <a:spcPct val="82000"/>
              </a:lnSpc>
              <a:spcBef>
                <a:spcPts val="600"/>
              </a:spcBef>
              <a:buClr>
                <a:schemeClr val="bg2"/>
              </a:buClr>
              <a:buSzPct val="80000"/>
              <a:buFont typeface="Arial" panose="020B0604020202020204" pitchFamily="34" charset="0"/>
              <a:buChar char="•"/>
              <a:defRPr sz="1400" b="0" i="0" kern="1200">
                <a:solidFill>
                  <a:schemeClr val="tx1">
                    <a:lumMod val="50000"/>
                  </a:schemeClr>
                </a:solidFill>
                <a:latin typeface="Arial Nova Light" panose="020B0304020202020204" pitchFamily="34" charset="0"/>
                <a:ea typeface="+mn-ea"/>
                <a:cs typeface="+mn-cs"/>
              </a:defRPr>
            </a:lvl1pPr>
            <a:lvl2pPr marL="360363" indent="-185738" algn="l" defTabSz="914400" rtl="0" eaLnBrk="1" latinLnBrk="0" hangingPunct="1">
              <a:lnSpc>
                <a:spcPct val="82000"/>
              </a:lnSpc>
              <a:spcBef>
                <a:spcPts val="600"/>
              </a:spcBef>
              <a:buClr>
                <a:schemeClr val="bg2"/>
              </a:buClr>
              <a:buSzPct val="60000"/>
              <a:buFont typeface="Courier New" panose="02070309020205020404" pitchFamily="49" charset="0"/>
              <a:buChar char="o"/>
              <a:defRPr sz="1200" b="0" i="0" kern="1200">
                <a:solidFill>
                  <a:schemeClr val="tx1">
                    <a:lumMod val="50000"/>
                  </a:schemeClr>
                </a:solidFill>
                <a:latin typeface="Arial Nova Light" panose="020B0304020202020204" pitchFamily="34" charset="0"/>
                <a:ea typeface="+mn-ea"/>
                <a:cs typeface="+mn-cs"/>
              </a:defRPr>
            </a:lvl2pPr>
            <a:lvl3pPr marL="534988" indent="-228600" algn="l" defTabSz="914400" rtl="0" eaLnBrk="1" latinLnBrk="0" hangingPunct="1">
              <a:lnSpc>
                <a:spcPct val="82000"/>
              </a:lnSpc>
              <a:spcBef>
                <a:spcPts val="600"/>
              </a:spcBef>
              <a:buClr>
                <a:schemeClr val="bg2"/>
              </a:buClr>
              <a:buSzPct val="80000"/>
              <a:buFont typeface="Wingdings" panose="05000000000000000000" pitchFamily="2" charset="2"/>
              <a:buChar char="§"/>
              <a:defRPr sz="1100" b="0" i="0" kern="1200">
                <a:solidFill>
                  <a:schemeClr val="tx1">
                    <a:lumMod val="50000"/>
                  </a:schemeClr>
                </a:solidFill>
                <a:latin typeface="Arial Nova Light" panose="020B0304020202020204" pitchFamily="34" charset="0"/>
                <a:ea typeface="+mn-ea"/>
                <a:cs typeface="+mn-cs"/>
              </a:defRPr>
            </a:lvl3pPr>
            <a:lvl4pPr marL="625475"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4pPr>
            <a:lvl5pPr marL="896938"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marR="0" lvl="0" indent="-268288" algn="ctr" defTabSz="914400" rtl="0" eaLnBrk="1" fontAlgn="auto" latinLnBrk="0" hangingPunct="1">
              <a:lnSpc>
                <a:spcPct val="82000"/>
              </a:lnSpc>
              <a:spcBef>
                <a:spcPts val="600"/>
              </a:spcBef>
              <a:spcAft>
                <a:spcPts val="0"/>
              </a:spcAft>
              <a:buClr>
                <a:srgbClr val="EBEBEB"/>
              </a:buClr>
              <a:buSzPct val="80000"/>
              <a:buFont typeface="Arial" panose="020B0604020202020204" pitchFamily="34" charset="0"/>
              <a:buChar char="•"/>
              <a:tabLst/>
              <a:defRPr/>
            </a:pPr>
            <a:endParaRPr kumimoji="0" lang="fi-FI" sz="800" b="1" i="0" u="none" strike="noStrike" kern="1200" cap="none" spc="0" normalizeH="0" baseline="0" noProof="0">
              <a:ln>
                <a:noFill/>
              </a:ln>
              <a:solidFill>
                <a:srgbClr val="3F3F3F"/>
              </a:solidFill>
              <a:effectLst/>
              <a:uLnTx/>
              <a:uFillTx/>
              <a:latin typeface="Titillium Web Bold"/>
              <a:ea typeface="+mn-ea"/>
              <a:cs typeface="+mn-cs"/>
            </a:endParaRPr>
          </a:p>
          <a:p>
            <a:pPr marL="268288" marR="0" lvl="0" indent="-268288" algn="ctr" defTabSz="914400" rtl="0" eaLnBrk="1" fontAlgn="auto" latinLnBrk="0" hangingPunct="1">
              <a:lnSpc>
                <a:spcPct val="82000"/>
              </a:lnSpc>
              <a:spcBef>
                <a:spcPts val="600"/>
              </a:spcBef>
              <a:spcAft>
                <a:spcPts val="0"/>
              </a:spcAft>
              <a:buClr>
                <a:srgbClr val="EBEBEB"/>
              </a:buClr>
              <a:buSzPct val="80000"/>
              <a:buFont typeface="Arial" panose="020B0604020202020204" pitchFamily="34" charset="0"/>
              <a:buChar char="•"/>
              <a:tabLst/>
              <a:defRPr/>
            </a:pPr>
            <a:r>
              <a:rPr kumimoji="0" lang="fi-FI" sz="1600" b="1" i="0" u="none" strike="noStrike" kern="1200" cap="none" spc="0" normalizeH="0" baseline="0" noProof="0">
                <a:ln>
                  <a:noFill/>
                </a:ln>
                <a:solidFill>
                  <a:srgbClr val="3F3F3F"/>
                </a:solidFill>
                <a:effectLst/>
                <a:uLnTx/>
                <a:uFillTx/>
                <a:latin typeface="Titillium Web Bold"/>
                <a:ea typeface="+mn-ea"/>
                <a:cs typeface="+mn-cs"/>
              </a:rPr>
              <a:t>1) TULEVAISUUDEN YMMÄRTÄMINEN</a:t>
            </a:r>
          </a:p>
        </p:txBody>
      </p:sp>
      <p:sp>
        <p:nvSpPr>
          <p:cNvPr id="8" name="Text Placeholder 5">
            <a:extLst>
              <a:ext uri="{FF2B5EF4-FFF2-40B4-BE49-F238E27FC236}">
                <a16:creationId xmlns:a16="http://schemas.microsoft.com/office/drawing/2014/main" id="{6B399D7E-DC77-7B20-E3AF-24F762E8BCAC}"/>
              </a:ext>
            </a:extLst>
          </p:cNvPr>
          <p:cNvSpPr txBox="1">
            <a:spLocks/>
          </p:cNvSpPr>
          <p:nvPr/>
        </p:nvSpPr>
        <p:spPr>
          <a:xfrm>
            <a:off x="6096000" y="2845422"/>
            <a:ext cx="5815075" cy="3814025"/>
          </a:xfrm>
          <a:prstGeom prst="rect">
            <a:avLst/>
          </a:prstGeom>
          <a:solidFill>
            <a:schemeClr val="bg1">
              <a:lumMod val="95000"/>
            </a:schemeClr>
          </a:solidFill>
        </p:spPr>
        <p:txBody>
          <a:bodyPr anchor="t">
            <a:normAutofit/>
          </a:bodyPr>
          <a:lstStyle>
            <a:lvl1pPr marL="268288" indent="-268288" algn="l" defTabSz="914400" rtl="0" eaLnBrk="1" latinLnBrk="0" hangingPunct="1">
              <a:lnSpc>
                <a:spcPct val="82000"/>
              </a:lnSpc>
              <a:spcBef>
                <a:spcPts val="600"/>
              </a:spcBef>
              <a:buClr>
                <a:schemeClr val="bg2"/>
              </a:buClr>
              <a:buSzPct val="80000"/>
              <a:buFont typeface="Arial" panose="020B0604020202020204" pitchFamily="34" charset="0"/>
              <a:buChar char="•"/>
              <a:defRPr sz="1400" b="0" i="0" kern="1200">
                <a:solidFill>
                  <a:schemeClr val="tx1">
                    <a:lumMod val="50000"/>
                  </a:schemeClr>
                </a:solidFill>
                <a:latin typeface="Arial Nova Light" panose="020B0304020202020204" pitchFamily="34" charset="0"/>
                <a:ea typeface="+mn-ea"/>
                <a:cs typeface="+mn-cs"/>
              </a:defRPr>
            </a:lvl1pPr>
            <a:lvl2pPr marL="360363" indent="-185738" algn="l" defTabSz="914400" rtl="0" eaLnBrk="1" latinLnBrk="0" hangingPunct="1">
              <a:lnSpc>
                <a:spcPct val="82000"/>
              </a:lnSpc>
              <a:spcBef>
                <a:spcPts val="600"/>
              </a:spcBef>
              <a:buClr>
                <a:schemeClr val="bg2"/>
              </a:buClr>
              <a:buSzPct val="60000"/>
              <a:buFont typeface="Courier New" panose="02070309020205020404" pitchFamily="49" charset="0"/>
              <a:buChar char="o"/>
              <a:defRPr sz="1200" b="0" i="0" kern="1200">
                <a:solidFill>
                  <a:schemeClr val="tx1">
                    <a:lumMod val="50000"/>
                  </a:schemeClr>
                </a:solidFill>
                <a:latin typeface="Arial Nova Light" panose="020B0304020202020204" pitchFamily="34" charset="0"/>
                <a:ea typeface="+mn-ea"/>
                <a:cs typeface="+mn-cs"/>
              </a:defRPr>
            </a:lvl2pPr>
            <a:lvl3pPr marL="534988" indent="-228600" algn="l" defTabSz="914400" rtl="0" eaLnBrk="1" latinLnBrk="0" hangingPunct="1">
              <a:lnSpc>
                <a:spcPct val="82000"/>
              </a:lnSpc>
              <a:spcBef>
                <a:spcPts val="600"/>
              </a:spcBef>
              <a:buClr>
                <a:schemeClr val="bg2"/>
              </a:buClr>
              <a:buSzPct val="80000"/>
              <a:buFont typeface="Wingdings" panose="05000000000000000000" pitchFamily="2" charset="2"/>
              <a:buChar char="§"/>
              <a:defRPr sz="1100" b="0" i="0" kern="1200">
                <a:solidFill>
                  <a:schemeClr val="tx1">
                    <a:lumMod val="50000"/>
                  </a:schemeClr>
                </a:solidFill>
                <a:latin typeface="Arial Nova Light" panose="020B0304020202020204" pitchFamily="34" charset="0"/>
                <a:ea typeface="+mn-ea"/>
                <a:cs typeface="+mn-cs"/>
              </a:defRPr>
            </a:lvl3pPr>
            <a:lvl4pPr marL="625475"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4pPr>
            <a:lvl5pPr marL="896938"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marR="0" lvl="0" indent="-268288" algn="ctr" defTabSz="914400" rtl="0" eaLnBrk="1" fontAlgn="auto" latinLnBrk="0" hangingPunct="1">
              <a:lnSpc>
                <a:spcPct val="82000"/>
              </a:lnSpc>
              <a:spcBef>
                <a:spcPts val="600"/>
              </a:spcBef>
              <a:spcAft>
                <a:spcPts val="0"/>
              </a:spcAft>
              <a:buClr>
                <a:srgbClr val="EBEBEB"/>
              </a:buClr>
              <a:buSzPct val="80000"/>
              <a:buFont typeface="Arial" panose="020B0604020202020204" pitchFamily="34" charset="0"/>
              <a:buChar char="•"/>
              <a:tabLst/>
              <a:defRPr/>
            </a:pPr>
            <a:endParaRPr kumimoji="0" lang="fi-FI" sz="800" b="1" i="0" u="none" strike="noStrike" kern="1200" cap="none" spc="0" normalizeH="0" baseline="0" noProof="0">
              <a:ln>
                <a:noFill/>
              </a:ln>
              <a:solidFill>
                <a:srgbClr val="3F3F3F"/>
              </a:solidFill>
              <a:effectLst/>
              <a:uLnTx/>
              <a:uFillTx/>
              <a:latin typeface="Titillium Web Bold"/>
              <a:ea typeface="+mn-ea"/>
              <a:cs typeface="+mn-cs"/>
            </a:endParaRPr>
          </a:p>
          <a:p>
            <a:pPr marL="268288" marR="0" lvl="0" indent="-268288" algn="ctr" defTabSz="914400" rtl="0" eaLnBrk="1" fontAlgn="auto" latinLnBrk="0" hangingPunct="1">
              <a:lnSpc>
                <a:spcPct val="82000"/>
              </a:lnSpc>
              <a:spcBef>
                <a:spcPts val="600"/>
              </a:spcBef>
              <a:spcAft>
                <a:spcPts val="0"/>
              </a:spcAft>
              <a:buClr>
                <a:srgbClr val="EBEBEB"/>
              </a:buClr>
              <a:buSzPct val="80000"/>
              <a:buFont typeface="Arial" panose="020B0604020202020204" pitchFamily="34" charset="0"/>
              <a:buChar char="•"/>
              <a:tabLst/>
              <a:defRPr/>
            </a:pPr>
            <a:r>
              <a:rPr kumimoji="0" lang="fi-FI" sz="1600" b="1" i="0" u="none" strike="noStrike" kern="1200" cap="none" spc="0" normalizeH="0" baseline="0" noProof="0">
                <a:ln>
                  <a:noFill/>
                </a:ln>
                <a:solidFill>
                  <a:srgbClr val="3F3F3F"/>
                </a:solidFill>
                <a:effectLst/>
                <a:uLnTx/>
                <a:uFillTx/>
                <a:latin typeface="Titillium Web Bold"/>
                <a:ea typeface="+mn-ea"/>
                <a:cs typeface="+mn-cs"/>
              </a:rPr>
              <a:t>2) TULEVAISUUDEN LUOMINEN</a:t>
            </a:r>
          </a:p>
        </p:txBody>
      </p:sp>
      <p:sp>
        <p:nvSpPr>
          <p:cNvPr id="9" name="Rectangle 7">
            <a:extLst>
              <a:ext uri="{FF2B5EF4-FFF2-40B4-BE49-F238E27FC236}">
                <a16:creationId xmlns:a16="http://schemas.microsoft.com/office/drawing/2014/main" id="{CA2B38EA-27F7-3AEC-6CF9-398E0E9BFE72}"/>
              </a:ext>
              <a:ext uri="{C183D7F6-B498-43B3-948B-1728B52AA6E4}">
                <adec:decorative xmlns:adec="http://schemas.microsoft.com/office/drawing/2017/decorative" val="1"/>
              </a:ext>
            </a:extLst>
          </p:cNvPr>
          <p:cNvSpPr>
            <a:spLocks/>
          </p:cNvSpPr>
          <p:nvPr/>
        </p:nvSpPr>
        <p:spPr>
          <a:xfrm>
            <a:off x="280924" y="2845421"/>
            <a:ext cx="11630152" cy="3814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uora yhdysviiva 17">
            <a:extLst>
              <a:ext uri="{FF2B5EF4-FFF2-40B4-BE49-F238E27FC236}">
                <a16:creationId xmlns:a16="http://schemas.microsoft.com/office/drawing/2014/main" id="{BD6B195A-38F4-CC9F-F476-15104D8FF224}"/>
              </a:ext>
              <a:ext uri="{C183D7F6-B498-43B3-948B-1728B52AA6E4}">
                <adec:decorative xmlns:adec="http://schemas.microsoft.com/office/drawing/2017/decorative" val="1"/>
              </a:ext>
            </a:extLst>
          </p:cNvPr>
          <p:cNvCxnSpPr>
            <a:cxnSpLocks/>
            <a:stCxn id="9" idx="0"/>
            <a:endCxn id="9" idx="2"/>
          </p:cNvCxnSpPr>
          <p:nvPr/>
        </p:nvCxnSpPr>
        <p:spPr>
          <a:xfrm>
            <a:off x="6096000" y="2845421"/>
            <a:ext cx="0" cy="38140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7">
            <a:extLst>
              <a:ext uri="{FF2B5EF4-FFF2-40B4-BE49-F238E27FC236}">
                <a16:creationId xmlns:a16="http://schemas.microsoft.com/office/drawing/2014/main" id="{9855608F-B40D-25D6-A4D7-8D333C87617D}"/>
              </a:ext>
              <a:ext uri="{C183D7F6-B498-43B3-948B-1728B52AA6E4}">
                <adec:decorative xmlns:adec="http://schemas.microsoft.com/office/drawing/2017/decorative" val="1"/>
              </a:ext>
            </a:extLst>
          </p:cNvPr>
          <p:cNvCxnSpPr>
            <a:cxnSpLocks/>
            <a:stCxn id="12" idx="3"/>
          </p:cNvCxnSpPr>
          <p:nvPr/>
        </p:nvCxnSpPr>
        <p:spPr bwMode="auto">
          <a:xfrm flipV="1">
            <a:off x="2515329" y="4064618"/>
            <a:ext cx="205200" cy="1"/>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a:extLst>
              <a:ext uri="{FF2B5EF4-FFF2-40B4-BE49-F238E27FC236}">
                <a16:creationId xmlns:a16="http://schemas.microsoft.com/office/drawing/2014/main" id="{4F01E844-859C-D710-A914-8D32C279B2AB}"/>
              </a:ext>
            </a:extLst>
          </p:cNvPr>
          <p:cNvSpPr txBox="1">
            <a:spLocks/>
          </p:cNvSpPr>
          <p:nvPr/>
        </p:nvSpPr>
        <p:spPr>
          <a:xfrm>
            <a:off x="524969" y="3511888"/>
            <a:ext cx="1990360" cy="1105461"/>
          </a:xfrm>
          <a:prstGeom prst="rect">
            <a:avLst/>
          </a:prstGeom>
          <a:solidFill>
            <a:schemeClr val="bg1"/>
          </a:solidFill>
          <a:ln w="12700">
            <a:solidFill>
              <a:schemeClr val="tx1"/>
            </a:solidFill>
          </a:ln>
        </p:spPr>
        <p:txBody>
          <a:bodyPr anchor="ctr"/>
          <a:lstStyle>
            <a:lvl1pPr marL="268288" indent="-268288" algn="l" defTabSz="914400" rtl="0" eaLnBrk="1" latinLnBrk="0" hangingPunct="1">
              <a:lnSpc>
                <a:spcPct val="82000"/>
              </a:lnSpc>
              <a:spcBef>
                <a:spcPts val="600"/>
              </a:spcBef>
              <a:buClr>
                <a:schemeClr val="bg2"/>
              </a:buClr>
              <a:buSzPct val="80000"/>
              <a:buFont typeface="Arial" panose="020B0604020202020204" pitchFamily="34" charset="0"/>
              <a:buChar char="•"/>
              <a:defRPr sz="1400" b="0" i="0" kern="1200">
                <a:solidFill>
                  <a:schemeClr val="tx1">
                    <a:lumMod val="50000"/>
                  </a:schemeClr>
                </a:solidFill>
                <a:latin typeface="Arial Nova Light" panose="020B0304020202020204" pitchFamily="34" charset="0"/>
                <a:ea typeface="+mn-ea"/>
                <a:cs typeface="+mn-cs"/>
              </a:defRPr>
            </a:lvl1pPr>
            <a:lvl2pPr marL="360363" indent="-185738" algn="l" defTabSz="914400" rtl="0" eaLnBrk="1" latinLnBrk="0" hangingPunct="1">
              <a:lnSpc>
                <a:spcPct val="82000"/>
              </a:lnSpc>
              <a:spcBef>
                <a:spcPts val="600"/>
              </a:spcBef>
              <a:buClr>
                <a:schemeClr val="bg2"/>
              </a:buClr>
              <a:buSzPct val="60000"/>
              <a:buFont typeface="Courier New" panose="02070309020205020404" pitchFamily="49" charset="0"/>
              <a:buChar char="o"/>
              <a:defRPr sz="1200" b="0" i="0" kern="1200">
                <a:solidFill>
                  <a:schemeClr val="tx1">
                    <a:lumMod val="50000"/>
                  </a:schemeClr>
                </a:solidFill>
                <a:latin typeface="Arial Nova Light" panose="020B0304020202020204" pitchFamily="34" charset="0"/>
                <a:ea typeface="+mn-ea"/>
                <a:cs typeface="+mn-cs"/>
              </a:defRPr>
            </a:lvl2pPr>
            <a:lvl3pPr marL="534988" indent="-228600" algn="l" defTabSz="914400" rtl="0" eaLnBrk="1" latinLnBrk="0" hangingPunct="1">
              <a:lnSpc>
                <a:spcPct val="82000"/>
              </a:lnSpc>
              <a:spcBef>
                <a:spcPts val="600"/>
              </a:spcBef>
              <a:buClr>
                <a:schemeClr val="bg2"/>
              </a:buClr>
              <a:buSzPct val="80000"/>
              <a:buFont typeface="Wingdings" panose="05000000000000000000" pitchFamily="2" charset="2"/>
              <a:buChar char="§"/>
              <a:defRPr sz="1100" b="0" i="0" kern="1200">
                <a:solidFill>
                  <a:schemeClr val="tx1">
                    <a:lumMod val="50000"/>
                  </a:schemeClr>
                </a:solidFill>
                <a:latin typeface="Arial Nova Light" panose="020B0304020202020204" pitchFamily="34" charset="0"/>
                <a:ea typeface="+mn-ea"/>
                <a:cs typeface="+mn-cs"/>
              </a:defRPr>
            </a:lvl3pPr>
            <a:lvl4pPr marL="625475"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4pPr>
            <a:lvl5pPr marL="896938"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82000"/>
              </a:lnSpc>
              <a:spcBef>
                <a:spcPts val="600"/>
              </a:spcBef>
              <a:spcAft>
                <a:spcPts val="0"/>
              </a:spcAft>
              <a:buClr>
                <a:srgbClr val="EBEBEB"/>
              </a:buClr>
              <a:buSzPct val="80000"/>
              <a:buFont typeface="Arial" panose="020B0604020202020204" pitchFamily="34" charset="0"/>
              <a:buNone/>
              <a:tabLst/>
              <a:defRPr/>
            </a:pPr>
            <a:r>
              <a:rPr kumimoji="0" lang="fi-FI" sz="1333" b="1" i="0" u="none" strike="noStrike" kern="1200" cap="none" spc="0" normalizeH="0" baseline="0" noProof="0">
                <a:ln>
                  <a:noFill/>
                </a:ln>
                <a:solidFill>
                  <a:srgbClr val="3F3F3F">
                    <a:lumMod val="50000"/>
                  </a:srgbClr>
                </a:solidFill>
                <a:effectLst/>
                <a:uLnTx/>
                <a:uFillTx/>
                <a:latin typeface="Titillium Web Bold"/>
                <a:ea typeface="+mn-ea"/>
                <a:cs typeface="+mn-cs"/>
              </a:rPr>
              <a:t>PEREHDY </a:t>
            </a:r>
            <a:br>
              <a:rPr kumimoji="0" lang="fi-FI" sz="1333" b="1" i="0" u="none" strike="noStrike" kern="1200" cap="none" spc="0" normalizeH="0" baseline="0" noProof="0">
                <a:ln>
                  <a:noFill/>
                </a:ln>
                <a:solidFill>
                  <a:srgbClr val="3F3F3F">
                    <a:lumMod val="50000"/>
                  </a:srgbClr>
                </a:solidFill>
                <a:effectLst/>
                <a:uLnTx/>
                <a:uFillTx/>
                <a:latin typeface="Titillium Web Bold"/>
                <a:ea typeface="+mn-ea"/>
                <a:cs typeface="+mn-cs"/>
              </a:rPr>
            </a:br>
            <a:r>
              <a:rPr kumimoji="0" lang="fi-FI" sz="1333" b="1" i="0" u="none" strike="noStrike" kern="1200" cap="none" spc="0" normalizeH="0" baseline="0" noProof="0">
                <a:ln>
                  <a:noFill/>
                </a:ln>
                <a:solidFill>
                  <a:srgbClr val="3F3F3F">
                    <a:lumMod val="50000"/>
                  </a:srgbClr>
                </a:solidFill>
                <a:effectLst/>
                <a:uLnTx/>
                <a:uFillTx/>
                <a:latin typeface="Titillium Web Bold"/>
                <a:ea typeface="+mn-ea"/>
                <a:cs typeface="+mn-cs"/>
              </a:rPr>
              <a:t>UUDENMAAN JA POHJOIS-POHJANMAAN  SKENAARIOIHIN</a:t>
            </a:r>
          </a:p>
        </p:txBody>
      </p:sp>
      <p:sp>
        <p:nvSpPr>
          <p:cNvPr id="14" name="Oval 14">
            <a:extLst>
              <a:ext uri="{FF2B5EF4-FFF2-40B4-BE49-F238E27FC236}">
                <a16:creationId xmlns:a16="http://schemas.microsoft.com/office/drawing/2014/main" id="{2E63730D-A112-C555-6C36-F4E443706796}"/>
              </a:ext>
            </a:extLst>
          </p:cNvPr>
          <p:cNvSpPr>
            <a:spLocks/>
          </p:cNvSpPr>
          <p:nvPr/>
        </p:nvSpPr>
        <p:spPr>
          <a:xfrm>
            <a:off x="3455761" y="4777833"/>
            <a:ext cx="768000" cy="76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prstClr val="white"/>
                </a:solidFill>
                <a:effectLst/>
                <a:uLnTx/>
                <a:uFillTx/>
                <a:latin typeface="Titillium Web Bold"/>
                <a:ea typeface="+mn-ea"/>
                <a:cs typeface="+mn-cs"/>
              </a:rPr>
              <a:t>EI</a:t>
            </a:r>
            <a:endParaRPr kumimoji="0" lang="en-FI" sz="1333" b="0" i="0" u="none" strike="noStrike" kern="1200" cap="none" spc="0" normalizeH="0" baseline="0" noProof="0">
              <a:ln>
                <a:noFill/>
              </a:ln>
              <a:solidFill>
                <a:prstClr val="white"/>
              </a:solidFill>
              <a:effectLst/>
              <a:uLnTx/>
              <a:uFillTx/>
              <a:latin typeface="Titillium Web Bold"/>
              <a:ea typeface="+mn-ea"/>
              <a:cs typeface="+mn-cs"/>
            </a:endParaRPr>
          </a:p>
        </p:txBody>
      </p:sp>
      <p:sp>
        <p:nvSpPr>
          <p:cNvPr id="15" name="Content Placeholder 2">
            <a:extLst>
              <a:ext uri="{FF2B5EF4-FFF2-40B4-BE49-F238E27FC236}">
                <a16:creationId xmlns:a16="http://schemas.microsoft.com/office/drawing/2014/main" id="{BE4055B3-8D3E-AE08-3B38-E7BAC78A0EC9}"/>
              </a:ext>
            </a:extLst>
          </p:cNvPr>
          <p:cNvSpPr txBox="1">
            <a:spLocks/>
          </p:cNvSpPr>
          <p:nvPr/>
        </p:nvSpPr>
        <p:spPr>
          <a:xfrm>
            <a:off x="1113639" y="5680185"/>
            <a:ext cx="3766971" cy="827949"/>
          </a:xfrm>
          <a:prstGeom prst="rect">
            <a:avLst/>
          </a:prstGeom>
          <a:solidFill>
            <a:schemeClr val="bg1"/>
          </a:solidFill>
          <a:ln w="12700">
            <a:solidFill>
              <a:schemeClr val="tx1"/>
            </a:solidFill>
          </a:ln>
        </p:spPr>
        <p:txBody>
          <a:bodyPr anchor="ctr"/>
          <a:lstStyle>
            <a:lvl1pPr marL="207450" indent="-207450" algn="l" defTabSz="685800" rtl="0" eaLnBrk="1" latinLnBrk="0" hangingPunct="1">
              <a:lnSpc>
                <a:spcPct val="100000"/>
              </a:lnSpc>
              <a:spcBef>
                <a:spcPts val="750"/>
              </a:spcBef>
              <a:buFont typeface="Normaali järjestelmäfontti"/>
              <a:buChar char="–"/>
              <a:defRPr sz="1300" b="0" i="0" kern="1200">
                <a:solidFill>
                  <a:schemeClr val="tx1"/>
                </a:solidFill>
                <a:latin typeface="Lora" pitchFamily="2" charset="77"/>
                <a:ea typeface="+mn-ea"/>
                <a:cs typeface="+mn-cs"/>
              </a:defRPr>
            </a:lvl1pPr>
            <a:lvl2pPr marL="514350" indent="-171450" algn="l" defTabSz="685800" rtl="0" eaLnBrk="1" latinLnBrk="0" hangingPunct="1">
              <a:lnSpc>
                <a:spcPct val="100000"/>
              </a:lnSpc>
              <a:spcBef>
                <a:spcPts val="375"/>
              </a:spcBef>
              <a:buFont typeface="Normaali järjestelmäfontti"/>
              <a:buChar char="–"/>
              <a:defRPr sz="1300" b="0" i="0" kern="1200">
                <a:solidFill>
                  <a:schemeClr val="tx1"/>
                </a:solidFill>
                <a:latin typeface="Lora" pitchFamily="2" charset="77"/>
                <a:ea typeface="+mn-ea"/>
                <a:cs typeface="+mn-cs"/>
              </a:defRPr>
            </a:lvl2pPr>
            <a:lvl3pPr marL="857250" indent="-171450" algn="l" defTabSz="685800" rtl="0" eaLnBrk="1" latinLnBrk="0" hangingPunct="1">
              <a:lnSpc>
                <a:spcPct val="90000"/>
              </a:lnSpc>
              <a:spcBef>
                <a:spcPts val="375"/>
              </a:spcBef>
              <a:buFont typeface="Normaali järjestelmäfontti"/>
              <a:buChar char="–"/>
              <a:defRPr sz="1500" b="0" i="0" kern="1200">
                <a:solidFill>
                  <a:schemeClr val="tx1"/>
                </a:solidFill>
                <a:latin typeface="Lora" pitchFamily="2" charset="77"/>
                <a:ea typeface="+mn-ea"/>
                <a:cs typeface="+mn-cs"/>
              </a:defRPr>
            </a:lvl3pPr>
            <a:lvl4pPr marL="1200150" indent="-171450" algn="l" defTabSz="685800" rtl="0" eaLnBrk="1" latinLnBrk="0" hangingPunct="1">
              <a:lnSpc>
                <a:spcPct val="90000"/>
              </a:lnSpc>
              <a:spcBef>
                <a:spcPts val="375"/>
              </a:spcBef>
              <a:buFont typeface="Normaali järjestelmäfontti"/>
              <a:buChar char="–"/>
              <a:defRPr sz="1350" b="0" i="0" kern="1200">
                <a:solidFill>
                  <a:schemeClr val="tx1"/>
                </a:solidFill>
                <a:latin typeface="Lora" pitchFamily="2" charset="77"/>
                <a:ea typeface="+mn-ea"/>
                <a:cs typeface="+mn-cs"/>
              </a:defRPr>
            </a:lvl4pPr>
            <a:lvl5pPr marL="1543050" indent="-171450" algn="l" defTabSz="685800" rtl="0" eaLnBrk="1" latinLnBrk="0" hangingPunct="1">
              <a:lnSpc>
                <a:spcPct val="90000"/>
              </a:lnSpc>
              <a:spcBef>
                <a:spcPts val="375"/>
              </a:spcBef>
              <a:buFont typeface="Normaali järjestelmäfontti"/>
              <a:buChar char="–"/>
              <a:defRPr sz="1350" b="0" i="0" kern="1200">
                <a:solidFill>
                  <a:schemeClr val="tx1"/>
                </a:solidFill>
                <a:latin typeface="Lora"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1000"/>
              </a:spcBef>
              <a:spcAft>
                <a:spcPts val="0"/>
              </a:spcAft>
              <a:buClrTx/>
              <a:buSzTx/>
              <a:buFont typeface="Normaali järjestelmäfontti"/>
              <a:buNone/>
              <a:tabLst/>
              <a:defRPr/>
            </a:pPr>
            <a:r>
              <a:rPr kumimoji="0" lang="fi-FI" sz="1333" b="1" i="0" u="none" strike="noStrike" kern="1200" cap="none" spc="0" normalizeH="0" baseline="0" noProof="0">
                <a:ln>
                  <a:noFill/>
                </a:ln>
                <a:solidFill>
                  <a:prstClr val="black"/>
                </a:solidFill>
                <a:effectLst/>
                <a:uLnTx/>
                <a:uFillTx/>
                <a:latin typeface="Titillium Web Bold"/>
                <a:ea typeface="+mn-ea"/>
                <a:cs typeface="+mn-cs"/>
              </a:rPr>
              <a:t>SKENAARIOIDEN RÄÄTÄLÖIMINEN REFERENSSISKENAARIOMENETELMÄLLÄ</a:t>
            </a:r>
          </a:p>
        </p:txBody>
      </p:sp>
      <p:sp>
        <p:nvSpPr>
          <p:cNvPr id="16" name="Oval 15">
            <a:extLst>
              <a:ext uri="{FF2B5EF4-FFF2-40B4-BE49-F238E27FC236}">
                <a16:creationId xmlns:a16="http://schemas.microsoft.com/office/drawing/2014/main" id="{2121D860-659B-0E56-F571-AFFEA3DFDA9C}"/>
              </a:ext>
            </a:extLst>
          </p:cNvPr>
          <p:cNvSpPr>
            <a:spLocks/>
          </p:cNvSpPr>
          <p:nvPr/>
        </p:nvSpPr>
        <p:spPr>
          <a:xfrm>
            <a:off x="5104305" y="3680618"/>
            <a:ext cx="768000" cy="76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prstClr val="white"/>
                </a:solidFill>
                <a:effectLst/>
                <a:uLnTx/>
                <a:uFillTx/>
                <a:latin typeface="Titillium Web Bold"/>
                <a:ea typeface="+mn-ea"/>
                <a:cs typeface="+mn-cs"/>
              </a:rPr>
              <a:t>KYLLÄ</a:t>
            </a:r>
            <a:endParaRPr kumimoji="0" lang="en-FI" sz="1333" b="0" i="0" u="none" strike="noStrike" kern="1200" cap="none" spc="0" normalizeH="0" baseline="0" noProof="0">
              <a:ln>
                <a:noFill/>
              </a:ln>
              <a:solidFill>
                <a:prstClr val="white"/>
              </a:solidFill>
              <a:effectLst/>
              <a:uLnTx/>
              <a:uFillTx/>
              <a:latin typeface="Titillium Web Bold"/>
              <a:ea typeface="+mn-ea"/>
              <a:cs typeface="+mn-cs"/>
            </a:endParaRPr>
          </a:p>
        </p:txBody>
      </p:sp>
      <p:cxnSp>
        <p:nvCxnSpPr>
          <p:cNvPr id="17" name="Straight Arrow Connector 17">
            <a:extLst>
              <a:ext uri="{FF2B5EF4-FFF2-40B4-BE49-F238E27FC236}">
                <a16:creationId xmlns:a16="http://schemas.microsoft.com/office/drawing/2014/main" id="{95AF5CE5-4DB0-B239-E5BE-3EF9DA0369B8}"/>
              </a:ext>
              <a:ext uri="{C183D7F6-B498-43B3-948B-1728B52AA6E4}">
                <adec:decorative xmlns:adec="http://schemas.microsoft.com/office/drawing/2017/decorative" val="1"/>
              </a:ext>
            </a:extLst>
          </p:cNvPr>
          <p:cNvCxnSpPr>
            <a:cxnSpLocks/>
          </p:cNvCxnSpPr>
          <p:nvPr/>
        </p:nvCxnSpPr>
        <p:spPr bwMode="auto">
          <a:xfrm flipH="1">
            <a:off x="3839762" y="4591950"/>
            <a:ext cx="1" cy="160484"/>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
            <a:extLst>
              <a:ext uri="{FF2B5EF4-FFF2-40B4-BE49-F238E27FC236}">
                <a16:creationId xmlns:a16="http://schemas.microsoft.com/office/drawing/2014/main" id="{F0E37EFC-2773-B862-75CA-F54C70D4BDF8}"/>
              </a:ext>
              <a:ext uri="{C183D7F6-B498-43B3-948B-1728B52AA6E4}">
                <adec:decorative xmlns:adec="http://schemas.microsoft.com/office/drawing/2017/decorative" val="1"/>
              </a:ext>
            </a:extLst>
          </p:cNvPr>
          <p:cNvCxnSpPr>
            <a:cxnSpLocks/>
            <a:stCxn id="14" idx="2"/>
          </p:cNvCxnSpPr>
          <p:nvPr/>
        </p:nvCxnSpPr>
        <p:spPr bwMode="auto">
          <a:xfrm rot="10800000" flipV="1">
            <a:off x="3022809" y="5161832"/>
            <a:ext cx="432952" cy="490748"/>
          </a:xfrm>
          <a:prstGeom prst="bentConnector2">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
            <a:extLst>
              <a:ext uri="{FF2B5EF4-FFF2-40B4-BE49-F238E27FC236}">
                <a16:creationId xmlns:a16="http://schemas.microsoft.com/office/drawing/2014/main" id="{715F8662-50F4-F7F5-64FC-4FFAAA1504FD}"/>
              </a:ext>
              <a:ext uri="{C183D7F6-B498-43B3-948B-1728B52AA6E4}">
                <adec:decorative xmlns:adec="http://schemas.microsoft.com/office/drawing/2017/decorative" val="1"/>
              </a:ext>
            </a:extLst>
          </p:cNvPr>
          <p:cNvCxnSpPr>
            <a:cxnSpLocks/>
            <a:stCxn id="15" idx="3"/>
          </p:cNvCxnSpPr>
          <p:nvPr/>
        </p:nvCxnSpPr>
        <p:spPr bwMode="auto">
          <a:xfrm flipV="1">
            <a:off x="4880609" y="4498999"/>
            <a:ext cx="607696" cy="1595161"/>
          </a:xfrm>
          <a:prstGeom prst="bentConnector2">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7">
            <a:extLst>
              <a:ext uri="{FF2B5EF4-FFF2-40B4-BE49-F238E27FC236}">
                <a16:creationId xmlns:a16="http://schemas.microsoft.com/office/drawing/2014/main" id="{FC408283-984E-E84E-6028-95C5C5CA3989}"/>
              </a:ext>
              <a:ext uri="{C183D7F6-B498-43B3-948B-1728B52AA6E4}">
                <adec:decorative xmlns:adec="http://schemas.microsoft.com/office/drawing/2017/decorative" val="1"/>
              </a:ext>
            </a:extLst>
          </p:cNvPr>
          <p:cNvCxnSpPr>
            <a:cxnSpLocks/>
          </p:cNvCxnSpPr>
          <p:nvPr/>
        </p:nvCxnSpPr>
        <p:spPr bwMode="auto">
          <a:xfrm flipV="1">
            <a:off x="4871782" y="4064164"/>
            <a:ext cx="202295" cy="455"/>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17">
            <a:extLst>
              <a:ext uri="{FF2B5EF4-FFF2-40B4-BE49-F238E27FC236}">
                <a16:creationId xmlns:a16="http://schemas.microsoft.com/office/drawing/2014/main" id="{797D89FB-1746-7545-D0E4-0BD7879DA491}"/>
              </a:ext>
              <a:ext uri="{C183D7F6-B498-43B3-948B-1728B52AA6E4}">
                <adec:decorative xmlns:adec="http://schemas.microsoft.com/office/drawing/2017/decorative" val="1"/>
              </a:ext>
            </a:extLst>
          </p:cNvPr>
          <p:cNvCxnSpPr>
            <a:cxnSpLocks/>
          </p:cNvCxnSpPr>
          <p:nvPr/>
        </p:nvCxnSpPr>
        <p:spPr bwMode="auto">
          <a:xfrm>
            <a:off x="5872306" y="4064164"/>
            <a:ext cx="485881" cy="0"/>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Content Placeholder 2">
            <a:extLst>
              <a:ext uri="{FF2B5EF4-FFF2-40B4-BE49-F238E27FC236}">
                <a16:creationId xmlns:a16="http://schemas.microsoft.com/office/drawing/2014/main" id="{6A71FADB-EF7A-5AA4-0FB3-BE7450696260}"/>
              </a:ext>
            </a:extLst>
          </p:cNvPr>
          <p:cNvSpPr txBox="1">
            <a:spLocks/>
          </p:cNvSpPr>
          <p:nvPr/>
        </p:nvSpPr>
        <p:spPr>
          <a:xfrm>
            <a:off x="6420555" y="3511433"/>
            <a:ext cx="5166879" cy="2996701"/>
          </a:xfrm>
          <a:prstGeom prst="rect">
            <a:avLst/>
          </a:prstGeom>
          <a:solidFill>
            <a:schemeClr val="bg1"/>
          </a:solidFill>
          <a:ln w="12700">
            <a:solidFill>
              <a:schemeClr val="tx1"/>
            </a:solidFill>
          </a:ln>
        </p:spPr>
        <p:txBody>
          <a:bodyPr anchor="t"/>
          <a:lstStyle>
            <a:lvl1pPr marL="268288" indent="-268288" algn="l" defTabSz="914400" rtl="0" eaLnBrk="1" latinLnBrk="0" hangingPunct="1">
              <a:lnSpc>
                <a:spcPct val="82000"/>
              </a:lnSpc>
              <a:spcBef>
                <a:spcPts val="600"/>
              </a:spcBef>
              <a:buClr>
                <a:schemeClr val="bg2"/>
              </a:buClr>
              <a:buSzPct val="80000"/>
              <a:buFont typeface="Arial" panose="020B0604020202020204" pitchFamily="34" charset="0"/>
              <a:buChar char="•"/>
              <a:defRPr sz="1400" b="0" i="0" kern="1200">
                <a:solidFill>
                  <a:schemeClr val="tx1">
                    <a:lumMod val="50000"/>
                  </a:schemeClr>
                </a:solidFill>
                <a:latin typeface="Arial Nova Light" panose="020B0304020202020204" pitchFamily="34" charset="0"/>
                <a:ea typeface="+mn-ea"/>
                <a:cs typeface="+mn-cs"/>
              </a:defRPr>
            </a:lvl1pPr>
            <a:lvl2pPr marL="360363" indent="-185738" algn="l" defTabSz="914400" rtl="0" eaLnBrk="1" latinLnBrk="0" hangingPunct="1">
              <a:lnSpc>
                <a:spcPct val="82000"/>
              </a:lnSpc>
              <a:spcBef>
                <a:spcPts val="600"/>
              </a:spcBef>
              <a:buClr>
                <a:schemeClr val="bg2"/>
              </a:buClr>
              <a:buSzPct val="60000"/>
              <a:buFont typeface="Courier New" panose="02070309020205020404" pitchFamily="49" charset="0"/>
              <a:buChar char="o"/>
              <a:defRPr sz="1200" b="0" i="0" kern="1200">
                <a:solidFill>
                  <a:schemeClr val="tx1">
                    <a:lumMod val="50000"/>
                  </a:schemeClr>
                </a:solidFill>
                <a:latin typeface="Arial Nova Light" panose="020B0304020202020204" pitchFamily="34" charset="0"/>
                <a:ea typeface="+mn-ea"/>
                <a:cs typeface="+mn-cs"/>
              </a:defRPr>
            </a:lvl2pPr>
            <a:lvl3pPr marL="534988" indent="-228600" algn="l" defTabSz="914400" rtl="0" eaLnBrk="1" latinLnBrk="0" hangingPunct="1">
              <a:lnSpc>
                <a:spcPct val="82000"/>
              </a:lnSpc>
              <a:spcBef>
                <a:spcPts val="600"/>
              </a:spcBef>
              <a:buClr>
                <a:schemeClr val="bg2"/>
              </a:buClr>
              <a:buSzPct val="80000"/>
              <a:buFont typeface="Wingdings" panose="05000000000000000000" pitchFamily="2" charset="2"/>
              <a:buChar char="§"/>
              <a:defRPr sz="1100" b="0" i="0" kern="1200">
                <a:solidFill>
                  <a:schemeClr val="tx1">
                    <a:lumMod val="50000"/>
                  </a:schemeClr>
                </a:solidFill>
                <a:latin typeface="Arial Nova Light" panose="020B0304020202020204" pitchFamily="34" charset="0"/>
                <a:ea typeface="+mn-ea"/>
                <a:cs typeface="+mn-cs"/>
              </a:defRPr>
            </a:lvl3pPr>
            <a:lvl4pPr marL="625475"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4pPr>
            <a:lvl5pPr marL="896938"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82000"/>
              </a:lnSpc>
              <a:spcBef>
                <a:spcPts val="600"/>
              </a:spcBef>
              <a:spcAft>
                <a:spcPts val="0"/>
              </a:spcAft>
              <a:buClr>
                <a:srgbClr val="EBEBEB"/>
              </a:buClr>
              <a:buSzPct val="80000"/>
              <a:buFont typeface="Arial" panose="020B0604020202020204" pitchFamily="34" charset="0"/>
              <a:buNone/>
              <a:tabLst/>
              <a:defRPr/>
            </a:pPr>
            <a:endParaRPr kumimoji="0" lang="fi-FI" sz="400" b="1" i="0" u="none" strike="noStrike" kern="1200" cap="none" spc="0" normalizeH="0" baseline="0" noProof="0">
              <a:ln>
                <a:noFill/>
              </a:ln>
              <a:solidFill>
                <a:srgbClr val="3F3F3F">
                  <a:lumMod val="50000"/>
                </a:srgbClr>
              </a:solidFill>
              <a:effectLst/>
              <a:uLnTx/>
              <a:uFillTx/>
              <a:latin typeface="Titillium Web Bold"/>
              <a:ea typeface="+mn-ea"/>
              <a:cs typeface="+mn-cs"/>
            </a:endParaRPr>
          </a:p>
          <a:p>
            <a:pPr marL="0" marR="0" lvl="0" indent="0" algn="ctr" defTabSz="914400" rtl="0" eaLnBrk="1" fontAlgn="auto" latinLnBrk="0" hangingPunct="1">
              <a:lnSpc>
                <a:spcPct val="82000"/>
              </a:lnSpc>
              <a:spcBef>
                <a:spcPts val="600"/>
              </a:spcBef>
              <a:spcAft>
                <a:spcPts val="0"/>
              </a:spcAft>
              <a:buClr>
                <a:srgbClr val="EBEBEB"/>
              </a:buClr>
              <a:buSzPct val="80000"/>
              <a:buFont typeface="Arial" panose="020B0604020202020204" pitchFamily="34" charset="0"/>
              <a:buNone/>
              <a:tabLst/>
              <a:defRPr/>
            </a:pPr>
            <a:r>
              <a:rPr kumimoji="0" lang="fi-FI" sz="1333" b="1" i="0" u="none" strike="noStrike" kern="1200" cap="none" spc="0" normalizeH="0" baseline="0" noProof="0">
                <a:ln>
                  <a:noFill/>
                </a:ln>
                <a:solidFill>
                  <a:srgbClr val="3F3F3F">
                    <a:lumMod val="50000"/>
                  </a:srgbClr>
                </a:solidFill>
                <a:effectLst/>
                <a:uLnTx/>
                <a:uFillTx/>
                <a:latin typeface="Titillium Web Bold"/>
                <a:ea typeface="+mn-ea"/>
                <a:cs typeface="+mn-cs"/>
              </a:rPr>
              <a:t>SKENAARIOIDEN VAIKUTUSANALYYSIT</a:t>
            </a:r>
          </a:p>
        </p:txBody>
      </p:sp>
      <p:sp>
        <p:nvSpPr>
          <p:cNvPr id="23" name="Rectangle 19">
            <a:extLst>
              <a:ext uri="{FF2B5EF4-FFF2-40B4-BE49-F238E27FC236}">
                <a16:creationId xmlns:a16="http://schemas.microsoft.com/office/drawing/2014/main" id="{F6F24FF5-3EF4-F1CD-9327-2673AB4AD0DE}"/>
              </a:ext>
            </a:extLst>
          </p:cNvPr>
          <p:cNvSpPr>
            <a:spLocks/>
          </p:cNvSpPr>
          <p:nvPr/>
        </p:nvSpPr>
        <p:spPr bwMode="gray">
          <a:xfrm>
            <a:off x="6580169" y="4038620"/>
            <a:ext cx="1152000" cy="480000"/>
          </a:xfrm>
          <a:prstGeom prst="rect">
            <a:avLst/>
          </a:prstGeom>
          <a:solidFill>
            <a:schemeClr val="accent4">
              <a:lumMod val="60000"/>
              <a:lumOff val="40000"/>
            </a:schemeClr>
          </a:solidFill>
          <a:ln w="3175">
            <a:noFill/>
            <a:miter lim="800000"/>
            <a:headEnd/>
            <a:tailEnd/>
          </a:ln>
        </p:spPr>
        <p:txBody>
          <a:bodyPr wrap="none" lIns="120651" tIns="59267" rIns="120651" bIns="59267" anchor="ctr"/>
          <a:lstStyle/>
          <a:p>
            <a:pPr marL="0" marR="0" lvl="0" indent="0" algn="ctr" defTabSz="865792"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SKENAARIO 1</a:t>
            </a:r>
            <a:endParaRPr kumimoji="0" lang="fi-FI" sz="1467" b="1" i="0" u="none" strike="noStrike" kern="1200" cap="none" spc="0" normalizeH="0" baseline="0" noProof="0">
              <a:ln>
                <a:noFill/>
              </a:ln>
              <a:solidFill>
                <a:srgbClr val="3F3F3F"/>
              </a:solidFill>
              <a:effectLst/>
              <a:uLnTx/>
              <a:uFillTx/>
              <a:latin typeface="Titillium Web Bold"/>
              <a:ea typeface="+mn-ea"/>
              <a:cs typeface="+mn-cs"/>
            </a:endParaRPr>
          </a:p>
        </p:txBody>
      </p:sp>
      <p:sp>
        <p:nvSpPr>
          <p:cNvPr id="24" name="Rectangle 16">
            <a:extLst>
              <a:ext uri="{FF2B5EF4-FFF2-40B4-BE49-F238E27FC236}">
                <a16:creationId xmlns:a16="http://schemas.microsoft.com/office/drawing/2014/main" id="{5157AE0E-470F-F60D-CCE2-C4C9FC232906}"/>
              </a:ext>
            </a:extLst>
          </p:cNvPr>
          <p:cNvSpPr>
            <a:spLocks/>
          </p:cNvSpPr>
          <p:nvPr/>
        </p:nvSpPr>
        <p:spPr bwMode="gray">
          <a:xfrm>
            <a:off x="7830064" y="4038620"/>
            <a:ext cx="1152000" cy="480000"/>
          </a:xfrm>
          <a:prstGeom prst="rect">
            <a:avLst/>
          </a:prstGeom>
          <a:solidFill>
            <a:schemeClr val="accent6">
              <a:lumMod val="40000"/>
              <a:lumOff val="60000"/>
            </a:schemeClr>
          </a:solidFill>
          <a:ln w="3175">
            <a:noFill/>
            <a:miter lim="800000"/>
            <a:headEnd/>
            <a:tailEnd/>
          </a:ln>
        </p:spPr>
        <p:txBody>
          <a:bodyPr wrap="none" lIns="120651" tIns="59267" rIns="120651" bIns="59267" anchor="ctr"/>
          <a:lstStyle/>
          <a:p>
            <a:pPr marL="0" marR="0" lvl="0" indent="0" algn="ctr" defTabSz="865792"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SKENAARIO 2</a:t>
            </a:r>
            <a:endParaRPr kumimoji="0" lang="fi-FI" sz="1467" b="1" i="0" u="none" strike="noStrike" kern="1200" cap="none" spc="0" normalizeH="0" baseline="0" noProof="0">
              <a:ln>
                <a:noFill/>
              </a:ln>
              <a:solidFill>
                <a:srgbClr val="3F3F3F"/>
              </a:solidFill>
              <a:effectLst/>
              <a:uLnTx/>
              <a:uFillTx/>
              <a:latin typeface="Titillium Web Bold"/>
              <a:ea typeface="+mn-ea"/>
              <a:cs typeface="+mn-cs"/>
            </a:endParaRPr>
          </a:p>
        </p:txBody>
      </p:sp>
      <p:sp>
        <p:nvSpPr>
          <p:cNvPr id="25" name="Rectangle 40">
            <a:extLst>
              <a:ext uri="{FF2B5EF4-FFF2-40B4-BE49-F238E27FC236}">
                <a16:creationId xmlns:a16="http://schemas.microsoft.com/office/drawing/2014/main" id="{4DCB1F5B-74B2-734B-73BD-C6ECC78A3035}"/>
              </a:ext>
            </a:extLst>
          </p:cNvPr>
          <p:cNvSpPr>
            <a:spLocks/>
          </p:cNvSpPr>
          <p:nvPr/>
        </p:nvSpPr>
        <p:spPr bwMode="gray">
          <a:xfrm>
            <a:off x="9079959" y="4038620"/>
            <a:ext cx="1152000" cy="480000"/>
          </a:xfrm>
          <a:prstGeom prst="rect">
            <a:avLst/>
          </a:prstGeom>
          <a:solidFill>
            <a:schemeClr val="accent3">
              <a:lumMod val="40000"/>
              <a:lumOff val="60000"/>
            </a:schemeClr>
          </a:solidFill>
          <a:ln w="3175">
            <a:noFill/>
            <a:miter lim="800000"/>
            <a:headEnd/>
            <a:tailEnd/>
          </a:ln>
        </p:spPr>
        <p:txBody>
          <a:bodyPr wrap="none" lIns="120651" tIns="59267" rIns="120651" bIns="59267" anchor="ctr"/>
          <a:lstStyle/>
          <a:p>
            <a:pPr marL="0" marR="0" lvl="0" indent="0" algn="ctr" defTabSz="865792"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SKENAARIO 3</a:t>
            </a:r>
            <a:endParaRPr kumimoji="0" lang="fi-FI" sz="1467" b="1" i="0" u="none" strike="noStrike" kern="1200" cap="none" spc="0" normalizeH="0" baseline="0" noProof="0">
              <a:ln>
                <a:noFill/>
              </a:ln>
              <a:solidFill>
                <a:srgbClr val="3F3F3F"/>
              </a:solidFill>
              <a:effectLst/>
              <a:uLnTx/>
              <a:uFillTx/>
              <a:latin typeface="Titillium Web Bold"/>
              <a:ea typeface="+mn-ea"/>
              <a:cs typeface="+mn-cs"/>
            </a:endParaRPr>
          </a:p>
        </p:txBody>
      </p:sp>
      <p:sp>
        <p:nvSpPr>
          <p:cNvPr id="26" name="Rectangle 13">
            <a:extLst>
              <a:ext uri="{FF2B5EF4-FFF2-40B4-BE49-F238E27FC236}">
                <a16:creationId xmlns:a16="http://schemas.microsoft.com/office/drawing/2014/main" id="{E44067C5-8BFE-ED6F-E67A-192646F3DA35}"/>
              </a:ext>
            </a:extLst>
          </p:cNvPr>
          <p:cNvSpPr>
            <a:spLocks/>
          </p:cNvSpPr>
          <p:nvPr/>
        </p:nvSpPr>
        <p:spPr bwMode="gray">
          <a:xfrm>
            <a:off x="10329853" y="4038620"/>
            <a:ext cx="1152000" cy="480000"/>
          </a:xfrm>
          <a:prstGeom prst="rect">
            <a:avLst/>
          </a:prstGeom>
          <a:solidFill>
            <a:schemeClr val="accent1">
              <a:lumMod val="60000"/>
              <a:lumOff val="40000"/>
            </a:schemeClr>
          </a:solidFill>
          <a:ln w="3175">
            <a:noFill/>
            <a:miter lim="800000"/>
            <a:headEnd/>
            <a:tailEnd/>
          </a:ln>
        </p:spPr>
        <p:txBody>
          <a:bodyPr wrap="none" lIns="120651" tIns="59267" rIns="120651" bIns="59267" anchor="ctr"/>
          <a:lstStyle/>
          <a:p>
            <a:pPr marL="0" marR="0" lvl="0" indent="0" algn="ctr" defTabSz="865792"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SKENAARIO 4</a:t>
            </a:r>
            <a:endParaRPr kumimoji="0" lang="fi-FI" sz="1467" b="1" i="0" u="none" strike="noStrike" kern="1200" cap="none" spc="0" normalizeH="0" baseline="0" noProof="0">
              <a:ln>
                <a:noFill/>
              </a:ln>
              <a:solidFill>
                <a:srgbClr val="3F3F3F"/>
              </a:solidFill>
              <a:effectLst/>
              <a:uLnTx/>
              <a:uFillTx/>
              <a:latin typeface="Titillium Web Bold"/>
              <a:ea typeface="+mn-ea"/>
              <a:cs typeface="+mn-cs"/>
            </a:endParaRPr>
          </a:p>
        </p:txBody>
      </p:sp>
      <p:sp>
        <p:nvSpPr>
          <p:cNvPr id="27" name="Rectangle 29">
            <a:extLst>
              <a:ext uri="{FF2B5EF4-FFF2-40B4-BE49-F238E27FC236}">
                <a16:creationId xmlns:a16="http://schemas.microsoft.com/office/drawing/2014/main" id="{62CC82ED-8EC0-B0DE-1704-F6D9C74222AC}"/>
              </a:ext>
            </a:extLst>
          </p:cNvPr>
          <p:cNvSpPr>
            <a:spLocks/>
          </p:cNvSpPr>
          <p:nvPr/>
        </p:nvSpPr>
        <p:spPr bwMode="auto">
          <a:xfrm>
            <a:off x="6580169" y="5073657"/>
            <a:ext cx="1152000" cy="480001"/>
          </a:xfrm>
          <a:prstGeom prst="rect">
            <a:avLst/>
          </a:prstGeom>
          <a:solidFill>
            <a:srgbClr val="B6E272"/>
          </a:solidFill>
          <a:ln w="12700">
            <a:noFill/>
            <a:miter lim="800000"/>
            <a:headEnd type="none" w="sm" len="sm"/>
            <a:tailEnd type="none" w="sm" len="sm"/>
          </a:ln>
        </p:spPr>
        <p:txBody>
          <a:bodyPr wrap="none" lIns="72000" tIns="48000" rIns="72000" bIns="4800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MUUTOS-</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TARPEET</a:t>
            </a:r>
          </a:p>
        </p:txBody>
      </p:sp>
      <p:sp>
        <p:nvSpPr>
          <p:cNvPr id="28" name="Rectangle 30">
            <a:extLst>
              <a:ext uri="{FF2B5EF4-FFF2-40B4-BE49-F238E27FC236}">
                <a16:creationId xmlns:a16="http://schemas.microsoft.com/office/drawing/2014/main" id="{D6F0D216-E33F-90B3-0D36-F1F4D6EBF0F9}"/>
              </a:ext>
            </a:extLst>
          </p:cNvPr>
          <p:cNvSpPr>
            <a:spLocks/>
          </p:cNvSpPr>
          <p:nvPr/>
        </p:nvSpPr>
        <p:spPr bwMode="auto">
          <a:xfrm>
            <a:off x="7830064" y="5073656"/>
            <a:ext cx="1152000" cy="480000"/>
          </a:xfrm>
          <a:prstGeom prst="rect">
            <a:avLst/>
          </a:prstGeom>
          <a:solidFill>
            <a:srgbClr val="7DADE0"/>
          </a:solidFill>
          <a:ln w="12700">
            <a:noFill/>
            <a:miter lim="800000"/>
            <a:headEnd type="none" w="sm" len="sm"/>
            <a:tailEnd type="none" w="sm" len="sm"/>
          </a:ln>
        </p:spPr>
        <p:txBody>
          <a:bodyPr wrap="none" lIns="72000" tIns="48000" rIns="72000" bIns="4800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MUUTOS-</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TARPEET</a:t>
            </a:r>
          </a:p>
        </p:txBody>
      </p:sp>
      <p:sp>
        <p:nvSpPr>
          <p:cNvPr id="29" name="Rectangle 30">
            <a:extLst>
              <a:ext uri="{FF2B5EF4-FFF2-40B4-BE49-F238E27FC236}">
                <a16:creationId xmlns:a16="http://schemas.microsoft.com/office/drawing/2014/main" id="{99A25FB1-CD9C-7DBA-467E-C2F4B1F91953}"/>
              </a:ext>
            </a:extLst>
          </p:cNvPr>
          <p:cNvSpPr>
            <a:spLocks/>
          </p:cNvSpPr>
          <p:nvPr/>
        </p:nvSpPr>
        <p:spPr bwMode="auto">
          <a:xfrm>
            <a:off x="9079959" y="5070285"/>
            <a:ext cx="1152000" cy="480000"/>
          </a:xfrm>
          <a:prstGeom prst="rect">
            <a:avLst/>
          </a:prstGeom>
          <a:solidFill>
            <a:srgbClr val="F191D3"/>
          </a:solidFill>
          <a:ln w="12700">
            <a:noFill/>
            <a:miter lim="800000"/>
            <a:headEnd type="none" w="sm" len="sm"/>
            <a:tailEnd type="none" w="sm" len="sm"/>
          </a:ln>
        </p:spPr>
        <p:txBody>
          <a:bodyPr wrap="none" lIns="72000" tIns="48000" rIns="72000" bIns="4800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MUUTOS-</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TARPEET</a:t>
            </a:r>
          </a:p>
        </p:txBody>
      </p:sp>
      <p:sp>
        <p:nvSpPr>
          <p:cNvPr id="30" name="Rectangle 31">
            <a:extLst>
              <a:ext uri="{FF2B5EF4-FFF2-40B4-BE49-F238E27FC236}">
                <a16:creationId xmlns:a16="http://schemas.microsoft.com/office/drawing/2014/main" id="{E5689177-CAC9-1CBF-9B15-948721EA6953}"/>
              </a:ext>
            </a:extLst>
          </p:cNvPr>
          <p:cNvSpPr>
            <a:spLocks/>
          </p:cNvSpPr>
          <p:nvPr/>
        </p:nvSpPr>
        <p:spPr bwMode="auto">
          <a:xfrm>
            <a:off x="10329853" y="5070285"/>
            <a:ext cx="1152000" cy="480000"/>
          </a:xfrm>
          <a:prstGeom prst="rect">
            <a:avLst/>
          </a:prstGeom>
          <a:solidFill>
            <a:srgbClr val="F8C273"/>
          </a:solidFill>
          <a:ln w="12700">
            <a:noFill/>
            <a:miter lim="800000"/>
            <a:headEnd type="none" w="sm" len="sm"/>
            <a:tailEnd type="none" w="sm" len="sm"/>
          </a:ln>
        </p:spPr>
        <p:txBody>
          <a:bodyPr wrap="none" lIns="72000" tIns="48000" rIns="72000" bIns="4800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MUUTOS-</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067" b="1" i="0" u="none" strike="noStrike" kern="1200" cap="none" spc="0" normalizeH="0" baseline="0" noProof="0">
                <a:ln>
                  <a:noFill/>
                </a:ln>
                <a:solidFill>
                  <a:srgbClr val="3F3F3F"/>
                </a:solidFill>
                <a:effectLst/>
                <a:uLnTx/>
                <a:uFillTx/>
                <a:latin typeface="Titillium Web Bold"/>
                <a:ea typeface="+mn-ea"/>
                <a:cs typeface="+mn-cs"/>
              </a:rPr>
              <a:t>TARPEET</a:t>
            </a:r>
          </a:p>
        </p:txBody>
      </p:sp>
      <p:sp>
        <p:nvSpPr>
          <p:cNvPr id="31" name="Rectangle 34">
            <a:extLst>
              <a:ext uri="{FF2B5EF4-FFF2-40B4-BE49-F238E27FC236}">
                <a16:creationId xmlns:a16="http://schemas.microsoft.com/office/drawing/2014/main" id="{DBD93A85-B6D0-699B-2DF1-933240A895F4}"/>
              </a:ext>
            </a:extLst>
          </p:cNvPr>
          <p:cNvSpPr>
            <a:spLocks/>
          </p:cNvSpPr>
          <p:nvPr/>
        </p:nvSpPr>
        <p:spPr bwMode="auto">
          <a:xfrm>
            <a:off x="6580169" y="5876304"/>
            <a:ext cx="4901684" cy="431364"/>
          </a:xfrm>
          <a:prstGeom prst="rect">
            <a:avLst/>
          </a:prstGeom>
          <a:solidFill>
            <a:schemeClr val="tx1">
              <a:lumMod val="65000"/>
              <a:lumOff val="35000"/>
            </a:schemeClr>
          </a:solidFill>
          <a:ln w="12700">
            <a:noFill/>
            <a:miter lim="800000"/>
            <a:headEnd type="none" w="sm" len="sm"/>
            <a:tailEnd type="none" w="sm" len="sm"/>
          </a:ln>
        </p:spPr>
        <p:txBody>
          <a:bodyPr lIns="103900" tIns="51951" rIns="103900" bIns="51951" anchor="ctr"/>
          <a:lstStyle/>
          <a:p>
            <a:pPr marL="411252" marR="0" lvl="0" indent="-202018" algn="ctr" defTabSz="1219170" rtl="0" eaLnBrk="0" fontAlgn="base" latinLnBrk="0" hangingPunct="0">
              <a:lnSpc>
                <a:spcPct val="100000"/>
              </a:lnSpc>
              <a:spcBef>
                <a:spcPts val="400"/>
              </a:spcBef>
              <a:spcAft>
                <a:spcPct val="0"/>
              </a:spcAft>
              <a:buClr>
                <a:srgbClr val="FFFFFF"/>
              </a:buClr>
              <a:buSzTx/>
              <a:buFontTx/>
              <a:buNone/>
              <a:tabLst/>
              <a:defRPr/>
            </a:pPr>
            <a:r>
              <a:rPr kumimoji="0" lang="fi-FI" sz="1067" b="1" i="0" u="none" strike="noStrike" kern="1200" cap="none" spc="0" normalizeH="0" baseline="0" noProof="0">
                <a:ln>
                  <a:noFill/>
                </a:ln>
                <a:solidFill>
                  <a:prstClr val="white"/>
                </a:solidFill>
                <a:effectLst/>
                <a:uLnTx/>
                <a:uFillTx/>
                <a:latin typeface="Titillium Web Bold"/>
                <a:ea typeface="+mn-ea"/>
                <a:cs typeface="+mn-cs"/>
              </a:rPr>
              <a:t>JOHTOPÄÄTÖKSET</a:t>
            </a:r>
          </a:p>
        </p:txBody>
      </p:sp>
      <p:cxnSp>
        <p:nvCxnSpPr>
          <p:cNvPr id="32" name="Straight Arrow Connector 17">
            <a:extLst>
              <a:ext uri="{FF2B5EF4-FFF2-40B4-BE49-F238E27FC236}">
                <a16:creationId xmlns:a16="http://schemas.microsoft.com/office/drawing/2014/main" id="{9C2C3472-BE73-7AE1-A703-F16887D25167}"/>
              </a:ext>
              <a:ext uri="{C183D7F6-B498-43B3-948B-1728B52AA6E4}">
                <adec:decorative xmlns:adec="http://schemas.microsoft.com/office/drawing/2017/decorative" val="1"/>
              </a:ext>
            </a:extLst>
          </p:cNvPr>
          <p:cNvCxnSpPr>
            <a:cxnSpLocks/>
            <a:stCxn id="23" idx="2"/>
          </p:cNvCxnSpPr>
          <p:nvPr/>
        </p:nvCxnSpPr>
        <p:spPr bwMode="auto">
          <a:xfrm>
            <a:off x="7156169" y="4518620"/>
            <a:ext cx="0" cy="504000"/>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17">
            <a:extLst>
              <a:ext uri="{FF2B5EF4-FFF2-40B4-BE49-F238E27FC236}">
                <a16:creationId xmlns:a16="http://schemas.microsoft.com/office/drawing/2014/main" id="{DBC654A2-A5F8-66D6-A338-95BC9D8D6DE4}"/>
              </a:ext>
              <a:ext uri="{C183D7F6-B498-43B3-948B-1728B52AA6E4}">
                <adec:decorative xmlns:adec="http://schemas.microsoft.com/office/drawing/2017/decorative" val="1"/>
              </a:ext>
            </a:extLst>
          </p:cNvPr>
          <p:cNvCxnSpPr>
            <a:cxnSpLocks/>
            <a:stCxn id="24" idx="2"/>
          </p:cNvCxnSpPr>
          <p:nvPr/>
        </p:nvCxnSpPr>
        <p:spPr bwMode="auto">
          <a:xfrm>
            <a:off x="8406064" y="4518620"/>
            <a:ext cx="0" cy="504000"/>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17">
            <a:extLst>
              <a:ext uri="{FF2B5EF4-FFF2-40B4-BE49-F238E27FC236}">
                <a16:creationId xmlns:a16="http://schemas.microsoft.com/office/drawing/2014/main" id="{57DA1C1C-D1FD-79DE-AE8E-86FDAFC29847}"/>
              </a:ext>
              <a:ext uri="{C183D7F6-B498-43B3-948B-1728B52AA6E4}">
                <adec:decorative xmlns:adec="http://schemas.microsoft.com/office/drawing/2017/decorative" val="1"/>
              </a:ext>
            </a:extLst>
          </p:cNvPr>
          <p:cNvCxnSpPr>
            <a:cxnSpLocks/>
            <a:stCxn id="25" idx="2"/>
          </p:cNvCxnSpPr>
          <p:nvPr/>
        </p:nvCxnSpPr>
        <p:spPr bwMode="auto">
          <a:xfrm>
            <a:off x="9655959" y="4518620"/>
            <a:ext cx="0" cy="504000"/>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17">
            <a:extLst>
              <a:ext uri="{FF2B5EF4-FFF2-40B4-BE49-F238E27FC236}">
                <a16:creationId xmlns:a16="http://schemas.microsoft.com/office/drawing/2014/main" id="{A1FEF917-56EB-477F-C3F5-0E306BF6ACED}"/>
              </a:ext>
              <a:ext uri="{C183D7F6-B498-43B3-948B-1728B52AA6E4}">
                <adec:decorative xmlns:adec="http://schemas.microsoft.com/office/drawing/2017/decorative" val="1"/>
              </a:ext>
            </a:extLst>
          </p:cNvPr>
          <p:cNvCxnSpPr>
            <a:cxnSpLocks/>
            <a:stCxn id="26" idx="2"/>
          </p:cNvCxnSpPr>
          <p:nvPr/>
        </p:nvCxnSpPr>
        <p:spPr bwMode="auto">
          <a:xfrm>
            <a:off x="10905853" y="4518620"/>
            <a:ext cx="0" cy="505485"/>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41">
            <a:extLst>
              <a:ext uri="{FF2B5EF4-FFF2-40B4-BE49-F238E27FC236}">
                <a16:creationId xmlns:a16="http://schemas.microsoft.com/office/drawing/2014/main" id="{37866993-7C5F-F891-39FA-585FD652A6ED}"/>
              </a:ext>
            </a:extLst>
          </p:cNvPr>
          <p:cNvSpPr>
            <a:spLocks/>
          </p:cNvSpPr>
          <p:nvPr/>
        </p:nvSpPr>
        <p:spPr bwMode="gray">
          <a:xfrm>
            <a:off x="6580170" y="4623856"/>
            <a:ext cx="4901684" cy="276645"/>
          </a:xfrm>
          <a:prstGeom prst="rect">
            <a:avLst/>
          </a:prstGeom>
          <a:solidFill>
            <a:srgbClr val="FFFFFF">
              <a:alpha val="79999"/>
            </a:srgbClr>
          </a:solidFill>
          <a:ln w="9525">
            <a:solidFill>
              <a:srgbClr val="FFFFFF">
                <a:lumMod val="85000"/>
              </a:srgbClr>
            </a:solidFill>
            <a:miter lim="800000"/>
            <a:headEnd type="none" w="sm" len="sm"/>
            <a:tailEnd type="none" w="sm" len="sm"/>
          </a:ln>
        </p:spPr>
        <p:txBody>
          <a:bodyPr lIns="144000" tIns="240000" rIns="144000" bIns="240000" anchor="ctr">
            <a:noAutofit/>
          </a:bodyPr>
          <a:lstStyle/>
          <a:p>
            <a:pPr marL="0" marR="0" lvl="0" indent="0" algn="ctr" defTabSz="865792" rtl="0" eaLnBrk="0" fontAlgn="base" latinLnBrk="0" hangingPunct="0">
              <a:lnSpc>
                <a:spcPct val="90000"/>
              </a:lnSpc>
              <a:spcBef>
                <a:spcPct val="50000"/>
              </a:spcBef>
              <a:spcAft>
                <a:spcPct val="0"/>
              </a:spcAft>
              <a:buClrTx/>
              <a:buSzTx/>
              <a:buFontTx/>
              <a:buNone/>
              <a:tabLst/>
              <a:defRPr/>
            </a:pPr>
            <a:r>
              <a:rPr kumimoji="0" lang="fi-FI" sz="933" b="1" i="0" u="none" strike="noStrike" kern="0" cap="none" spc="300" normalizeH="0" baseline="0" noProof="0">
                <a:ln>
                  <a:noFill/>
                </a:ln>
                <a:solidFill>
                  <a:prstClr val="black"/>
                </a:solidFill>
                <a:effectLst/>
                <a:uLnTx/>
                <a:uFillTx/>
                <a:latin typeface="Titillium Web Bold"/>
                <a:ea typeface="+mn-ea"/>
                <a:cs typeface="+mn-cs"/>
              </a:rPr>
              <a:t>SKENAARIOIDEN VAIKUTUKSET</a:t>
            </a:r>
          </a:p>
        </p:txBody>
      </p:sp>
      <p:cxnSp>
        <p:nvCxnSpPr>
          <p:cNvPr id="37" name="Straight Arrow Connector 17">
            <a:extLst>
              <a:ext uri="{FF2B5EF4-FFF2-40B4-BE49-F238E27FC236}">
                <a16:creationId xmlns:a16="http://schemas.microsoft.com/office/drawing/2014/main" id="{519B35B0-865D-FBEB-7528-373DD35185E2}"/>
              </a:ext>
              <a:ext uri="{C183D7F6-B498-43B3-948B-1728B52AA6E4}">
                <adec:decorative xmlns:adec="http://schemas.microsoft.com/office/drawing/2017/decorative" val="1"/>
              </a:ext>
            </a:extLst>
          </p:cNvPr>
          <p:cNvCxnSpPr>
            <a:cxnSpLocks/>
          </p:cNvCxnSpPr>
          <p:nvPr/>
        </p:nvCxnSpPr>
        <p:spPr bwMode="auto">
          <a:xfrm>
            <a:off x="7156168" y="5547458"/>
            <a:ext cx="0" cy="288000"/>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17">
            <a:extLst>
              <a:ext uri="{FF2B5EF4-FFF2-40B4-BE49-F238E27FC236}">
                <a16:creationId xmlns:a16="http://schemas.microsoft.com/office/drawing/2014/main" id="{6AF4AF15-B1C7-ADCE-1C80-B5317FA2F4CA}"/>
              </a:ext>
              <a:ext uri="{C183D7F6-B498-43B3-948B-1728B52AA6E4}">
                <adec:decorative xmlns:adec="http://schemas.microsoft.com/office/drawing/2017/decorative" val="1"/>
              </a:ext>
            </a:extLst>
          </p:cNvPr>
          <p:cNvCxnSpPr>
            <a:cxnSpLocks/>
          </p:cNvCxnSpPr>
          <p:nvPr/>
        </p:nvCxnSpPr>
        <p:spPr bwMode="auto">
          <a:xfrm>
            <a:off x="8406063" y="5547458"/>
            <a:ext cx="0" cy="288000"/>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17">
            <a:extLst>
              <a:ext uri="{FF2B5EF4-FFF2-40B4-BE49-F238E27FC236}">
                <a16:creationId xmlns:a16="http://schemas.microsoft.com/office/drawing/2014/main" id="{ED4E0032-DA53-CE9F-6136-D694BBB30D7A}"/>
              </a:ext>
              <a:ext uri="{C183D7F6-B498-43B3-948B-1728B52AA6E4}">
                <adec:decorative xmlns:adec="http://schemas.microsoft.com/office/drawing/2017/decorative" val="1"/>
              </a:ext>
            </a:extLst>
          </p:cNvPr>
          <p:cNvCxnSpPr>
            <a:cxnSpLocks/>
          </p:cNvCxnSpPr>
          <p:nvPr/>
        </p:nvCxnSpPr>
        <p:spPr bwMode="auto">
          <a:xfrm>
            <a:off x="9655957" y="5547458"/>
            <a:ext cx="0" cy="288000"/>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17">
            <a:extLst>
              <a:ext uri="{FF2B5EF4-FFF2-40B4-BE49-F238E27FC236}">
                <a16:creationId xmlns:a16="http://schemas.microsoft.com/office/drawing/2014/main" id="{5AE6017E-7D8D-2489-41F4-D04909958EC4}"/>
              </a:ext>
              <a:ext uri="{C183D7F6-B498-43B3-948B-1728B52AA6E4}">
                <adec:decorative xmlns:adec="http://schemas.microsoft.com/office/drawing/2017/decorative" val="1"/>
              </a:ext>
            </a:extLst>
          </p:cNvPr>
          <p:cNvCxnSpPr>
            <a:cxnSpLocks/>
          </p:cNvCxnSpPr>
          <p:nvPr/>
        </p:nvCxnSpPr>
        <p:spPr bwMode="auto">
          <a:xfrm>
            <a:off x="10905852" y="5547458"/>
            <a:ext cx="0" cy="288000"/>
          </a:xfrm>
          <a:prstGeom prst="straightConnector1">
            <a:avLst/>
          </a:prstGeom>
          <a:noFill/>
          <a:ln w="12700">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Content Placeholder 2">
            <a:extLst>
              <a:ext uri="{FF2B5EF4-FFF2-40B4-BE49-F238E27FC236}">
                <a16:creationId xmlns:a16="http://schemas.microsoft.com/office/drawing/2014/main" id="{27ADB99E-510D-BA1B-A8A7-8ED64C38681B}"/>
              </a:ext>
            </a:extLst>
          </p:cNvPr>
          <p:cNvSpPr txBox="1">
            <a:spLocks/>
          </p:cNvSpPr>
          <p:nvPr/>
        </p:nvSpPr>
        <p:spPr>
          <a:xfrm>
            <a:off x="2777515" y="3511890"/>
            <a:ext cx="2124495" cy="1105459"/>
          </a:xfrm>
          <a:prstGeom prst="rect">
            <a:avLst/>
          </a:prstGeom>
          <a:solidFill>
            <a:schemeClr val="bg1"/>
          </a:solidFill>
          <a:ln w="12700">
            <a:solidFill>
              <a:schemeClr val="tx1"/>
            </a:solidFill>
          </a:ln>
        </p:spPr>
        <p:txBody>
          <a:bodyPr anchor="ctr"/>
          <a:lstStyle>
            <a:lvl1pPr marL="207450" indent="-207450" algn="l" defTabSz="685800" rtl="0" eaLnBrk="1" latinLnBrk="0" hangingPunct="1">
              <a:lnSpc>
                <a:spcPct val="100000"/>
              </a:lnSpc>
              <a:spcBef>
                <a:spcPts val="750"/>
              </a:spcBef>
              <a:buFont typeface="Normaali järjestelmäfontti"/>
              <a:buChar char="–"/>
              <a:defRPr sz="1300" b="0" i="0" kern="1200">
                <a:solidFill>
                  <a:schemeClr val="tx1"/>
                </a:solidFill>
                <a:latin typeface="Lora" pitchFamily="2" charset="77"/>
                <a:ea typeface="+mn-ea"/>
                <a:cs typeface="+mn-cs"/>
              </a:defRPr>
            </a:lvl1pPr>
            <a:lvl2pPr marL="514350" indent="-171450" algn="l" defTabSz="685800" rtl="0" eaLnBrk="1" latinLnBrk="0" hangingPunct="1">
              <a:lnSpc>
                <a:spcPct val="100000"/>
              </a:lnSpc>
              <a:spcBef>
                <a:spcPts val="375"/>
              </a:spcBef>
              <a:buFont typeface="Normaali järjestelmäfontti"/>
              <a:buChar char="–"/>
              <a:defRPr sz="1300" b="0" i="0" kern="1200">
                <a:solidFill>
                  <a:schemeClr val="tx1"/>
                </a:solidFill>
                <a:latin typeface="Lora" pitchFamily="2" charset="77"/>
                <a:ea typeface="+mn-ea"/>
                <a:cs typeface="+mn-cs"/>
              </a:defRPr>
            </a:lvl2pPr>
            <a:lvl3pPr marL="857250" indent="-171450" algn="l" defTabSz="685800" rtl="0" eaLnBrk="1" latinLnBrk="0" hangingPunct="1">
              <a:lnSpc>
                <a:spcPct val="90000"/>
              </a:lnSpc>
              <a:spcBef>
                <a:spcPts val="375"/>
              </a:spcBef>
              <a:buFont typeface="Normaali järjestelmäfontti"/>
              <a:buChar char="–"/>
              <a:defRPr sz="1500" b="0" i="0" kern="1200">
                <a:solidFill>
                  <a:schemeClr val="tx1"/>
                </a:solidFill>
                <a:latin typeface="Lora" pitchFamily="2" charset="77"/>
                <a:ea typeface="+mn-ea"/>
                <a:cs typeface="+mn-cs"/>
              </a:defRPr>
            </a:lvl3pPr>
            <a:lvl4pPr marL="1200150" indent="-171450" algn="l" defTabSz="685800" rtl="0" eaLnBrk="1" latinLnBrk="0" hangingPunct="1">
              <a:lnSpc>
                <a:spcPct val="90000"/>
              </a:lnSpc>
              <a:spcBef>
                <a:spcPts val="375"/>
              </a:spcBef>
              <a:buFont typeface="Normaali järjestelmäfontti"/>
              <a:buChar char="–"/>
              <a:defRPr sz="1350" b="0" i="0" kern="1200">
                <a:solidFill>
                  <a:schemeClr val="tx1"/>
                </a:solidFill>
                <a:latin typeface="Lora" pitchFamily="2" charset="77"/>
                <a:ea typeface="+mn-ea"/>
                <a:cs typeface="+mn-cs"/>
              </a:defRPr>
            </a:lvl4pPr>
            <a:lvl5pPr marL="1543050" indent="-171450" algn="l" defTabSz="685800" rtl="0" eaLnBrk="1" latinLnBrk="0" hangingPunct="1">
              <a:lnSpc>
                <a:spcPct val="90000"/>
              </a:lnSpc>
              <a:spcBef>
                <a:spcPts val="375"/>
              </a:spcBef>
              <a:buFont typeface="Normaali järjestelmäfontti"/>
              <a:buChar char="–"/>
              <a:defRPr sz="1350" b="0" i="0" kern="1200">
                <a:solidFill>
                  <a:schemeClr val="tx1"/>
                </a:solidFill>
                <a:latin typeface="Lora"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1000"/>
              </a:spcBef>
              <a:spcAft>
                <a:spcPts val="0"/>
              </a:spcAft>
              <a:buClrTx/>
              <a:buSzTx/>
              <a:buFont typeface="Normaali järjestelmäfontti"/>
              <a:buNone/>
              <a:tabLst/>
              <a:defRPr/>
            </a:pPr>
            <a:r>
              <a:rPr kumimoji="0" lang="fi-FI" sz="1333" b="1" i="0" u="none" strike="noStrike" kern="1200" cap="none" spc="0" normalizeH="0" baseline="0" noProof="0">
                <a:ln>
                  <a:noFill/>
                </a:ln>
                <a:solidFill>
                  <a:prstClr val="black"/>
                </a:solidFill>
                <a:effectLst/>
                <a:uLnTx/>
                <a:uFillTx/>
                <a:latin typeface="Titillium Web Bold"/>
                <a:ea typeface="+mn-ea"/>
                <a:cs typeface="+mn-cs"/>
              </a:rPr>
              <a:t>Kattavatko skenaariot organisaatiollenne keskeiset teemat </a:t>
            </a:r>
            <a:br>
              <a:rPr kumimoji="0" lang="fi-FI" sz="1333" b="1" i="0" u="none" strike="noStrike" kern="1200" cap="none" spc="0" normalizeH="0" baseline="0" noProof="0">
                <a:ln>
                  <a:noFill/>
                </a:ln>
                <a:solidFill>
                  <a:prstClr val="black"/>
                </a:solidFill>
                <a:effectLst/>
                <a:uLnTx/>
                <a:uFillTx/>
                <a:latin typeface="Titillium Web Bold"/>
                <a:ea typeface="+mn-ea"/>
                <a:cs typeface="+mn-cs"/>
              </a:rPr>
            </a:br>
            <a:r>
              <a:rPr kumimoji="0" lang="fi-FI" sz="1333" b="1" i="0" u="none" strike="noStrike" kern="1200" cap="none" spc="0" normalizeH="0" baseline="0" noProof="0">
                <a:ln>
                  <a:noFill/>
                </a:ln>
                <a:solidFill>
                  <a:prstClr val="black"/>
                </a:solidFill>
                <a:effectLst/>
                <a:uLnTx/>
                <a:uFillTx/>
                <a:latin typeface="Titillium Web Bold"/>
                <a:ea typeface="+mn-ea"/>
                <a:cs typeface="+mn-cs"/>
              </a:rPr>
              <a:t>ja ilmiöt?</a:t>
            </a:r>
          </a:p>
        </p:txBody>
      </p:sp>
    </p:spTree>
    <p:extLst>
      <p:ext uri="{BB962C8B-B14F-4D97-AF65-F5344CB8AC3E}">
        <p14:creationId xmlns:p14="http://schemas.microsoft.com/office/powerpoint/2010/main" val="7413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9D84-72BF-B713-8C7E-703CCBD0A7E5}"/>
              </a:ext>
            </a:extLst>
          </p:cNvPr>
          <p:cNvSpPr>
            <a:spLocks noGrp="1"/>
          </p:cNvSpPr>
          <p:nvPr>
            <p:ph type="title"/>
          </p:nvPr>
        </p:nvSpPr>
        <p:spPr/>
        <p:txBody>
          <a:bodyPr>
            <a:normAutofit fontScale="90000"/>
          </a:bodyPr>
          <a:lstStyle/>
          <a:p>
            <a:pPr defTabSz="1219170">
              <a:defRPr/>
            </a:pPr>
            <a:r>
              <a:rPr lang="fi-FI" sz="3600" spc="67">
                <a:solidFill>
                  <a:schemeClr val="tx1"/>
                </a:solidFill>
              </a:rPr>
              <a:t>1) Tulevaisuuden ymmärtäminen skenaarioiden pohjalta </a:t>
            </a:r>
            <a:br>
              <a:rPr lang="fi-FI" sz="3600" spc="67">
                <a:solidFill>
                  <a:schemeClr val="tx1"/>
                </a:solidFill>
              </a:rPr>
            </a:br>
            <a:r>
              <a:rPr lang="fi-FI" sz="3600" spc="67">
                <a:solidFill>
                  <a:schemeClr val="tx1"/>
                </a:solidFill>
              </a:rPr>
              <a:t>hyödyntäen tarvittaessa referenssiskenaariomenetelmää </a:t>
            </a:r>
            <a:endParaRPr lang="fi-FI"/>
          </a:p>
        </p:txBody>
      </p:sp>
      <p:sp>
        <p:nvSpPr>
          <p:cNvPr id="3" name="Footer Placeholder 2">
            <a:extLst>
              <a:ext uri="{FF2B5EF4-FFF2-40B4-BE49-F238E27FC236}">
                <a16:creationId xmlns:a16="http://schemas.microsoft.com/office/drawing/2014/main" id="{85162E28-61A1-B416-5AD7-9FEA03FE26F4}"/>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969696"/>
                </a:solidFill>
                <a:effectLst/>
                <a:uLnTx/>
                <a:uFillTx/>
                <a:latin typeface="Titillium Web" panose="00000300000000000000" pitchFamily="2" charset="0"/>
                <a:ea typeface="+mn-ea"/>
                <a:cs typeface="+mn-cs"/>
              </a:rPr>
              <a:t>Uudenmaan liitto </a:t>
            </a:r>
            <a:r>
              <a:rPr kumimoji="0" lang="fi-FI" sz="1050" b="1" i="0" u="none" strike="noStrike" kern="1200" cap="none" spc="0" normalizeH="0" baseline="0" noProof="0">
                <a:ln>
                  <a:noFill/>
                </a:ln>
                <a:solidFill>
                  <a:srgbClr val="F49915"/>
                </a:solidFill>
                <a:effectLst/>
                <a:uLnTx/>
                <a:uFillTx/>
                <a:latin typeface="Titillium Web" panose="00000300000000000000" pitchFamily="2" charset="0"/>
                <a:ea typeface="+mn-ea"/>
                <a:cs typeface="+mn-cs"/>
              </a:rPr>
              <a:t>| </a:t>
            </a:r>
            <a:r>
              <a:rPr kumimoji="0" lang="fi-FI" sz="1050" b="1" i="0" u="none" strike="noStrike" kern="1200" cap="none" spc="0" normalizeH="0" baseline="0" noProof="0">
                <a:ln>
                  <a:noFill/>
                </a:ln>
                <a:solidFill>
                  <a:srgbClr val="969696"/>
                </a:solidFill>
                <a:effectLst/>
                <a:uLnTx/>
                <a:uFillTx/>
                <a:latin typeface="Titillium Web" panose="00000300000000000000" pitchFamily="2" charset="0"/>
                <a:ea typeface="+mn-ea"/>
                <a:cs typeface="+mn-cs"/>
              </a:rPr>
              <a:t>Nylands förbund </a:t>
            </a:r>
            <a:r>
              <a:rPr kumimoji="0" lang="fi-FI" sz="1050" b="1" i="0" u="none" strike="noStrike" kern="1200" cap="none" spc="0" normalizeH="0" baseline="0" noProof="0">
                <a:ln>
                  <a:noFill/>
                </a:ln>
                <a:solidFill>
                  <a:srgbClr val="F49915"/>
                </a:solidFill>
                <a:effectLst/>
                <a:uLnTx/>
                <a:uFillTx/>
                <a:latin typeface="Titillium Web" panose="00000300000000000000" pitchFamily="2" charset="0"/>
                <a:ea typeface="+mn-ea"/>
                <a:cs typeface="+mn-cs"/>
              </a:rPr>
              <a:t>| </a:t>
            </a:r>
            <a:r>
              <a:rPr kumimoji="0" lang="fi-FI" sz="1050" b="1" i="0" u="none" strike="noStrike" kern="1200" cap="none" spc="0" normalizeH="0" baseline="0" noProof="0">
                <a:ln>
                  <a:noFill/>
                </a:ln>
                <a:solidFill>
                  <a:srgbClr val="969696"/>
                </a:solidFill>
                <a:effectLst/>
                <a:uLnTx/>
                <a:uFillTx/>
                <a:latin typeface="Titillium Web" panose="00000300000000000000" pitchFamily="2" charset="0"/>
                <a:ea typeface="+mn-ea"/>
                <a:cs typeface="+mn-cs"/>
              </a:rPr>
              <a:t>Helsinki-Uusimaa Regional Council</a:t>
            </a:r>
          </a:p>
        </p:txBody>
      </p:sp>
      <p:sp>
        <p:nvSpPr>
          <p:cNvPr id="4" name="Slide Number Placeholder 3">
            <a:extLst>
              <a:ext uri="{FF2B5EF4-FFF2-40B4-BE49-F238E27FC236}">
                <a16:creationId xmlns:a16="http://schemas.microsoft.com/office/drawing/2014/main" id="{703FAEBC-9577-C971-22B6-BB3F691703B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F21D-6A63-4E75-89AA-A3F521749085}" type="slidenum">
              <a:rPr kumimoji="0" lang="fi-FI" sz="1050" b="0" i="0" u="none" strike="noStrike" kern="1200" cap="none" spc="0" normalizeH="0" baseline="0" noProof="0" smtClean="0">
                <a:ln>
                  <a:noFill/>
                </a:ln>
                <a:solidFill>
                  <a:srgbClr val="3F3F3F">
                    <a:tint val="75000"/>
                  </a:srgbClr>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050" b="0" i="0" u="none" strike="noStrike" kern="1200" cap="none" spc="0" normalizeH="0" baseline="0" noProof="0">
              <a:ln>
                <a:noFill/>
              </a:ln>
              <a:solidFill>
                <a:srgbClr val="3F3F3F">
                  <a:tint val="75000"/>
                </a:srgbClr>
              </a:solidFill>
              <a:effectLst/>
              <a:uLnTx/>
              <a:uFillTx/>
              <a:latin typeface="Source Sans Pro" panose="020B0503030403020204" pitchFamily="34" charset="0"/>
              <a:ea typeface="Source Sans Pro" panose="020B0503030403020204" pitchFamily="34" charset="0"/>
              <a:cs typeface="+mn-cs"/>
            </a:endParaRPr>
          </a:p>
        </p:txBody>
      </p:sp>
      <p:sp>
        <p:nvSpPr>
          <p:cNvPr id="6" name="Tekstiruutu 13">
            <a:extLst>
              <a:ext uri="{FF2B5EF4-FFF2-40B4-BE49-F238E27FC236}">
                <a16:creationId xmlns:a16="http://schemas.microsoft.com/office/drawing/2014/main" id="{764043CF-40F1-0931-0764-621C6617DC87}"/>
              </a:ext>
            </a:extLst>
          </p:cNvPr>
          <p:cNvSpPr txBox="1">
            <a:spLocks/>
          </p:cNvSpPr>
          <p:nvPr/>
        </p:nvSpPr>
        <p:spPr>
          <a:xfrm>
            <a:off x="280925" y="1357610"/>
            <a:ext cx="11630148" cy="1655932"/>
          </a:xfrm>
          <a:prstGeom prst="rect">
            <a:avLst/>
          </a:prstGeom>
          <a:solidFill>
            <a:srgbClr val="FAF9F7"/>
          </a:solidFill>
          <a:ln>
            <a:solidFill>
              <a:schemeClr val="tx1"/>
            </a:solidFill>
          </a:ln>
        </p:spPr>
        <p:txBody>
          <a:bodyPr wrap="square" anchor="ctr">
            <a:noAutofit/>
          </a:bodyPr>
          <a:lstStyle/>
          <a:p>
            <a:pPr marL="0" marR="0" lvl="0" indent="0" algn="just" defTabSz="609585" rtl="0" eaLnBrk="1" fontAlgn="auto" latinLnBrk="0" hangingPunct="1">
              <a:lnSpc>
                <a:spcPct val="82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Source Sans Pro"/>
                <a:ea typeface="+mn-ea"/>
                <a:cs typeface="+mn-cs"/>
              </a:rPr>
              <a:t>Perehtymällä Uudenmaan ja Pohjois-Pohjanmaan skenaarioihin ja tarvittaessa räätälöimällä niitä oman organisaation näkökulmasta, voidaan ymmärtää paremmin erilaisia mahdollisia tulevaisuuksia. Mikäli skenaariot eivät vastaa oman organisaation näkökulmasta kaikkiin merkityksellisiin tulevaisuuden teemoihin ja ilmiöihin, voidaan niiden luoman pohjan kautta räätälöidä organisaation omat skenaariot referenssiskenaariomenetelmää hyödyntäen. Referenssiskenaariomenetelmä toimii ikään kuin skenaariotyön ”ohituskaistana”. Liikkeelle päästään huomattavasti vauhdikkaammin, kun organisaation omaa skenaariotyötä ei tarvitse aloittaa tyhjästä. Käytännössä skenaarioita syvennetään ja räätälöidään valittujen teemojen ja ilmiöiden osalta eli lisätään tarinoihin sisältöä. Näin luotuja skenaarioita voidaan hyödyntää vaikutusanalyyseissa ja organisaation toiminnan kehittämisessä erilaisista näkökulmista.</a:t>
            </a:r>
          </a:p>
        </p:txBody>
      </p:sp>
      <p:sp>
        <p:nvSpPr>
          <p:cNvPr id="7" name="Rectangle 7">
            <a:extLst>
              <a:ext uri="{FF2B5EF4-FFF2-40B4-BE49-F238E27FC236}">
                <a16:creationId xmlns:a16="http://schemas.microsoft.com/office/drawing/2014/main" id="{E55CF451-F0C0-8E90-EBFC-FF32AF36810F}"/>
              </a:ext>
              <a:ext uri="{C183D7F6-B498-43B3-948B-1728B52AA6E4}">
                <adec:decorative xmlns:adec="http://schemas.microsoft.com/office/drawing/2017/decorative" val="1"/>
              </a:ext>
            </a:extLst>
          </p:cNvPr>
          <p:cNvSpPr>
            <a:spLocks/>
          </p:cNvSpPr>
          <p:nvPr/>
        </p:nvSpPr>
        <p:spPr>
          <a:xfrm>
            <a:off x="280924" y="1357609"/>
            <a:ext cx="11630152" cy="50689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4">
            <a:extLst>
              <a:ext uri="{FF2B5EF4-FFF2-40B4-BE49-F238E27FC236}">
                <a16:creationId xmlns:a16="http://schemas.microsoft.com/office/drawing/2014/main" id="{4CB73ADF-A362-9469-3262-536BA72CDEE8}"/>
              </a:ext>
            </a:extLst>
          </p:cNvPr>
          <p:cNvSpPr txBox="1">
            <a:spLocks/>
          </p:cNvSpPr>
          <p:nvPr/>
        </p:nvSpPr>
        <p:spPr>
          <a:xfrm>
            <a:off x="419788" y="3114073"/>
            <a:ext cx="2640000" cy="664028"/>
          </a:xfrm>
          <a:prstGeom prst="rect">
            <a:avLst/>
          </a:prstGeom>
        </p:spPr>
        <p:txBody>
          <a:bodyPr>
            <a:noAutofit/>
          </a:bodyPr>
          <a:lstStyle>
            <a:lvl1pPr marL="268288" indent="-268288" algn="l" defTabSz="914400" rtl="0" eaLnBrk="1" latinLnBrk="0" hangingPunct="1">
              <a:lnSpc>
                <a:spcPct val="82000"/>
              </a:lnSpc>
              <a:spcBef>
                <a:spcPts val="600"/>
              </a:spcBef>
              <a:buClr>
                <a:schemeClr val="bg2"/>
              </a:buClr>
              <a:buSzPct val="80000"/>
              <a:buFont typeface="Arial" panose="020B0604020202020204" pitchFamily="34" charset="0"/>
              <a:buChar char="•"/>
              <a:defRPr sz="1400" b="0" i="0" kern="1200">
                <a:solidFill>
                  <a:schemeClr val="tx1">
                    <a:lumMod val="50000"/>
                  </a:schemeClr>
                </a:solidFill>
                <a:latin typeface="Arial Nova Light" panose="020B0304020202020204" pitchFamily="34" charset="0"/>
                <a:ea typeface="+mn-ea"/>
                <a:cs typeface="+mn-cs"/>
              </a:defRPr>
            </a:lvl1pPr>
            <a:lvl2pPr marL="360363" indent="-185738" algn="l" defTabSz="914400" rtl="0" eaLnBrk="1" latinLnBrk="0" hangingPunct="1">
              <a:lnSpc>
                <a:spcPct val="82000"/>
              </a:lnSpc>
              <a:spcBef>
                <a:spcPts val="600"/>
              </a:spcBef>
              <a:buClr>
                <a:schemeClr val="bg2"/>
              </a:buClr>
              <a:buSzPct val="60000"/>
              <a:buFont typeface="Courier New" panose="02070309020205020404" pitchFamily="49" charset="0"/>
              <a:buChar char="o"/>
              <a:defRPr sz="1200" b="0" i="0" kern="1200">
                <a:solidFill>
                  <a:schemeClr val="tx1">
                    <a:lumMod val="50000"/>
                  </a:schemeClr>
                </a:solidFill>
                <a:latin typeface="Arial Nova Light" panose="020B0304020202020204" pitchFamily="34" charset="0"/>
                <a:ea typeface="+mn-ea"/>
                <a:cs typeface="+mn-cs"/>
              </a:defRPr>
            </a:lvl2pPr>
            <a:lvl3pPr marL="534988" indent="-228600" algn="l" defTabSz="914400" rtl="0" eaLnBrk="1" latinLnBrk="0" hangingPunct="1">
              <a:lnSpc>
                <a:spcPct val="82000"/>
              </a:lnSpc>
              <a:spcBef>
                <a:spcPts val="600"/>
              </a:spcBef>
              <a:buClr>
                <a:schemeClr val="bg2"/>
              </a:buClr>
              <a:buSzPct val="80000"/>
              <a:buFont typeface="Wingdings" panose="05000000000000000000" pitchFamily="2" charset="2"/>
              <a:buChar char="§"/>
              <a:defRPr sz="1100" b="0" i="0" kern="1200">
                <a:solidFill>
                  <a:schemeClr val="tx1">
                    <a:lumMod val="50000"/>
                  </a:schemeClr>
                </a:solidFill>
                <a:latin typeface="Arial Nova Light" panose="020B0304020202020204" pitchFamily="34" charset="0"/>
                <a:ea typeface="+mn-ea"/>
                <a:cs typeface="+mn-cs"/>
              </a:defRPr>
            </a:lvl3pPr>
            <a:lvl4pPr marL="625475"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4pPr>
            <a:lvl5pPr marL="896938"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
                <a:srgbClr val="EBEBEB"/>
              </a:buClr>
              <a:buSzPct val="80000"/>
              <a:buFont typeface="Arial" panose="020B0604020202020204" pitchFamily="34" charset="0"/>
              <a:buNone/>
              <a:tabLst/>
              <a:defRPr/>
            </a:pPr>
            <a:r>
              <a:rPr kumimoji="0" lang="fi-FI" sz="1467" b="1" i="0" u="none" strike="noStrike" kern="1200" cap="none" spc="0" normalizeH="0" baseline="0" noProof="0">
                <a:ln>
                  <a:noFill/>
                </a:ln>
                <a:solidFill>
                  <a:srgbClr val="3F3F3F">
                    <a:lumMod val="50000"/>
                  </a:srgbClr>
                </a:solidFill>
                <a:effectLst/>
                <a:uLnTx/>
                <a:uFillTx/>
                <a:latin typeface="Titillium Web Bold"/>
                <a:ea typeface="+mn-ea"/>
                <a:cs typeface="+mn-cs"/>
              </a:rPr>
              <a:t>1. MÄÄRITETÄÄN SKENAARIOTYÖN LÄHTÖKOHDAT</a:t>
            </a:r>
          </a:p>
        </p:txBody>
      </p:sp>
      <p:sp>
        <p:nvSpPr>
          <p:cNvPr id="9" name="Rectangle 7">
            <a:extLst>
              <a:ext uri="{FF2B5EF4-FFF2-40B4-BE49-F238E27FC236}">
                <a16:creationId xmlns:a16="http://schemas.microsoft.com/office/drawing/2014/main" id="{442C3920-0BBA-7DCB-2DF6-92A483773E91}"/>
              </a:ext>
              <a:ext uri="{C183D7F6-B498-43B3-948B-1728B52AA6E4}">
                <adec:decorative xmlns:adec="http://schemas.microsoft.com/office/drawing/2017/decorative" val="1"/>
              </a:ext>
            </a:extLst>
          </p:cNvPr>
          <p:cNvSpPr>
            <a:spLocks/>
          </p:cNvSpPr>
          <p:nvPr/>
        </p:nvSpPr>
        <p:spPr>
          <a:xfrm>
            <a:off x="280924" y="3002232"/>
            <a:ext cx="11630152" cy="342586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kstiruutu 14">
            <a:extLst>
              <a:ext uri="{FF2B5EF4-FFF2-40B4-BE49-F238E27FC236}">
                <a16:creationId xmlns:a16="http://schemas.microsoft.com/office/drawing/2014/main" id="{7A01AED5-E4CC-4A83-DA65-3FB27A28EF45}"/>
              </a:ext>
            </a:extLst>
          </p:cNvPr>
          <p:cNvSpPr txBox="1">
            <a:spLocks/>
          </p:cNvSpPr>
          <p:nvPr/>
        </p:nvSpPr>
        <p:spPr>
          <a:xfrm>
            <a:off x="419788" y="3822728"/>
            <a:ext cx="2640000" cy="2543929"/>
          </a:xfrm>
          <a:prstGeom prst="rect">
            <a:avLst/>
          </a:prstGeom>
          <a:noFill/>
        </p:spPr>
        <p:txBody>
          <a:bodyPr wrap="square">
            <a:noAutofit/>
          </a:bodyPr>
          <a:lstStyle/>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Skenaariotyön tarkoitus, tavoitteet ja lopputulokset.</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Fokus ja aikajänne.</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Organisoituminen ja aikataulutus.</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Organisaation nykytila ja tilannetulkinta toimialasta.</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Olemassa olevien ja hyödynnettävien tietojen kartoitus.</a:t>
            </a:r>
            <a:endParaRPr kumimoji="0" lang="fi-FI" sz="1333" b="0" i="0" u="none" strike="noStrike" kern="1200" cap="none" spc="0" normalizeH="0" baseline="0" noProof="0">
              <a:ln>
                <a:noFill/>
              </a:ln>
              <a:solidFill>
                <a:prstClr val="black"/>
              </a:solidFill>
              <a:effectLst/>
              <a:uLnTx/>
              <a:uFillTx/>
              <a:latin typeface="Titillium Web Bold"/>
              <a:ea typeface="+mn-ea"/>
              <a:cs typeface="+mn-cs"/>
            </a:endParaRPr>
          </a:p>
        </p:txBody>
      </p:sp>
      <p:cxnSp>
        <p:nvCxnSpPr>
          <p:cNvPr id="11" name="Suora yhdysviiva 17">
            <a:extLst>
              <a:ext uri="{FF2B5EF4-FFF2-40B4-BE49-F238E27FC236}">
                <a16:creationId xmlns:a16="http://schemas.microsoft.com/office/drawing/2014/main" id="{416E10F9-7D5B-54FC-7049-D7C3E82E2A19}"/>
              </a:ext>
              <a:ext uri="{C183D7F6-B498-43B3-948B-1728B52AA6E4}">
                <adec:decorative xmlns:adec="http://schemas.microsoft.com/office/drawing/2017/decorative" val="1"/>
              </a:ext>
            </a:extLst>
          </p:cNvPr>
          <p:cNvCxnSpPr>
            <a:cxnSpLocks/>
          </p:cNvCxnSpPr>
          <p:nvPr/>
        </p:nvCxnSpPr>
        <p:spPr>
          <a:xfrm>
            <a:off x="3188463" y="3039036"/>
            <a:ext cx="0" cy="336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0F27F310-9E31-67F8-EB67-FD930A940C33}"/>
              </a:ext>
            </a:extLst>
          </p:cNvPr>
          <p:cNvSpPr txBox="1">
            <a:spLocks/>
          </p:cNvSpPr>
          <p:nvPr/>
        </p:nvSpPr>
        <p:spPr>
          <a:xfrm>
            <a:off x="3317144" y="3114073"/>
            <a:ext cx="2640000" cy="664028"/>
          </a:xfrm>
          <a:prstGeom prst="rect">
            <a:avLst/>
          </a:prstGeom>
        </p:spPr>
        <p:txBody>
          <a:bodyPr>
            <a:noAutofit/>
          </a:bodyPr>
          <a:lstStyle>
            <a:lvl1pPr marL="268288" indent="-268288" algn="l" defTabSz="914400" rtl="0" eaLnBrk="1" latinLnBrk="0" hangingPunct="1">
              <a:lnSpc>
                <a:spcPct val="82000"/>
              </a:lnSpc>
              <a:spcBef>
                <a:spcPts val="600"/>
              </a:spcBef>
              <a:buClr>
                <a:schemeClr val="bg2"/>
              </a:buClr>
              <a:buSzPct val="80000"/>
              <a:buFont typeface="Arial" panose="020B0604020202020204" pitchFamily="34" charset="0"/>
              <a:buChar char="•"/>
              <a:defRPr sz="1400" b="0" i="0" kern="1200">
                <a:solidFill>
                  <a:schemeClr val="tx1">
                    <a:lumMod val="50000"/>
                  </a:schemeClr>
                </a:solidFill>
                <a:latin typeface="Arial Nova Light" panose="020B0304020202020204" pitchFamily="34" charset="0"/>
                <a:ea typeface="+mn-ea"/>
                <a:cs typeface="+mn-cs"/>
              </a:defRPr>
            </a:lvl1pPr>
            <a:lvl2pPr marL="360363" indent="-185738" algn="l" defTabSz="914400" rtl="0" eaLnBrk="1" latinLnBrk="0" hangingPunct="1">
              <a:lnSpc>
                <a:spcPct val="82000"/>
              </a:lnSpc>
              <a:spcBef>
                <a:spcPts val="600"/>
              </a:spcBef>
              <a:buClr>
                <a:schemeClr val="bg2"/>
              </a:buClr>
              <a:buSzPct val="60000"/>
              <a:buFont typeface="Courier New" panose="02070309020205020404" pitchFamily="49" charset="0"/>
              <a:buChar char="o"/>
              <a:defRPr sz="1200" b="0" i="0" kern="1200">
                <a:solidFill>
                  <a:schemeClr val="tx1">
                    <a:lumMod val="50000"/>
                  </a:schemeClr>
                </a:solidFill>
                <a:latin typeface="Arial Nova Light" panose="020B0304020202020204" pitchFamily="34" charset="0"/>
                <a:ea typeface="+mn-ea"/>
                <a:cs typeface="+mn-cs"/>
              </a:defRPr>
            </a:lvl2pPr>
            <a:lvl3pPr marL="534988" indent="-228600" algn="l" defTabSz="914400" rtl="0" eaLnBrk="1" latinLnBrk="0" hangingPunct="1">
              <a:lnSpc>
                <a:spcPct val="82000"/>
              </a:lnSpc>
              <a:spcBef>
                <a:spcPts val="600"/>
              </a:spcBef>
              <a:buClr>
                <a:schemeClr val="bg2"/>
              </a:buClr>
              <a:buSzPct val="80000"/>
              <a:buFont typeface="Wingdings" panose="05000000000000000000" pitchFamily="2" charset="2"/>
              <a:buChar char="§"/>
              <a:defRPr sz="1100" b="0" i="0" kern="1200">
                <a:solidFill>
                  <a:schemeClr val="tx1">
                    <a:lumMod val="50000"/>
                  </a:schemeClr>
                </a:solidFill>
                <a:latin typeface="Arial Nova Light" panose="020B0304020202020204" pitchFamily="34" charset="0"/>
                <a:ea typeface="+mn-ea"/>
                <a:cs typeface="+mn-cs"/>
              </a:defRPr>
            </a:lvl3pPr>
            <a:lvl4pPr marL="625475"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4pPr>
            <a:lvl5pPr marL="896938"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
                <a:srgbClr val="EBEBEB"/>
              </a:buClr>
              <a:buSzPct val="80000"/>
              <a:buFont typeface="Arial" panose="020B0604020202020204" pitchFamily="34" charset="0"/>
              <a:buNone/>
              <a:tabLst/>
              <a:defRPr/>
            </a:pPr>
            <a:r>
              <a:rPr kumimoji="0" lang="fi-FI" sz="1467" b="1" i="0" u="none" strike="noStrike" kern="1200" cap="none" spc="0" normalizeH="0" baseline="0" noProof="0">
                <a:ln>
                  <a:noFill/>
                </a:ln>
                <a:solidFill>
                  <a:srgbClr val="3F3F3F">
                    <a:lumMod val="50000"/>
                  </a:srgbClr>
                </a:solidFill>
                <a:effectLst/>
                <a:uLnTx/>
                <a:uFillTx/>
                <a:latin typeface="Titillium Web Bold"/>
                <a:ea typeface="+mn-ea"/>
                <a:cs typeface="+mn-cs"/>
              </a:rPr>
              <a:t>2. TIEDONHANKINTA VALITUISTA TEEMOISTA JA ILMIÖISTÄ</a:t>
            </a:r>
          </a:p>
        </p:txBody>
      </p:sp>
      <p:sp>
        <p:nvSpPr>
          <p:cNvPr id="13" name="Tekstiruutu 29">
            <a:extLst>
              <a:ext uri="{FF2B5EF4-FFF2-40B4-BE49-F238E27FC236}">
                <a16:creationId xmlns:a16="http://schemas.microsoft.com/office/drawing/2014/main" id="{FE8DD49D-B232-3AA7-5052-A126F31A7C7B}"/>
              </a:ext>
            </a:extLst>
          </p:cNvPr>
          <p:cNvSpPr txBox="1">
            <a:spLocks/>
          </p:cNvSpPr>
          <p:nvPr/>
        </p:nvSpPr>
        <p:spPr>
          <a:xfrm>
            <a:off x="3310172" y="3822728"/>
            <a:ext cx="2640000" cy="2543929"/>
          </a:xfrm>
          <a:prstGeom prst="rect">
            <a:avLst/>
          </a:prstGeom>
          <a:noFill/>
        </p:spPr>
        <p:txBody>
          <a:bodyPr wrap="square">
            <a:noAutofit/>
          </a:bodyPr>
          <a:lstStyle/>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Tunnistetaan, mistä teemoista ja ilmiöistä halutaan lisää ymmärrystä.</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Yleensä syvennettävät aiheet ovat organisaatiolle, sen toimialalla ja kilpailukentälle hyvin lähellä olevia teemoja.</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Tiedonkeruu työpajoilla, skenaariokyselyillä, asiantuntijahaastatteluilla, ja aineistoanalyyseilla.</a:t>
            </a:r>
          </a:p>
        </p:txBody>
      </p:sp>
      <p:cxnSp>
        <p:nvCxnSpPr>
          <p:cNvPr id="14" name="Suora yhdysviiva 17">
            <a:extLst>
              <a:ext uri="{FF2B5EF4-FFF2-40B4-BE49-F238E27FC236}">
                <a16:creationId xmlns:a16="http://schemas.microsoft.com/office/drawing/2014/main" id="{723AB97D-1CDF-224A-E8E4-F126D6B4515A}"/>
              </a:ext>
              <a:ext uri="{C183D7F6-B498-43B3-948B-1728B52AA6E4}">
                <adec:decorative xmlns:adec="http://schemas.microsoft.com/office/drawing/2017/decorative" val="1"/>
              </a:ext>
            </a:extLst>
          </p:cNvPr>
          <p:cNvCxnSpPr>
            <a:cxnSpLocks/>
          </p:cNvCxnSpPr>
          <p:nvPr/>
        </p:nvCxnSpPr>
        <p:spPr>
          <a:xfrm>
            <a:off x="6096001" y="3039036"/>
            <a:ext cx="0" cy="336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5485E5F7-F8DE-BF91-2E6C-2884DA5A0C23}"/>
              </a:ext>
            </a:extLst>
          </p:cNvPr>
          <p:cNvSpPr txBox="1">
            <a:spLocks/>
          </p:cNvSpPr>
          <p:nvPr/>
        </p:nvSpPr>
        <p:spPr>
          <a:xfrm>
            <a:off x="6224680" y="3107783"/>
            <a:ext cx="2640000" cy="664028"/>
          </a:xfrm>
          <a:prstGeom prst="rect">
            <a:avLst/>
          </a:prstGeom>
        </p:spPr>
        <p:txBody>
          <a:bodyPr>
            <a:noAutofit/>
          </a:bodyPr>
          <a:lstStyle>
            <a:lvl1pPr marL="268288" indent="-268288" algn="l" defTabSz="914400" rtl="0" eaLnBrk="1" latinLnBrk="0" hangingPunct="1">
              <a:lnSpc>
                <a:spcPct val="82000"/>
              </a:lnSpc>
              <a:spcBef>
                <a:spcPts val="600"/>
              </a:spcBef>
              <a:buClr>
                <a:schemeClr val="bg2"/>
              </a:buClr>
              <a:buSzPct val="80000"/>
              <a:buFont typeface="Arial" panose="020B0604020202020204" pitchFamily="34" charset="0"/>
              <a:buChar char="•"/>
              <a:defRPr sz="1400" b="0" i="0" kern="1200">
                <a:solidFill>
                  <a:schemeClr val="tx1">
                    <a:lumMod val="50000"/>
                  </a:schemeClr>
                </a:solidFill>
                <a:latin typeface="Arial Nova Light" panose="020B0304020202020204" pitchFamily="34" charset="0"/>
                <a:ea typeface="+mn-ea"/>
                <a:cs typeface="+mn-cs"/>
              </a:defRPr>
            </a:lvl1pPr>
            <a:lvl2pPr marL="360363" indent="-185738" algn="l" defTabSz="914400" rtl="0" eaLnBrk="1" latinLnBrk="0" hangingPunct="1">
              <a:lnSpc>
                <a:spcPct val="82000"/>
              </a:lnSpc>
              <a:spcBef>
                <a:spcPts val="600"/>
              </a:spcBef>
              <a:buClr>
                <a:schemeClr val="bg2"/>
              </a:buClr>
              <a:buSzPct val="60000"/>
              <a:buFont typeface="Courier New" panose="02070309020205020404" pitchFamily="49" charset="0"/>
              <a:buChar char="o"/>
              <a:defRPr sz="1200" b="0" i="0" kern="1200">
                <a:solidFill>
                  <a:schemeClr val="tx1">
                    <a:lumMod val="50000"/>
                  </a:schemeClr>
                </a:solidFill>
                <a:latin typeface="Arial Nova Light" panose="020B0304020202020204" pitchFamily="34" charset="0"/>
                <a:ea typeface="+mn-ea"/>
                <a:cs typeface="+mn-cs"/>
              </a:defRPr>
            </a:lvl2pPr>
            <a:lvl3pPr marL="534988" indent="-228600" algn="l" defTabSz="914400" rtl="0" eaLnBrk="1" latinLnBrk="0" hangingPunct="1">
              <a:lnSpc>
                <a:spcPct val="82000"/>
              </a:lnSpc>
              <a:spcBef>
                <a:spcPts val="600"/>
              </a:spcBef>
              <a:buClr>
                <a:schemeClr val="bg2"/>
              </a:buClr>
              <a:buSzPct val="80000"/>
              <a:buFont typeface="Wingdings" panose="05000000000000000000" pitchFamily="2" charset="2"/>
              <a:buChar char="§"/>
              <a:defRPr sz="1100" b="0" i="0" kern="1200">
                <a:solidFill>
                  <a:schemeClr val="tx1">
                    <a:lumMod val="50000"/>
                  </a:schemeClr>
                </a:solidFill>
                <a:latin typeface="Arial Nova Light" panose="020B0304020202020204" pitchFamily="34" charset="0"/>
                <a:ea typeface="+mn-ea"/>
                <a:cs typeface="+mn-cs"/>
              </a:defRPr>
            </a:lvl3pPr>
            <a:lvl4pPr marL="625475"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4pPr>
            <a:lvl5pPr marL="896938"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
                <a:srgbClr val="EBEBEB"/>
              </a:buClr>
              <a:buSzPct val="80000"/>
              <a:buFont typeface="Arial" panose="020B0604020202020204" pitchFamily="34" charset="0"/>
              <a:buNone/>
              <a:tabLst/>
              <a:defRPr/>
            </a:pPr>
            <a:r>
              <a:rPr kumimoji="0" lang="fi-FI" sz="1467" b="1" i="0" u="none" strike="noStrike" kern="1200" cap="none" spc="0" normalizeH="0" baseline="0" noProof="0">
                <a:ln>
                  <a:noFill/>
                </a:ln>
                <a:solidFill>
                  <a:srgbClr val="3F3F3F">
                    <a:lumMod val="50000"/>
                  </a:srgbClr>
                </a:solidFill>
                <a:effectLst/>
                <a:uLnTx/>
                <a:uFillTx/>
                <a:latin typeface="Titillium Web Bold"/>
                <a:ea typeface="+mn-ea"/>
                <a:cs typeface="+mn-cs"/>
              </a:rPr>
              <a:t>3. SKENAARIOIDEN TARINOIDEN RÄÄTÄLÖIMINEN</a:t>
            </a:r>
          </a:p>
        </p:txBody>
      </p:sp>
      <p:sp>
        <p:nvSpPr>
          <p:cNvPr id="16" name="Tekstiruutu 30">
            <a:extLst>
              <a:ext uri="{FF2B5EF4-FFF2-40B4-BE49-F238E27FC236}">
                <a16:creationId xmlns:a16="http://schemas.microsoft.com/office/drawing/2014/main" id="{5506A43D-EB9D-7687-B5BD-860A52CC0A53}"/>
              </a:ext>
            </a:extLst>
          </p:cNvPr>
          <p:cNvSpPr txBox="1">
            <a:spLocks/>
          </p:cNvSpPr>
          <p:nvPr/>
        </p:nvSpPr>
        <p:spPr>
          <a:xfrm>
            <a:off x="6234860" y="3822728"/>
            <a:ext cx="2640000" cy="2543929"/>
          </a:xfrm>
          <a:prstGeom prst="rect">
            <a:avLst/>
          </a:prstGeom>
          <a:noFill/>
        </p:spPr>
        <p:txBody>
          <a:bodyPr wrap="square">
            <a:noAutofit/>
          </a:bodyPr>
          <a:lstStyle/>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Räätälöidään ja syvennetään Uudenmaan ja Pohjois-Pohjanmaan skenaarioita lisäämällä sisältöä tarinoihin, luomalla erilaisia teemasivuja, kvantifiointeja, ja visualisointeja.</a:t>
            </a:r>
          </a:p>
        </p:txBody>
      </p:sp>
      <p:cxnSp>
        <p:nvCxnSpPr>
          <p:cNvPr id="17" name="Suora yhdysviiva 17">
            <a:extLst>
              <a:ext uri="{FF2B5EF4-FFF2-40B4-BE49-F238E27FC236}">
                <a16:creationId xmlns:a16="http://schemas.microsoft.com/office/drawing/2014/main" id="{E32F6C87-7C0F-294B-3726-97D8521AC692}"/>
              </a:ext>
              <a:ext uri="{C183D7F6-B498-43B3-948B-1728B52AA6E4}">
                <adec:decorative xmlns:adec="http://schemas.microsoft.com/office/drawing/2017/decorative" val="1"/>
              </a:ext>
            </a:extLst>
          </p:cNvPr>
          <p:cNvCxnSpPr>
            <a:cxnSpLocks/>
          </p:cNvCxnSpPr>
          <p:nvPr/>
        </p:nvCxnSpPr>
        <p:spPr>
          <a:xfrm>
            <a:off x="9003539" y="3039036"/>
            <a:ext cx="0" cy="336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520FDD23-93E6-1867-964B-5DCCECC8D9AA}"/>
              </a:ext>
            </a:extLst>
          </p:cNvPr>
          <p:cNvSpPr txBox="1">
            <a:spLocks/>
          </p:cNvSpPr>
          <p:nvPr/>
        </p:nvSpPr>
        <p:spPr>
          <a:xfrm>
            <a:off x="9132212" y="3107783"/>
            <a:ext cx="2640000" cy="664028"/>
          </a:xfrm>
          <a:prstGeom prst="rect">
            <a:avLst/>
          </a:prstGeom>
        </p:spPr>
        <p:txBody>
          <a:bodyPr>
            <a:noAutofit/>
          </a:bodyPr>
          <a:lstStyle>
            <a:lvl1pPr marL="268288" indent="-268288" algn="l" defTabSz="914400" rtl="0" eaLnBrk="1" latinLnBrk="0" hangingPunct="1">
              <a:lnSpc>
                <a:spcPct val="82000"/>
              </a:lnSpc>
              <a:spcBef>
                <a:spcPts val="600"/>
              </a:spcBef>
              <a:buClr>
                <a:schemeClr val="bg2"/>
              </a:buClr>
              <a:buSzPct val="80000"/>
              <a:buFont typeface="Arial" panose="020B0604020202020204" pitchFamily="34" charset="0"/>
              <a:buChar char="•"/>
              <a:defRPr sz="1400" b="0" i="0" kern="1200">
                <a:solidFill>
                  <a:schemeClr val="tx1">
                    <a:lumMod val="50000"/>
                  </a:schemeClr>
                </a:solidFill>
                <a:latin typeface="Arial Nova Light" panose="020B0304020202020204" pitchFamily="34" charset="0"/>
                <a:ea typeface="+mn-ea"/>
                <a:cs typeface="+mn-cs"/>
              </a:defRPr>
            </a:lvl1pPr>
            <a:lvl2pPr marL="360363" indent="-185738" algn="l" defTabSz="914400" rtl="0" eaLnBrk="1" latinLnBrk="0" hangingPunct="1">
              <a:lnSpc>
                <a:spcPct val="82000"/>
              </a:lnSpc>
              <a:spcBef>
                <a:spcPts val="600"/>
              </a:spcBef>
              <a:buClr>
                <a:schemeClr val="bg2"/>
              </a:buClr>
              <a:buSzPct val="60000"/>
              <a:buFont typeface="Courier New" panose="02070309020205020404" pitchFamily="49" charset="0"/>
              <a:buChar char="o"/>
              <a:defRPr sz="1200" b="0" i="0" kern="1200">
                <a:solidFill>
                  <a:schemeClr val="tx1">
                    <a:lumMod val="50000"/>
                  </a:schemeClr>
                </a:solidFill>
                <a:latin typeface="Arial Nova Light" panose="020B0304020202020204" pitchFamily="34" charset="0"/>
                <a:ea typeface="+mn-ea"/>
                <a:cs typeface="+mn-cs"/>
              </a:defRPr>
            </a:lvl2pPr>
            <a:lvl3pPr marL="534988" indent="-228600" algn="l" defTabSz="914400" rtl="0" eaLnBrk="1" latinLnBrk="0" hangingPunct="1">
              <a:lnSpc>
                <a:spcPct val="82000"/>
              </a:lnSpc>
              <a:spcBef>
                <a:spcPts val="600"/>
              </a:spcBef>
              <a:buClr>
                <a:schemeClr val="bg2"/>
              </a:buClr>
              <a:buSzPct val="80000"/>
              <a:buFont typeface="Wingdings" panose="05000000000000000000" pitchFamily="2" charset="2"/>
              <a:buChar char="§"/>
              <a:defRPr sz="1100" b="0" i="0" kern="1200">
                <a:solidFill>
                  <a:schemeClr val="tx1">
                    <a:lumMod val="50000"/>
                  </a:schemeClr>
                </a:solidFill>
                <a:latin typeface="Arial Nova Light" panose="020B0304020202020204" pitchFamily="34" charset="0"/>
                <a:ea typeface="+mn-ea"/>
                <a:cs typeface="+mn-cs"/>
              </a:defRPr>
            </a:lvl3pPr>
            <a:lvl4pPr marL="625475"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4pPr>
            <a:lvl5pPr marL="896938" indent="-228600" algn="l" defTabSz="914400" rtl="0" eaLnBrk="1" latinLnBrk="0" hangingPunct="1">
              <a:lnSpc>
                <a:spcPct val="82000"/>
              </a:lnSpc>
              <a:spcBef>
                <a:spcPts val="600"/>
              </a:spcBef>
              <a:buClr>
                <a:schemeClr val="bg2"/>
              </a:buClr>
              <a:buSzPct val="80000"/>
              <a:buFont typeface="Arial" panose="020B0604020202020204" pitchFamily="34" charset="0"/>
              <a:buChar char="»"/>
              <a:defRPr sz="1000" b="0" i="0" kern="1200">
                <a:solidFill>
                  <a:schemeClr val="tx1">
                    <a:lumMod val="50000"/>
                  </a:schemeClr>
                </a:solidFill>
                <a:latin typeface="Arial Nova Light" panose="020B03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
                <a:srgbClr val="EBEBEB"/>
              </a:buClr>
              <a:buSzPct val="80000"/>
              <a:buFont typeface="Arial" panose="020B0604020202020204" pitchFamily="34" charset="0"/>
              <a:buNone/>
              <a:tabLst/>
              <a:defRPr/>
            </a:pPr>
            <a:r>
              <a:rPr kumimoji="0" lang="fi-FI" sz="1467" b="1" i="0" u="none" strike="noStrike" kern="1200" cap="none" spc="0" normalizeH="0" baseline="0" noProof="0">
                <a:ln>
                  <a:noFill/>
                </a:ln>
                <a:solidFill>
                  <a:srgbClr val="3F3F3F">
                    <a:lumMod val="50000"/>
                  </a:srgbClr>
                </a:solidFill>
                <a:effectLst/>
                <a:uLnTx/>
                <a:uFillTx/>
                <a:latin typeface="Titillium Web Bold"/>
                <a:ea typeface="+mn-ea"/>
                <a:cs typeface="+mn-cs"/>
              </a:rPr>
              <a:t>4. ORGANISAATION OMAT, RÄÄTÄLÖIDYT SKENAARIOT</a:t>
            </a:r>
          </a:p>
        </p:txBody>
      </p:sp>
      <p:sp>
        <p:nvSpPr>
          <p:cNvPr id="19" name="Tekstiruutu 31">
            <a:extLst>
              <a:ext uri="{FF2B5EF4-FFF2-40B4-BE49-F238E27FC236}">
                <a16:creationId xmlns:a16="http://schemas.microsoft.com/office/drawing/2014/main" id="{3A739904-FD44-CC98-7D83-52EE6A44AFD3}"/>
              </a:ext>
            </a:extLst>
          </p:cNvPr>
          <p:cNvSpPr txBox="1">
            <a:spLocks/>
          </p:cNvSpPr>
          <p:nvPr/>
        </p:nvSpPr>
        <p:spPr>
          <a:xfrm>
            <a:off x="9142397" y="3822728"/>
            <a:ext cx="2640000" cy="2543929"/>
          </a:xfrm>
          <a:prstGeom prst="rect">
            <a:avLst/>
          </a:prstGeom>
          <a:noFill/>
        </p:spPr>
        <p:txBody>
          <a:bodyPr wrap="square">
            <a:noAutofit/>
          </a:bodyPr>
          <a:lstStyle/>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333333"/>
                </a:solidFill>
                <a:effectLst/>
                <a:uLnTx/>
                <a:uFillTx/>
                <a:latin typeface="Titillium Web Bold"/>
                <a:ea typeface="+mn-ea"/>
                <a:cs typeface="+mn-cs"/>
              </a:rPr>
              <a:t>Räätälöityjen skenaarioiden kanssa voidaan siirtyä vaikutusanalyysivaiheeseen eli työn hyödyntämiseen kehittämisessä ja tulevaisuuden luomisessa. </a:t>
            </a:r>
          </a:p>
          <a:p>
            <a:pPr marL="228594" marR="0" lvl="0" indent="-228594"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333" b="0" i="0" u="none" strike="noStrike" kern="1200" cap="none" spc="0" normalizeH="0" baseline="0" noProof="0">
              <a:ln>
                <a:noFill/>
              </a:ln>
              <a:solidFill>
                <a:srgbClr val="333333"/>
              </a:solidFill>
              <a:effectLst/>
              <a:uLnTx/>
              <a:uFillTx/>
              <a:latin typeface="Titillium Web Bold"/>
              <a:ea typeface="+mn-ea"/>
              <a:cs typeface="+mn-cs"/>
            </a:endParaRPr>
          </a:p>
        </p:txBody>
      </p:sp>
    </p:spTree>
    <p:extLst>
      <p:ext uri="{BB962C8B-B14F-4D97-AF65-F5344CB8AC3E}">
        <p14:creationId xmlns:p14="http://schemas.microsoft.com/office/powerpoint/2010/main" val="120220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477A-B64C-63F0-4BAC-9F011A329429}"/>
              </a:ext>
            </a:extLst>
          </p:cNvPr>
          <p:cNvSpPr>
            <a:spLocks noGrp="1"/>
          </p:cNvSpPr>
          <p:nvPr>
            <p:ph type="title"/>
          </p:nvPr>
        </p:nvSpPr>
        <p:spPr/>
        <p:txBody>
          <a:bodyPr>
            <a:normAutofit fontScale="90000"/>
          </a:bodyPr>
          <a:lstStyle/>
          <a:p>
            <a:pPr defTabSz="1219170">
              <a:defRPr/>
            </a:pPr>
            <a:r>
              <a:rPr lang="fi-FI" sz="3600" spc="67">
                <a:solidFill>
                  <a:schemeClr val="tx1"/>
                </a:solidFill>
              </a:rPr>
              <a:t>2) Tulevaisuuden luominen eli tulevaisuuslähtöinen suunnittelu skenaarioiden vaikutusanalyysien avulla</a:t>
            </a:r>
            <a:endParaRPr lang="fi-FI"/>
          </a:p>
        </p:txBody>
      </p:sp>
      <p:sp>
        <p:nvSpPr>
          <p:cNvPr id="3" name="Footer Placeholder 2">
            <a:extLst>
              <a:ext uri="{FF2B5EF4-FFF2-40B4-BE49-F238E27FC236}">
                <a16:creationId xmlns:a16="http://schemas.microsoft.com/office/drawing/2014/main" id="{6CD3BB76-223E-6599-7AE7-B56A3148A7EF}"/>
              </a:ext>
            </a:extLst>
          </p:cNvPr>
          <p:cNvSpPr>
            <a:spLocks noGrp="1"/>
          </p:cNvSpPr>
          <p:nvPr>
            <p:ph type="ftr" sz="quarter" idx="10"/>
          </p:nvPr>
        </p:nvSpPr>
        <p:spPr>
          <a:xfrm>
            <a:off x="3349864" y="6300767"/>
            <a:ext cx="5472608" cy="28257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969696"/>
                </a:solidFill>
                <a:effectLst/>
                <a:uLnTx/>
                <a:uFillTx/>
                <a:latin typeface="Titillium Web" panose="00000300000000000000" pitchFamily="2" charset="0"/>
                <a:ea typeface="+mn-ea"/>
                <a:cs typeface="+mn-cs"/>
              </a:rPr>
              <a:t>Uudenmaan liitto </a:t>
            </a:r>
            <a:r>
              <a:rPr kumimoji="0" lang="fi-FI" sz="1050" b="1" i="0" u="none" strike="noStrike" kern="1200" cap="none" spc="0" normalizeH="0" baseline="0" noProof="0">
                <a:ln>
                  <a:noFill/>
                </a:ln>
                <a:solidFill>
                  <a:srgbClr val="F49915"/>
                </a:solidFill>
                <a:effectLst/>
                <a:uLnTx/>
                <a:uFillTx/>
                <a:latin typeface="Titillium Web" panose="00000300000000000000" pitchFamily="2" charset="0"/>
                <a:ea typeface="+mn-ea"/>
                <a:cs typeface="+mn-cs"/>
              </a:rPr>
              <a:t>| </a:t>
            </a:r>
            <a:r>
              <a:rPr kumimoji="0" lang="fi-FI" sz="1050" b="1" i="0" u="none" strike="noStrike" kern="1200" cap="none" spc="0" normalizeH="0" baseline="0" noProof="0">
                <a:ln>
                  <a:noFill/>
                </a:ln>
                <a:solidFill>
                  <a:srgbClr val="969696"/>
                </a:solidFill>
                <a:effectLst/>
                <a:uLnTx/>
                <a:uFillTx/>
                <a:latin typeface="Titillium Web" panose="00000300000000000000" pitchFamily="2" charset="0"/>
                <a:ea typeface="+mn-ea"/>
                <a:cs typeface="+mn-cs"/>
              </a:rPr>
              <a:t>Nylands förbund </a:t>
            </a:r>
            <a:r>
              <a:rPr kumimoji="0" lang="fi-FI" sz="1050" b="1" i="0" u="none" strike="noStrike" kern="1200" cap="none" spc="0" normalizeH="0" baseline="0" noProof="0">
                <a:ln>
                  <a:noFill/>
                </a:ln>
                <a:solidFill>
                  <a:srgbClr val="F49915"/>
                </a:solidFill>
                <a:effectLst/>
                <a:uLnTx/>
                <a:uFillTx/>
                <a:latin typeface="Titillium Web" panose="00000300000000000000" pitchFamily="2" charset="0"/>
                <a:ea typeface="+mn-ea"/>
                <a:cs typeface="+mn-cs"/>
              </a:rPr>
              <a:t>| </a:t>
            </a:r>
            <a:r>
              <a:rPr kumimoji="0" lang="fi-FI" sz="1050" b="1" i="0" u="none" strike="noStrike" kern="1200" cap="none" spc="0" normalizeH="0" baseline="0" noProof="0">
                <a:ln>
                  <a:noFill/>
                </a:ln>
                <a:solidFill>
                  <a:srgbClr val="969696"/>
                </a:solidFill>
                <a:effectLst/>
                <a:uLnTx/>
                <a:uFillTx/>
                <a:latin typeface="Titillium Web" panose="00000300000000000000" pitchFamily="2" charset="0"/>
                <a:ea typeface="+mn-ea"/>
                <a:cs typeface="+mn-cs"/>
              </a:rPr>
              <a:t>Helsinki-Uusimaa Regional Council</a:t>
            </a:r>
          </a:p>
        </p:txBody>
      </p:sp>
      <p:sp>
        <p:nvSpPr>
          <p:cNvPr id="4" name="Slide Number Placeholder 3">
            <a:extLst>
              <a:ext uri="{FF2B5EF4-FFF2-40B4-BE49-F238E27FC236}">
                <a16:creationId xmlns:a16="http://schemas.microsoft.com/office/drawing/2014/main" id="{66FB168E-4924-246D-FDB8-6B7C937B5E71}"/>
              </a:ext>
            </a:extLst>
          </p:cNvPr>
          <p:cNvSpPr>
            <a:spLocks noGrp="1"/>
          </p:cNvSpPr>
          <p:nvPr>
            <p:ph type="sldNum" sz="quarter" idx="11"/>
          </p:nvPr>
        </p:nvSpPr>
        <p:spPr>
          <a:xfrm>
            <a:off x="11198735" y="6253355"/>
            <a:ext cx="74847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7F21D-6A63-4E75-89AA-A3F521749085}" type="slidenum">
              <a:rPr kumimoji="0" lang="fi-FI" sz="1050" b="0" i="0" u="none" strike="noStrike" kern="1200" cap="none" spc="0" normalizeH="0" baseline="0" noProof="0" smtClean="0">
                <a:ln>
                  <a:noFill/>
                </a:ln>
                <a:solidFill>
                  <a:srgbClr val="3F3F3F">
                    <a:tint val="75000"/>
                  </a:srgbClr>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050" b="0" i="0" u="none" strike="noStrike" kern="1200" cap="none" spc="0" normalizeH="0" baseline="0" noProof="0">
              <a:ln>
                <a:noFill/>
              </a:ln>
              <a:solidFill>
                <a:srgbClr val="3F3F3F">
                  <a:tint val="75000"/>
                </a:srgbClr>
              </a:solidFill>
              <a:effectLst/>
              <a:uLnTx/>
              <a:uFillTx/>
              <a:latin typeface="Source Sans Pro" panose="020B0503030403020204" pitchFamily="34" charset="0"/>
              <a:ea typeface="Source Sans Pro" panose="020B0503030403020204" pitchFamily="34" charset="0"/>
              <a:cs typeface="+mn-cs"/>
            </a:endParaRPr>
          </a:p>
        </p:txBody>
      </p:sp>
      <p:sp>
        <p:nvSpPr>
          <p:cNvPr id="5" name="Tekstiruutu 13">
            <a:extLst>
              <a:ext uri="{FF2B5EF4-FFF2-40B4-BE49-F238E27FC236}">
                <a16:creationId xmlns:a16="http://schemas.microsoft.com/office/drawing/2014/main" id="{3AD52A68-8A07-0F02-2E25-1307A1FB8EE9}"/>
              </a:ext>
            </a:extLst>
          </p:cNvPr>
          <p:cNvSpPr txBox="1">
            <a:spLocks/>
          </p:cNvSpPr>
          <p:nvPr/>
        </p:nvSpPr>
        <p:spPr>
          <a:xfrm>
            <a:off x="280925" y="1390045"/>
            <a:ext cx="5815076" cy="2142057"/>
          </a:xfrm>
          <a:prstGeom prst="rect">
            <a:avLst/>
          </a:prstGeom>
          <a:solidFill>
            <a:srgbClr val="F8F9FE"/>
          </a:solidFill>
          <a:ln>
            <a:noFill/>
          </a:ln>
        </p:spPr>
        <p:txBody>
          <a:bodyPr wrap="square" lIns="96000" tIns="96000" rIns="96000" bIns="96000" numCol="1" anchor="ctr">
            <a:noAutofit/>
          </a:bodyPr>
          <a:lstStyle/>
          <a:p>
            <a:pPr marL="0" marR="0" lvl="0" indent="0" algn="just" defTabSz="609585" rtl="0" eaLnBrk="1" fontAlgn="auto" latinLnBrk="0" hangingPunct="1">
              <a:lnSpc>
                <a:spcPct val="82000"/>
              </a:lnSpc>
              <a:spcBef>
                <a:spcPts val="133"/>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Titillium Web Bold"/>
                <a:ea typeface="+mn-ea"/>
                <a:cs typeface="+mn-cs"/>
              </a:rPr>
              <a:t>Skenaarioiden vaikutusanalyyseilla skenaarioita hyödynnetään organisaation omassa kehitystyössä. </a:t>
            </a:r>
            <a:r>
              <a:rPr kumimoji="0" lang="fi-FI" sz="1400" b="0" i="0" u="none" strike="noStrike" kern="1200" cap="none" spc="0" normalizeH="0" baseline="0" noProof="0">
                <a:ln>
                  <a:noFill/>
                </a:ln>
                <a:solidFill>
                  <a:prstClr val="black"/>
                </a:solidFill>
                <a:effectLst/>
                <a:uLnTx/>
                <a:uFillTx/>
                <a:latin typeface="Titillium Web Bold"/>
                <a:ea typeface="+mn-ea"/>
                <a:cs typeface="+mn-cs"/>
              </a:rPr>
              <a:t>Vaikutusanalyyseja voidaan tehdä hyvinkin erilaisista näkökulmista ja tarpeista lähtien. </a:t>
            </a:r>
          </a:p>
          <a:p>
            <a:pPr marL="0" marR="0" lvl="0" indent="0" algn="just" defTabSz="609585" rtl="0" eaLnBrk="1" fontAlgn="auto" latinLnBrk="0" hangingPunct="1">
              <a:lnSpc>
                <a:spcPct val="82000"/>
              </a:lnSpc>
              <a:spcBef>
                <a:spcPts val="133"/>
              </a:spcBef>
              <a:spcAft>
                <a:spcPts val="0"/>
              </a:spcAft>
              <a:buClrTx/>
              <a:buSzTx/>
              <a:buFontTx/>
              <a:buNone/>
              <a:tabLst/>
              <a:defRPr/>
            </a:pPr>
            <a:endParaRPr kumimoji="0" lang="fi-FI" sz="1600" b="0" i="0" u="none" strike="noStrike" kern="1200" cap="none" spc="0" normalizeH="0" baseline="0" noProof="0">
              <a:ln>
                <a:noFill/>
              </a:ln>
              <a:solidFill>
                <a:prstClr val="black"/>
              </a:solidFill>
              <a:effectLst/>
              <a:uLnTx/>
              <a:uFillTx/>
              <a:latin typeface="Titillium Web Bold"/>
              <a:ea typeface="+mn-ea"/>
              <a:cs typeface="+mn-cs"/>
            </a:endParaRPr>
          </a:p>
          <a:p>
            <a:pPr marL="0" marR="0" lvl="0" indent="0" algn="just" defTabSz="609585" rtl="0" eaLnBrk="1" fontAlgn="auto" latinLnBrk="0" hangingPunct="1">
              <a:lnSpc>
                <a:spcPct val="82000"/>
              </a:lnSpc>
              <a:spcBef>
                <a:spcPts val="133"/>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Titillium Web Bold"/>
                <a:ea typeface="+mn-ea"/>
                <a:cs typeface="+mn-cs"/>
              </a:rPr>
              <a:t>Skenaarioiden vaikutusanalyysin vaiheet käytännössä:</a:t>
            </a:r>
          </a:p>
          <a:p>
            <a:pPr marL="191995" marR="0" lvl="0" indent="-191995" algn="l" defTabSz="1219170" rtl="0" eaLnBrk="1" fontAlgn="auto" latinLnBrk="0" hangingPunct="1">
              <a:lnSpc>
                <a:spcPct val="100000"/>
              </a:lnSpc>
              <a:spcBef>
                <a:spcPts val="133"/>
              </a:spcBef>
              <a:spcAft>
                <a:spcPts val="0"/>
              </a:spcAft>
              <a:buClr>
                <a:srgbClr val="3F3F3F"/>
              </a:buClr>
              <a:buSzPct val="100000"/>
              <a:buFont typeface="+mj-lt"/>
              <a:buAutoNum type="arabicPeriod"/>
              <a:tabLst/>
              <a:defRPr/>
            </a:pPr>
            <a:r>
              <a:rPr kumimoji="0" lang="fi-FI" sz="1333" b="0" i="0" u="none" strike="noStrike" kern="1200" cap="none" spc="0" normalizeH="0" baseline="0" noProof="0">
                <a:ln>
                  <a:noFill/>
                </a:ln>
                <a:solidFill>
                  <a:srgbClr val="3F3F3F"/>
                </a:solidFill>
                <a:effectLst/>
                <a:uLnTx/>
                <a:uFillTx/>
                <a:latin typeface="Source Sans Pro"/>
                <a:ea typeface="+mn-ea"/>
                <a:cs typeface="+mn-cs"/>
              </a:rPr>
              <a:t>Jakaudutaan neljään ryhmään: jokainen perehtyy yhteen skenaarioon.</a:t>
            </a:r>
          </a:p>
          <a:p>
            <a:pPr marL="191995" marR="0" lvl="0" indent="-191995" algn="l" defTabSz="1219170" rtl="0" eaLnBrk="1" fontAlgn="auto" latinLnBrk="0" hangingPunct="1">
              <a:lnSpc>
                <a:spcPct val="100000"/>
              </a:lnSpc>
              <a:spcBef>
                <a:spcPts val="133"/>
              </a:spcBef>
              <a:spcAft>
                <a:spcPts val="0"/>
              </a:spcAft>
              <a:buClr>
                <a:srgbClr val="3F3F3F"/>
              </a:buClr>
              <a:buSzPct val="100000"/>
              <a:buFont typeface="+mj-lt"/>
              <a:buAutoNum type="arabicPeriod"/>
              <a:tabLst/>
              <a:defRPr/>
            </a:pPr>
            <a:r>
              <a:rPr kumimoji="0" lang="fi-FI" sz="1333" b="0" i="0" u="none" strike="noStrike" kern="1200" cap="none" spc="0" normalizeH="0" baseline="0" noProof="0">
                <a:ln>
                  <a:noFill/>
                </a:ln>
                <a:solidFill>
                  <a:srgbClr val="3F3F3F"/>
                </a:solidFill>
                <a:effectLst/>
                <a:uLnTx/>
                <a:uFillTx/>
                <a:latin typeface="Source Sans Pro"/>
                <a:ea typeface="+mn-ea"/>
                <a:cs typeface="+mn-cs"/>
              </a:rPr>
              <a:t>Valitaan tietty näkökulma, mitä halutaan kehittää: esimerkiksi organisaation strategia ja visio, kasvumahdollisuudet, riskienhallinta, tuotteet, palvelut, tuotanto, kumppanuudet, osaaminen, kyvykkyydet, jne.</a:t>
            </a:r>
          </a:p>
        </p:txBody>
      </p:sp>
      <p:sp>
        <p:nvSpPr>
          <p:cNvPr id="6" name="Tekstiruutu 48">
            <a:extLst>
              <a:ext uri="{FF2B5EF4-FFF2-40B4-BE49-F238E27FC236}">
                <a16:creationId xmlns:a16="http://schemas.microsoft.com/office/drawing/2014/main" id="{CFBAA170-F49F-56B8-3111-FD4876452007}"/>
              </a:ext>
            </a:extLst>
          </p:cNvPr>
          <p:cNvSpPr txBox="1">
            <a:spLocks/>
          </p:cNvSpPr>
          <p:nvPr/>
        </p:nvSpPr>
        <p:spPr>
          <a:xfrm>
            <a:off x="6106159" y="1390045"/>
            <a:ext cx="5815076" cy="2142057"/>
          </a:xfrm>
          <a:prstGeom prst="rect">
            <a:avLst/>
          </a:prstGeom>
          <a:solidFill>
            <a:srgbClr val="F8F9FE"/>
          </a:solidFill>
          <a:ln>
            <a:noFill/>
          </a:ln>
        </p:spPr>
        <p:txBody>
          <a:bodyPr wrap="square" lIns="96000" tIns="96000" rIns="96000" bIns="96000" numCol="1" anchor="ctr">
            <a:noAutofit/>
          </a:bodyPr>
          <a:lstStyle/>
          <a:p>
            <a:pPr marL="304792" marR="0" lvl="0" indent="-304792" algn="l" defTabSz="914400" rtl="0" eaLnBrk="1" fontAlgn="auto" latinLnBrk="0" hangingPunct="1">
              <a:lnSpc>
                <a:spcPct val="100000"/>
              </a:lnSpc>
              <a:spcBef>
                <a:spcPts val="133"/>
              </a:spcBef>
              <a:spcAft>
                <a:spcPts val="0"/>
              </a:spcAft>
              <a:buClr>
                <a:srgbClr val="3F3F3F"/>
              </a:buClr>
              <a:buSzPct val="100000"/>
              <a:buFont typeface="+mj-lt"/>
              <a:buAutoNum type="arabicPeriod" startAt="3"/>
              <a:tabLst/>
              <a:defRPr/>
            </a:pPr>
            <a:r>
              <a:rPr kumimoji="0" lang="fi-FI" sz="1333" b="0" i="0" u="none" strike="noStrike" kern="1200" cap="none" spc="0" normalizeH="0" baseline="0" noProof="0">
                <a:ln>
                  <a:noFill/>
                </a:ln>
                <a:solidFill>
                  <a:srgbClr val="3F3F3F"/>
                </a:solidFill>
                <a:effectLst/>
                <a:uLnTx/>
                <a:uFillTx/>
                <a:latin typeface="Source Sans Pro"/>
                <a:ea typeface="+mn-ea"/>
                <a:cs typeface="+mn-cs"/>
              </a:rPr>
              <a:t>Tunnistetaan ja listataan skenaarion pohjalta nousevia valittuun näkökulmaan liittyviä muutostarpeita, kuten mahdollisuuksia ja uhkia sekä näihin liittyviä toimenpiteitä oman organisaation näkökulmasta. Näistä luodaan skenaariokohtaiset varautumissuunnitelmat.</a:t>
            </a:r>
          </a:p>
          <a:p>
            <a:pPr marL="304792" marR="0" lvl="0" indent="-304792" algn="l" defTabSz="1219170" rtl="0" eaLnBrk="1" fontAlgn="auto" latinLnBrk="0" hangingPunct="1">
              <a:lnSpc>
                <a:spcPct val="100000"/>
              </a:lnSpc>
              <a:spcBef>
                <a:spcPts val="133"/>
              </a:spcBef>
              <a:spcAft>
                <a:spcPts val="0"/>
              </a:spcAft>
              <a:buClr>
                <a:srgbClr val="3F3F3F"/>
              </a:buClr>
              <a:buSzPct val="100000"/>
              <a:buFont typeface="+mj-lt"/>
              <a:buAutoNum type="arabicPeriod" startAt="3"/>
              <a:tabLst/>
              <a:defRPr/>
            </a:pPr>
            <a:r>
              <a:rPr kumimoji="0" lang="fi-FI" sz="1333" b="0" i="0" u="none" strike="noStrike" kern="1200" cap="none" spc="0" normalizeH="0" baseline="0" noProof="0">
                <a:ln>
                  <a:noFill/>
                </a:ln>
                <a:solidFill>
                  <a:srgbClr val="3F3F3F"/>
                </a:solidFill>
                <a:effectLst/>
                <a:uLnTx/>
                <a:uFillTx/>
                <a:latin typeface="Source Sans Pro"/>
                <a:ea typeface="+mn-ea"/>
                <a:cs typeface="+mn-cs"/>
              </a:rPr>
              <a:t>Analysoidaan ja keskustellaan yhdessä kaikista neljään eri skenaarioon luoduista varautumissuunnitelmista.</a:t>
            </a:r>
          </a:p>
          <a:p>
            <a:pPr marL="304792" marR="0" lvl="0" indent="-304792" algn="l" defTabSz="1219170" rtl="0" eaLnBrk="1" fontAlgn="auto" latinLnBrk="0" hangingPunct="1">
              <a:lnSpc>
                <a:spcPct val="100000"/>
              </a:lnSpc>
              <a:spcBef>
                <a:spcPts val="133"/>
              </a:spcBef>
              <a:spcAft>
                <a:spcPts val="0"/>
              </a:spcAft>
              <a:buClr>
                <a:srgbClr val="3F3F3F"/>
              </a:buClr>
              <a:buSzPct val="100000"/>
              <a:buFont typeface="+mj-lt"/>
              <a:buAutoNum type="arabicPeriod" startAt="3"/>
              <a:tabLst/>
              <a:defRPr/>
            </a:pPr>
            <a:r>
              <a:rPr kumimoji="0" lang="fi-FI" sz="1333" b="0" i="0" u="none" strike="noStrike" kern="1200" cap="none" spc="0" normalizeH="0" baseline="0" noProof="0">
                <a:ln>
                  <a:noFill/>
                </a:ln>
                <a:solidFill>
                  <a:srgbClr val="3F3F3F"/>
                </a:solidFill>
                <a:effectLst/>
                <a:uLnTx/>
                <a:uFillTx/>
                <a:latin typeface="Source Sans Pro"/>
                <a:ea typeface="+mn-ea"/>
                <a:cs typeface="+mn-cs"/>
              </a:rPr>
              <a:t>Poimitaan välttämättömiä toimenpiteitä, jotka toimivat riippumatta toteutuvasta tulevaisuudesta tai ovat organisaatiolle strategisia.</a:t>
            </a:r>
          </a:p>
          <a:p>
            <a:pPr marL="304792" marR="0" lvl="0" indent="-304792" algn="l" defTabSz="1219170" rtl="0" eaLnBrk="1" fontAlgn="auto" latinLnBrk="0" hangingPunct="1">
              <a:lnSpc>
                <a:spcPct val="100000"/>
              </a:lnSpc>
              <a:spcBef>
                <a:spcPts val="133"/>
              </a:spcBef>
              <a:spcAft>
                <a:spcPts val="0"/>
              </a:spcAft>
              <a:buClr>
                <a:srgbClr val="3F3F3F"/>
              </a:buClr>
              <a:buSzPct val="100000"/>
              <a:buFont typeface="+mj-lt"/>
              <a:buAutoNum type="arabicPeriod" startAt="3"/>
              <a:tabLst/>
              <a:defRPr/>
            </a:pPr>
            <a:r>
              <a:rPr kumimoji="0" lang="fi-FI" sz="1333" b="0" i="0" u="none" strike="noStrike" kern="1200" cap="none" spc="0" normalizeH="0" baseline="0" noProof="0">
                <a:ln>
                  <a:noFill/>
                </a:ln>
                <a:solidFill>
                  <a:srgbClr val="3F3F3F"/>
                </a:solidFill>
                <a:effectLst/>
                <a:uLnTx/>
                <a:uFillTx/>
                <a:latin typeface="Source Sans Pro"/>
                <a:ea typeface="+mn-ea"/>
                <a:cs typeface="+mn-cs"/>
              </a:rPr>
              <a:t>Määritetään johtopäätöksinä, miten nykyistä toimintaa tulisi muuttaa, mistä tulisi luopua, ja kenen vastuulla muutoksen toteuttaminen on.</a:t>
            </a:r>
          </a:p>
        </p:txBody>
      </p:sp>
      <p:sp>
        <p:nvSpPr>
          <p:cNvPr id="7" name="Rectangle 7">
            <a:extLst>
              <a:ext uri="{FF2B5EF4-FFF2-40B4-BE49-F238E27FC236}">
                <a16:creationId xmlns:a16="http://schemas.microsoft.com/office/drawing/2014/main" id="{3C3597FF-788C-A9B5-F3BB-70942782864D}"/>
              </a:ext>
              <a:ext uri="{C183D7F6-B498-43B3-948B-1728B52AA6E4}">
                <adec:decorative xmlns:adec="http://schemas.microsoft.com/office/drawing/2017/decorative" val="1"/>
              </a:ext>
            </a:extLst>
          </p:cNvPr>
          <p:cNvSpPr>
            <a:spLocks/>
          </p:cNvSpPr>
          <p:nvPr/>
        </p:nvSpPr>
        <p:spPr>
          <a:xfrm>
            <a:off x="280924" y="1390046"/>
            <a:ext cx="11630152" cy="21547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21">
            <a:extLst>
              <a:ext uri="{FF2B5EF4-FFF2-40B4-BE49-F238E27FC236}">
                <a16:creationId xmlns:a16="http://schemas.microsoft.com/office/drawing/2014/main" id="{CBA306B3-F321-4D99-278A-12A44D6FCC03}"/>
              </a:ext>
            </a:extLst>
          </p:cNvPr>
          <p:cNvSpPr>
            <a:spLocks/>
          </p:cNvSpPr>
          <p:nvPr/>
        </p:nvSpPr>
        <p:spPr bwMode="auto">
          <a:xfrm>
            <a:off x="772988" y="3722813"/>
            <a:ext cx="2888325" cy="677417"/>
          </a:xfrm>
          <a:prstGeom prst="rect">
            <a:avLst/>
          </a:prstGeom>
          <a:solidFill>
            <a:schemeClr val="tx1"/>
          </a:solidFill>
          <a:ln w="12700">
            <a:noFill/>
            <a:miter lim="800000"/>
            <a:headEnd type="none" w="sm" len="sm"/>
            <a:tailEnd type="none" w="sm" len="sm"/>
          </a:ln>
        </p:spPr>
        <p:txBody>
          <a:bodyPr lIns="103900" tIns="51951" rIns="103900" bIns="51951"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133" normalizeH="0" baseline="0" noProof="0">
                <a:ln>
                  <a:noFill/>
                </a:ln>
                <a:solidFill>
                  <a:prstClr val="white"/>
                </a:solidFill>
                <a:effectLst/>
                <a:uLnTx/>
                <a:uFillTx/>
                <a:latin typeface="Titillium Web Bold"/>
                <a:ea typeface="+mn-ea"/>
                <a:cs typeface="+mn-cs"/>
              </a:rPr>
              <a:t>MAAILMAN JA SUOMEN KEHITYSTÄ OHJAAVAT MUUTOSTEKIJÄT</a:t>
            </a:r>
            <a:endParaRPr kumimoji="0" lang="en-US" sz="1333" b="1" i="0" u="none" strike="noStrike" kern="1200" cap="none" spc="133" normalizeH="0" baseline="0" noProof="0">
              <a:ln>
                <a:noFill/>
              </a:ln>
              <a:solidFill>
                <a:prstClr val="white"/>
              </a:solidFill>
              <a:effectLst/>
              <a:uLnTx/>
              <a:uFillTx/>
              <a:latin typeface="Titillium Web Bold"/>
              <a:ea typeface="+mn-ea"/>
              <a:cs typeface="+mn-cs"/>
            </a:endParaRPr>
          </a:p>
        </p:txBody>
      </p:sp>
      <p:sp>
        <p:nvSpPr>
          <p:cNvPr id="10" name="Line 22">
            <a:extLst>
              <a:ext uri="{FF2B5EF4-FFF2-40B4-BE49-F238E27FC236}">
                <a16:creationId xmlns:a16="http://schemas.microsoft.com/office/drawing/2014/main" id="{26B901A4-1BAE-2931-C59B-29150C9B7FCA}"/>
              </a:ext>
            </a:extLst>
          </p:cNvPr>
          <p:cNvSpPr>
            <a:spLocks/>
          </p:cNvSpPr>
          <p:nvPr/>
        </p:nvSpPr>
        <p:spPr bwMode="auto">
          <a:xfrm>
            <a:off x="3537952" y="4071870"/>
            <a:ext cx="832339" cy="0"/>
          </a:xfrm>
          <a:prstGeom prst="line">
            <a:avLst/>
          </a:prstGeom>
          <a:ln w="12700">
            <a:headEnd type="none" w="sm" len="sm"/>
            <a:tailEnd type="triangle" w="sm" len="sm"/>
          </a:ln>
        </p:spPr>
        <p:style>
          <a:lnRef idx="1">
            <a:schemeClr val="dk1"/>
          </a:lnRef>
          <a:fillRef idx="0">
            <a:schemeClr val="dk1"/>
          </a:fillRef>
          <a:effectRef idx="0">
            <a:schemeClr val="dk1"/>
          </a:effectRef>
          <a:fontRef idx="minor">
            <a:schemeClr val="tx1"/>
          </a:fontRef>
        </p:style>
        <p:txBody>
          <a:bodyPr lIns="103900" tIns="51951" rIns="103900" bIns="51951"/>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1" i="0" u="none" strike="noStrike" kern="0" cap="none" spc="0" normalizeH="0" baseline="0" noProof="0">
              <a:ln>
                <a:noFill/>
              </a:ln>
              <a:solidFill>
                <a:srgbClr val="000000"/>
              </a:solidFill>
              <a:effectLst/>
              <a:uLnTx/>
              <a:uFillTx/>
              <a:latin typeface="Barlow Condensed SemiBold" panose="00000706000000000000" pitchFamily="2" charset="0"/>
              <a:ea typeface="+mn-ea"/>
              <a:cs typeface="+mn-cs"/>
            </a:endParaRPr>
          </a:p>
        </p:txBody>
      </p:sp>
      <p:sp>
        <p:nvSpPr>
          <p:cNvPr id="11" name="Rectangle 19">
            <a:extLst>
              <a:ext uri="{FF2B5EF4-FFF2-40B4-BE49-F238E27FC236}">
                <a16:creationId xmlns:a16="http://schemas.microsoft.com/office/drawing/2014/main" id="{CDA20DA3-4139-4F63-41B1-51CF92DB9AA7}"/>
              </a:ext>
            </a:extLst>
          </p:cNvPr>
          <p:cNvSpPr>
            <a:spLocks/>
          </p:cNvSpPr>
          <p:nvPr/>
        </p:nvSpPr>
        <p:spPr bwMode="gray">
          <a:xfrm>
            <a:off x="4367194" y="3776916"/>
            <a:ext cx="1478400" cy="555551"/>
          </a:xfrm>
          <a:prstGeom prst="rect">
            <a:avLst/>
          </a:prstGeom>
          <a:solidFill>
            <a:srgbClr val="B6E272"/>
          </a:solidFill>
          <a:ln w="3175">
            <a:noFill/>
            <a:miter lim="800000"/>
            <a:headEnd/>
            <a:tailEnd/>
          </a:ln>
        </p:spPr>
        <p:txBody>
          <a:bodyPr wrap="none" lIns="120651" tIns="59267" rIns="120651" bIns="59267" anchor="ctr"/>
          <a:lstStyle/>
          <a:p>
            <a:pPr marL="0" marR="0" lvl="0" indent="0" algn="ctr" defTabSz="865792"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SKENAARIO 1</a:t>
            </a:r>
          </a:p>
        </p:txBody>
      </p:sp>
      <p:sp>
        <p:nvSpPr>
          <p:cNvPr id="12" name="Line 22">
            <a:extLst>
              <a:ext uri="{FF2B5EF4-FFF2-40B4-BE49-F238E27FC236}">
                <a16:creationId xmlns:a16="http://schemas.microsoft.com/office/drawing/2014/main" id="{EB876B0D-3158-17BE-48FD-8F0FF7B62A68}"/>
              </a:ext>
            </a:extLst>
          </p:cNvPr>
          <p:cNvSpPr>
            <a:spLocks/>
          </p:cNvSpPr>
          <p:nvPr/>
        </p:nvSpPr>
        <p:spPr bwMode="auto">
          <a:xfrm>
            <a:off x="5846292" y="4071870"/>
            <a:ext cx="360231" cy="0"/>
          </a:xfrm>
          <a:prstGeom prst="line">
            <a:avLst/>
          </a:prstGeom>
          <a:ln w="12700">
            <a:headEnd type="none" w="sm" len="sm"/>
            <a:tailEnd type="triangle" w="sm" len="sm"/>
          </a:ln>
        </p:spPr>
        <p:style>
          <a:lnRef idx="1">
            <a:schemeClr val="dk1"/>
          </a:lnRef>
          <a:fillRef idx="0">
            <a:schemeClr val="dk1"/>
          </a:fillRef>
          <a:effectRef idx="0">
            <a:schemeClr val="dk1"/>
          </a:effectRef>
          <a:fontRef idx="minor">
            <a:schemeClr val="tx1"/>
          </a:fontRef>
        </p:style>
        <p:txBody>
          <a:bodyPr lIns="103900" tIns="51951" rIns="103900" bIns="51951"/>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16207C"/>
              </a:solidFill>
              <a:effectLst/>
              <a:uLnTx/>
              <a:uFillTx/>
              <a:latin typeface="Barlow Condensed SemiBold" panose="00000706000000000000" pitchFamily="2" charset="0"/>
              <a:ea typeface="+mn-ea"/>
              <a:cs typeface="+mn-cs"/>
            </a:endParaRPr>
          </a:p>
        </p:txBody>
      </p:sp>
      <p:sp>
        <p:nvSpPr>
          <p:cNvPr id="13" name="Rectangle 16">
            <a:extLst>
              <a:ext uri="{FF2B5EF4-FFF2-40B4-BE49-F238E27FC236}">
                <a16:creationId xmlns:a16="http://schemas.microsoft.com/office/drawing/2014/main" id="{839CD21B-379F-034F-0A9E-7E1FC53236FD}"/>
              </a:ext>
            </a:extLst>
          </p:cNvPr>
          <p:cNvSpPr>
            <a:spLocks/>
          </p:cNvSpPr>
          <p:nvPr/>
        </p:nvSpPr>
        <p:spPr bwMode="gray">
          <a:xfrm>
            <a:off x="6204121" y="3768358"/>
            <a:ext cx="1478400" cy="555551"/>
          </a:xfrm>
          <a:prstGeom prst="rect">
            <a:avLst/>
          </a:prstGeom>
          <a:solidFill>
            <a:schemeClr val="accent6">
              <a:lumMod val="40000"/>
              <a:lumOff val="60000"/>
            </a:schemeClr>
          </a:solidFill>
          <a:ln w="3175">
            <a:noFill/>
            <a:miter lim="800000"/>
            <a:headEnd/>
            <a:tailEnd/>
          </a:ln>
        </p:spPr>
        <p:txBody>
          <a:bodyPr wrap="none" lIns="120651" tIns="59267" rIns="120651" bIns="59267" anchor="ctr"/>
          <a:lstStyle/>
          <a:p>
            <a:pPr marL="0" marR="0" lvl="0" indent="0" algn="ctr" defTabSz="865792"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SKENAARIO 2</a:t>
            </a:r>
          </a:p>
        </p:txBody>
      </p:sp>
      <p:sp>
        <p:nvSpPr>
          <p:cNvPr id="14" name="Line 22">
            <a:extLst>
              <a:ext uri="{FF2B5EF4-FFF2-40B4-BE49-F238E27FC236}">
                <a16:creationId xmlns:a16="http://schemas.microsoft.com/office/drawing/2014/main" id="{24224D54-3FB9-D64A-A7F3-95EA839B0270}"/>
              </a:ext>
            </a:extLst>
          </p:cNvPr>
          <p:cNvSpPr>
            <a:spLocks/>
          </p:cNvSpPr>
          <p:nvPr/>
        </p:nvSpPr>
        <p:spPr bwMode="auto">
          <a:xfrm>
            <a:off x="7682524" y="4071870"/>
            <a:ext cx="360231" cy="0"/>
          </a:xfrm>
          <a:prstGeom prst="line">
            <a:avLst/>
          </a:prstGeom>
          <a:ln w="12700">
            <a:headEnd type="none" w="sm" len="sm"/>
            <a:tailEnd type="triangle" w="sm" len="sm"/>
          </a:ln>
        </p:spPr>
        <p:style>
          <a:lnRef idx="1">
            <a:schemeClr val="dk1"/>
          </a:lnRef>
          <a:fillRef idx="0">
            <a:schemeClr val="dk1"/>
          </a:fillRef>
          <a:effectRef idx="0">
            <a:schemeClr val="dk1"/>
          </a:effectRef>
          <a:fontRef idx="minor">
            <a:schemeClr val="tx1"/>
          </a:fontRef>
        </p:style>
        <p:txBody>
          <a:bodyPr lIns="103900" tIns="51951" rIns="103900" bIns="51951"/>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16207C"/>
              </a:solidFill>
              <a:effectLst/>
              <a:uLnTx/>
              <a:uFillTx/>
              <a:latin typeface="Barlow Condensed SemiBold" panose="00000706000000000000" pitchFamily="2" charset="0"/>
              <a:ea typeface="+mn-ea"/>
              <a:cs typeface="+mn-cs"/>
            </a:endParaRPr>
          </a:p>
        </p:txBody>
      </p:sp>
      <p:sp>
        <p:nvSpPr>
          <p:cNvPr id="15" name="Rectangle 40">
            <a:extLst>
              <a:ext uri="{FF2B5EF4-FFF2-40B4-BE49-F238E27FC236}">
                <a16:creationId xmlns:a16="http://schemas.microsoft.com/office/drawing/2014/main" id="{0AD3AEEF-EE4E-2BD6-BF33-281CDD4F952D}"/>
              </a:ext>
            </a:extLst>
          </p:cNvPr>
          <p:cNvSpPr>
            <a:spLocks/>
          </p:cNvSpPr>
          <p:nvPr/>
        </p:nvSpPr>
        <p:spPr bwMode="gray">
          <a:xfrm>
            <a:off x="8031641" y="3779517"/>
            <a:ext cx="1478400" cy="555551"/>
          </a:xfrm>
          <a:prstGeom prst="rect">
            <a:avLst/>
          </a:prstGeom>
          <a:solidFill>
            <a:schemeClr val="accent3">
              <a:lumMod val="40000"/>
              <a:lumOff val="60000"/>
            </a:schemeClr>
          </a:solidFill>
          <a:ln w="3175">
            <a:noFill/>
            <a:miter lim="800000"/>
            <a:headEnd/>
            <a:tailEnd/>
          </a:ln>
        </p:spPr>
        <p:txBody>
          <a:bodyPr wrap="none" lIns="120651" tIns="59267" rIns="120651" bIns="59267" anchor="ctr"/>
          <a:lstStyle/>
          <a:p>
            <a:pPr marL="0" marR="0" lvl="0" indent="0" algn="ctr" defTabSz="865792"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SKENAARIO 3</a:t>
            </a:r>
          </a:p>
        </p:txBody>
      </p:sp>
      <p:sp>
        <p:nvSpPr>
          <p:cNvPr id="16" name="Line 22">
            <a:extLst>
              <a:ext uri="{FF2B5EF4-FFF2-40B4-BE49-F238E27FC236}">
                <a16:creationId xmlns:a16="http://schemas.microsoft.com/office/drawing/2014/main" id="{AEACA352-A9E7-1934-9B56-2AEE8851815A}"/>
              </a:ext>
            </a:extLst>
          </p:cNvPr>
          <p:cNvSpPr>
            <a:spLocks/>
          </p:cNvSpPr>
          <p:nvPr/>
        </p:nvSpPr>
        <p:spPr bwMode="auto">
          <a:xfrm>
            <a:off x="9518753" y="4071870"/>
            <a:ext cx="366399" cy="0"/>
          </a:xfrm>
          <a:prstGeom prst="line">
            <a:avLst/>
          </a:prstGeom>
          <a:ln w="12700">
            <a:headEnd type="none" w="sm" len="sm"/>
            <a:tailEnd type="triangle" w="sm" len="sm"/>
          </a:ln>
        </p:spPr>
        <p:style>
          <a:lnRef idx="1">
            <a:schemeClr val="dk1"/>
          </a:lnRef>
          <a:fillRef idx="0">
            <a:schemeClr val="dk1"/>
          </a:fillRef>
          <a:effectRef idx="0">
            <a:schemeClr val="dk1"/>
          </a:effectRef>
          <a:fontRef idx="minor">
            <a:schemeClr val="tx1"/>
          </a:fontRef>
        </p:style>
        <p:txBody>
          <a:bodyPr lIns="103900" tIns="51951" rIns="103900" bIns="51951"/>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1600" b="0" i="0" u="none" strike="noStrike" kern="0" cap="none" spc="0" normalizeH="0" baseline="0" noProof="0">
              <a:ln>
                <a:noFill/>
              </a:ln>
              <a:solidFill>
                <a:srgbClr val="16207C"/>
              </a:solidFill>
              <a:effectLst/>
              <a:uLnTx/>
              <a:uFillTx/>
              <a:latin typeface="Barlow Condensed SemiBold" panose="00000706000000000000" pitchFamily="2" charset="0"/>
              <a:ea typeface="+mn-ea"/>
              <a:cs typeface="+mn-cs"/>
            </a:endParaRPr>
          </a:p>
        </p:txBody>
      </p:sp>
      <p:sp>
        <p:nvSpPr>
          <p:cNvPr id="17" name="Rectangle 13">
            <a:extLst>
              <a:ext uri="{FF2B5EF4-FFF2-40B4-BE49-F238E27FC236}">
                <a16:creationId xmlns:a16="http://schemas.microsoft.com/office/drawing/2014/main" id="{1D27CE47-CDD5-DC6B-3CC8-D77167A8AEF6}"/>
              </a:ext>
            </a:extLst>
          </p:cNvPr>
          <p:cNvSpPr>
            <a:spLocks/>
          </p:cNvSpPr>
          <p:nvPr/>
        </p:nvSpPr>
        <p:spPr bwMode="gray">
          <a:xfrm>
            <a:off x="9882751" y="3776916"/>
            <a:ext cx="1478400" cy="555551"/>
          </a:xfrm>
          <a:prstGeom prst="rect">
            <a:avLst/>
          </a:prstGeom>
          <a:solidFill>
            <a:schemeClr val="accent1">
              <a:lumMod val="60000"/>
              <a:lumOff val="40000"/>
            </a:schemeClr>
          </a:solidFill>
          <a:ln w="3175">
            <a:noFill/>
            <a:miter lim="800000"/>
            <a:headEnd/>
            <a:tailEnd/>
          </a:ln>
        </p:spPr>
        <p:txBody>
          <a:bodyPr wrap="none" lIns="120651" tIns="59267" rIns="120651" bIns="59267" anchor="ctr"/>
          <a:lstStyle/>
          <a:p>
            <a:pPr marL="0" marR="0" lvl="0" indent="0" algn="ctr" defTabSz="865792"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SKENAARIO 4</a:t>
            </a:r>
          </a:p>
        </p:txBody>
      </p:sp>
      <p:sp>
        <p:nvSpPr>
          <p:cNvPr id="18" name="Rectangle 33">
            <a:extLst>
              <a:ext uri="{FF2B5EF4-FFF2-40B4-BE49-F238E27FC236}">
                <a16:creationId xmlns:a16="http://schemas.microsoft.com/office/drawing/2014/main" id="{86DAAAC1-93AC-CC69-BC54-8B1F04EB9574}"/>
              </a:ext>
              <a:ext uri="{C183D7F6-B498-43B3-948B-1728B52AA6E4}">
                <adec:decorative xmlns:adec="http://schemas.microsoft.com/office/drawing/2017/decorative" val="1"/>
              </a:ext>
            </a:extLst>
          </p:cNvPr>
          <p:cNvSpPr>
            <a:spLocks/>
          </p:cNvSpPr>
          <p:nvPr/>
        </p:nvSpPr>
        <p:spPr bwMode="auto">
          <a:xfrm>
            <a:off x="599769" y="4806496"/>
            <a:ext cx="10932159" cy="961595"/>
          </a:xfrm>
          <a:prstGeom prst="rect">
            <a:avLst/>
          </a:prstGeom>
          <a:solidFill>
            <a:srgbClr val="EDEAE5">
              <a:alpha val="60000"/>
            </a:srgbClr>
          </a:solidFill>
          <a:ln w="12700">
            <a:noFill/>
            <a:miter lim="800000"/>
            <a:headEnd type="none" w="sm" len="sm"/>
            <a:tailEnd type="none" w="sm" len="sm"/>
          </a:ln>
        </p:spPr>
        <p:txBody>
          <a:bodyPr lIns="103900" tIns="51951" rIns="103900" bIns="51951"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1467" b="0" i="0" u="none" strike="noStrike" kern="1200" cap="none" spc="133" normalizeH="0" baseline="0" noProof="0">
              <a:ln>
                <a:noFill/>
              </a:ln>
              <a:solidFill>
                <a:srgbClr val="FFFFFF"/>
              </a:solidFill>
              <a:effectLst/>
              <a:uLnTx/>
              <a:uFillTx/>
              <a:latin typeface="Titillium Web Bold"/>
              <a:ea typeface="+mn-ea"/>
              <a:cs typeface="+mn-cs"/>
            </a:endParaRPr>
          </a:p>
        </p:txBody>
      </p:sp>
      <p:sp>
        <p:nvSpPr>
          <p:cNvPr id="19" name="Line 4">
            <a:extLst>
              <a:ext uri="{FF2B5EF4-FFF2-40B4-BE49-F238E27FC236}">
                <a16:creationId xmlns:a16="http://schemas.microsoft.com/office/drawing/2014/main" id="{9C461FAB-755C-98D8-BFB7-AA555697F056}"/>
              </a:ext>
            </a:extLst>
          </p:cNvPr>
          <p:cNvSpPr>
            <a:spLocks/>
          </p:cNvSpPr>
          <p:nvPr/>
        </p:nvSpPr>
        <p:spPr bwMode="auto">
          <a:xfrm flipV="1">
            <a:off x="3280513" y="5222223"/>
            <a:ext cx="7960663" cy="16967"/>
          </a:xfrm>
          <a:prstGeom prst="line">
            <a:avLst/>
          </a:prstGeom>
          <a:noFill/>
          <a:ln w="12700">
            <a:solidFill>
              <a:schemeClr val="tx1"/>
            </a:solidFill>
            <a:round/>
            <a:headEnd type="none" w="sm" len="sm"/>
            <a:tailEnd type="triangle" w="sm" len="sm"/>
          </a:ln>
        </p:spPr>
        <p:txBody>
          <a:bodyPr/>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1" i="0" u="none" strike="noStrike" kern="0" cap="none" spc="0" normalizeH="0" baseline="0" noProof="0">
              <a:ln>
                <a:noFill/>
              </a:ln>
              <a:solidFill>
                <a:srgbClr val="000000"/>
              </a:solidFill>
              <a:effectLst/>
              <a:uLnTx/>
              <a:uFillTx/>
              <a:latin typeface="Barlow Condensed SemiBold" panose="00000706000000000000" pitchFamily="2" charset="0"/>
              <a:ea typeface="+mn-ea"/>
              <a:cs typeface="+mn-cs"/>
            </a:endParaRPr>
          </a:p>
        </p:txBody>
      </p:sp>
      <p:sp>
        <p:nvSpPr>
          <p:cNvPr id="20" name="Line 38">
            <a:extLst>
              <a:ext uri="{FF2B5EF4-FFF2-40B4-BE49-F238E27FC236}">
                <a16:creationId xmlns:a16="http://schemas.microsoft.com/office/drawing/2014/main" id="{2EE52501-4FD2-C05A-48EF-CB03CAC2E1F5}"/>
              </a:ext>
            </a:extLst>
          </p:cNvPr>
          <p:cNvSpPr>
            <a:spLocks/>
          </p:cNvSpPr>
          <p:nvPr/>
        </p:nvSpPr>
        <p:spPr bwMode="auto">
          <a:xfrm>
            <a:off x="5122390" y="4320854"/>
            <a:ext cx="0" cy="624000"/>
          </a:xfrm>
          <a:prstGeom prst="line">
            <a:avLst/>
          </a:prstGeom>
          <a:ln w="12700">
            <a:headEnd type="none" w="sm" len="sm"/>
            <a:tailEnd type="triangle" w="sm" len="sm"/>
          </a:ln>
        </p:spPr>
        <p:style>
          <a:lnRef idx="1">
            <a:schemeClr val="dk1"/>
          </a:lnRef>
          <a:fillRef idx="0">
            <a:schemeClr val="dk1"/>
          </a:fillRef>
          <a:effectRef idx="0">
            <a:schemeClr val="dk1"/>
          </a:effectRef>
          <a:fontRef idx="minor">
            <a:schemeClr val="tx1"/>
          </a:fontRef>
        </p:style>
        <p:txBody>
          <a:bodyPr/>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0" i="0" u="none" strike="noStrike" kern="0" cap="none" spc="400" normalizeH="0" baseline="0" noProof="0">
              <a:ln>
                <a:noFill/>
              </a:ln>
              <a:solidFill>
                <a:srgbClr val="16207C"/>
              </a:solidFill>
              <a:effectLst/>
              <a:uLnTx/>
              <a:uFillTx/>
              <a:latin typeface="Barlow Condensed SemiBold" panose="00000706000000000000" pitchFamily="2" charset="0"/>
              <a:ea typeface="+mn-ea"/>
              <a:cs typeface="+mn-cs"/>
            </a:endParaRPr>
          </a:p>
        </p:txBody>
      </p:sp>
      <p:sp>
        <p:nvSpPr>
          <p:cNvPr id="21" name="Line 39">
            <a:extLst>
              <a:ext uri="{FF2B5EF4-FFF2-40B4-BE49-F238E27FC236}">
                <a16:creationId xmlns:a16="http://schemas.microsoft.com/office/drawing/2014/main" id="{F7B8D9C7-0CE9-5AD3-8391-7A9FCEE65470}"/>
              </a:ext>
            </a:extLst>
          </p:cNvPr>
          <p:cNvSpPr>
            <a:spLocks/>
          </p:cNvSpPr>
          <p:nvPr/>
        </p:nvSpPr>
        <p:spPr bwMode="auto">
          <a:xfrm>
            <a:off x="6959632" y="4317680"/>
            <a:ext cx="0" cy="624000"/>
          </a:xfrm>
          <a:prstGeom prst="line">
            <a:avLst/>
          </a:prstGeom>
          <a:ln w="12700">
            <a:headEnd type="none" w="sm" len="sm"/>
            <a:tailEnd type="triangle" w="sm" len="sm"/>
          </a:ln>
        </p:spPr>
        <p:style>
          <a:lnRef idx="1">
            <a:schemeClr val="dk1"/>
          </a:lnRef>
          <a:fillRef idx="0">
            <a:schemeClr val="dk1"/>
          </a:fillRef>
          <a:effectRef idx="0">
            <a:schemeClr val="dk1"/>
          </a:effectRef>
          <a:fontRef idx="minor">
            <a:schemeClr val="tx1"/>
          </a:fontRef>
        </p:style>
        <p:txBody>
          <a:bodyPr/>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0" i="0" u="none" strike="noStrike" kern="0" cap="none" spc="400" normalizeH="0" baseline="0" noProof="0">
              <a:ln>
                <a:noFill/>
              </a:ln>
              <a:solidFill>
                <a:srgbClr val="16207C"/>
              </a:solidFill>
              <a:effectLst/>
              <a:uLnTx/>
              <a:uFillTx/>
              <a:latin typeface="Barlow Condensed SemiBold" panose="00000706000000000000" pitchFamily="2" charset="0"/>
              <a:ea typeface="+mn-ea"/>
              <a:cs typeface="+mn-cs"/>
            </a:endParaRPr>
          </a:p>
        </p:txBody>
      </p:sp>
      <p:sp>
        <p:nvSpPr>
          <p:cNvPr id="22" name="Line 39">
            <a:extLst>
              <a:ext uri="{FF2B5EF4-FFF2-40B4-BE49-F238E27FC236}">
                <a16:creationId xmlns:a16="http://schemas.microsoft.com/office/drawing/2014/main" id="{CA2BE582-D272-D7C6-97AF-3B8C2A4AF6CB}"/>
              </a:ext>
            </a:extLst>
          </p:cNvPr>
          <p:cNvSpPr>
            <a:spLocks/>
          </p:cNvSpPr>
          <p:nvPr/>
        </p:nvSpPr>
        <p:spPr bwMode="auto">
          <a:xfrm>
            <a:off x="8754313" y="4317680"/>
            <a:ext cx="0" cy="624000"/>
          </a:xfrm>
          <a:prstGeom prst="line">
            <a:avLst/>
          </a:prstGeom>
          <a:ln w="12700">
            <a:headEnd type="none" w="sm" len="sm"/>
            <a:tailEnd type="triangle" w="sm" len="sm"/>
          </a:ln>
        </p:spPr>
        <p:style>
          <a:lnRef idx="1">
            <a:schemeClr val="dk1"/>
          </a:lnRef>
          <a:fillRef idx="0">
            <a:schemeClr val="dk1"/>
          </a:fillRef>
          <a:effectRef idx="0">
            <a:schemeClr val="dk1"/>
          </a:effectRef>
          <a:fontRef idx="minor">
            <a:schemeClr val="tx1"/>
          </a:fontRef>
        </p:style>
        <p:txBody>
          <a:bodyPr/>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0" i="0" u="none" strike="noStrike" kern="0" cap="none" spc="400" normalizeH="0" baseline="0" noProof="0">
              <a:ln>
                <a:noFill/>
              </a:ln>
              <a:solidFill>
                <a:srgbClr val="16207C"/>
              </a:solidFill>
              <a:effectLst/>
              <a:uLnTx/>
              <a:uFillTx/>
              <a:latin typeface="Barlow Condensed SemiBold" panose="00000706000000000000" pitchFamily="2" charset="0"/>
              <a:ea typeface="+mn-ea"/>
              <a:cs typeface="+mn-cs"/>
            </a:endParaRPr>
          </a:p>
        </p:txBody>
      </p:sp>
      <p:sp>
        <p:nvSpPr>
          <p:cNvPr id="23" name="Line 37">
            <a:extLst>
              <a:ext uri="{FF2B5EF4-FFF2-40B4-BE49-F238E27FC236}">
                <a16:creationId xmlns:a16="http://schemas.microsoft.com/office/drawing/2014/main" id="{534D1F89-04B5-BF62-5A00-783FEC969B40}"/>
              </a:ext>
            </a:extLst>
          </p:cNvPr>
          <p:cNvSpPr>
            <a:spLocks/>
          </p:cNvSpPr>
          <p:nvPr/>
        </p:nvSpPr>
        <p:spPr bwMode="auto">
          <a:xfrm>
            <a:off x="10640867" y="4319268"/>
            <a:ext cx="0" cy="624000"/>
          </a:xfrm>
          <a:prstGeom prst="line">
            <a:avLst/>
          </a:prstGeom>
          <a:ln w="12700">
            <a:headEnd type="none" w="sm" len="sm"/>
            <a:tailEnd type="triangle" w="sm" len="sm"/>
          </a:ln>
        </p:spPr>
        <p:style>
          <a:lnRef idx="1">
            <a:schemeClr val="dk1"/>
          </a:lnRef>
          <a:fillRef idx="0">
            <a:schemeClr val="dk1"/>
          </a:fillRef>
          <a:effectRef idx="0">
            <a:schemeClr val="dk1"/>
          </a:effectRef>
          <a:fontRef idx="minor">
            <a:schemeClr val="tx1"/>
          </a:fontRef>
        </p:style>
        <p:txBody>
          <a:bodyPr/>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0" i="0" u="none" strike="noStrike" kern="0" cap="none" spc="400" normalizeH="0" baseline="0" noProof="0">
              <a:ln>
                <a:noFill/>
              </a:ln>
              <a:solidFill>
                <a:srgbClr val="16207C"/>
              </a:solidFill>
              <a:effectLst/>
              <a:uLnTx/>
              <a:uFillTx/>
              <a:latin typeface="Barlow Condensed SemiBold" panose="00000706000000000000" pitchFamily="2" charset="0"/>
              <a:ea typeface="+mn-ea"/>
              <a:cs typeface="+mn-cs"/>
            </a:endParaRPr>
          </a:p>
        </p:txBody>
      </p:sp>
      <p:sp>
        <p:nvSpPr>
          <p:cNvPr id="24" name="Rectangle 23">
            <a:extLst>
              <a:ext uri="{FF2B5EF4-FFF2-40B4-BE49-F238E27FC236}">
                <a16:creationId xmlns:a16="http://schemas.microsoft.com/office/drawing/2014/main" id="{73C3D3DC-648A-F2C9-9D12-BE6EE5AB2596}"/>
              </a:ext>
            </a:extLst>
          </p:cNvPr>
          <p:cNvSpPr>
            <a:spLocks/>
          </p:cNvSpPr>
          <p:nvPr/>
        </p:nvSpPr>
        <p:spPr bwMode="gray">
          <a:xfrm>
            <a:off x="4391802" y="4410788"/>
            <a:ext cx="6941671" cy="240609"/>
          </a:xfrm>
          <a:prstGeom prst="rect">
            <a:avLst/>
          </a:prstGeom>
          <a:solidFill>
            <a:srgbClr val="FFFFFF">
              <a:alpha val="79999"/>
            </a:srgbClr>
          </a:solidFill>
          <a:ln w="9525">
            <a:solidFill>
              <a:srgbClr val="FFFFFF">
                <a:lumMod val="85000"/>
              </a:srgbClr>
            </a:solidFill>
            <a:miter lim="800000"/>
            <a:headEnd type="none" w="sm" len="sm"/>
            <a:tailEnd type="none" w="sm" len="sm"/>
          </a:ln>
        </p:spPr>
        <p:txBody>
          <a:bodyPr lIns="144000" tIns="108000" rIns="144000" bIns="108000" anchor="ctr">
            <a:noAutofit/>
          </a:bodyPr>
          <a:lstStyle/>
          <a:p>
            <a:pPr marL="0" marR="0" lvl="0" indent="0" algn="ctr" defTabSz="865792" rtl="0" eaLnBrk="0" fontAlgn="base" latinLnBrk="0" hangingPunct="0">
              <a:lnSpc>
                <a:spcPct val="90000"/>
              </a:lnSpc>
              <a:spcBef>
                <a:spcPct val="50000"/>
              </a:spcBef>
              <a:spcAft>
                <a:spcPct val="0"/>
              </a:spcAft>
              <a:buClrTx/>
              <a:buSzTx/>
              <a:buFontTx/>
              <a:buNone/>
              <a:tabLst/>
              <a:defRPr/>
            </a:pPr>
            <a:r>
              <a:rPr kumimoji="0" lang="fi-FI" sz="1333" b="1" i="0" u="none" strike="noStrike" kern="0" cap="none" spc="300" normalizeH="0" baseline="0" noProof="0">
                <a:ln>
                  <a:noFill/>
                </a:ln>
                <a:solidFill>
                  <a:prstClr val="black"/>
                </a:solidFill>
                <a:effectLst/>
                <a:uLnTx/>
                <a:uFillTx/>
                <a:latin typeface="Titillium Web Bold"/>
                <a:ea typeface="+mn-ea"/>
                <a:cs typeface="+mn-cs"/>
              </a:rPr>
              <a:t>SKENAARIOIDEN VAIKUTUKSET</a:t>
            </a:r>
          </a:p>
        </p:txBody>
      </p:sp>
      <p:sp>
        <p:nvSpPr>
          <p:cNvPr id="25" name="Rectangle 21">
            <a:extLst>
              <a:ext uri="{FF2B5EF4-FFF2-40B4-BE49-F238E27FC236}">
                <a16:creationId xmlns:a16="http://schemas.microsoft.com/office/drawing/2014/main" id="{57689C02-7E64-2F25-EA09-67FE55794B30}"/>
              </a:ext>
            </a:extLst>
          </p:cNvPr>
          <p:cNvSpPr>
            <a:spLocks/>
          </p:cNvSpPr>
          <p:nvPr/>
        </p:nvSpPr>
        <p:spPr bwMode="auto">
          <a:xfrm>
            <a:off x="763156" y="4903293"/>
            <a:ext cx="2888325" cy="768000"/>
          </a:xfrm>
          <a:prstGeom prst="rect">
            <a:avLst/>
          </a:prstGeom>
          <a:solidFill>
            <a:schemeClr val="tx1"/>
          </a:solidFill>
          <a:ln w="12700">
            <a:noFill/>
            <a:miter lim="800000"/>
            <a:headEnd type="none" w="sm" len="sm"/>
            <a:tailEnd type="none" w="sm" len="sm"/>
          </a:ln>
        </p:spPr>
        <p:txBody>
          <a:bodyPr lIns="103900" tIns="51951" rIns="103900" bIns="51951"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133" normalizeH="0" baseline="0" noProof="0">
                <a:ln>
                  <a:noFill/>
                </a:ln>
                <a:solidFill>
                  <a:prstClr val="white"/>
                </a:solidFill>
                <a:effectLst/>
                <a:uLnTx/>
                <a:uFillTx/>
                <a:latin typeface="Titillium Web Bold"/>
                <a:ea typeface="+mn-ea"/>
                <a:cs typeface="+mn-cs"/>
              </a:rPr>
              <a:t>VALITUT NÄKÖKULMAT OMAN ORGANISAATION TOIMINNASTA</a:t>
            </a:r>
          </a:p>
        </p:txBody>
      </p:sp>
      <p:sp>
        <p:nvSpPr>
          <p:cNvPr id="26" name="Rectangle 29">
            <a:extLst>
              <a:ext uri="{FF2B5EF4-FFF2-40B4-BE49-F238E27FC236}">
                <a16:creationId xmlns:a16="http://schemas.microsoft.com/office/drawing/2014/main" id="{21ADD67B-2D9A-684A-620A-81C081F2B4BE}"/>
              </a:ext>
            </a:extLst>
          </p:cNvPr>
          <p:cNvSpPr>
            <a:spLocks/>
          </p:cNvSpPr>
          <p:nvPr/>
        </p:nvSpPr>
        <p:spPr bwMode="auto">
          <a:xfrm>
            <a:off x="4360458" y="4967147"/>
            <a:ext cx="1476000" cy="554400"/>
          </a:xfrm>
          <a:prstGeom prst="rect">
            <a:avLst/>
          </a:prstGeom>
          <a:solidFill>
            <a:srgbClr val="B6E272"/>
          </a:solidFill>
          <a:ln w="12700">
            <a:noFill/>
            <a:miter lim="800000"/>
            <a:headEnd type="none" w="sm" len="sm"/>
            <a:tailEnd type="none" w="sm" len="sm"/>
          </a:ln>
        </p:spPr>
        <p:txBody>
          <a:bodyPr wrap="none" lIns="72000" tIns="48000" rIns="72000" bIns="4800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MUUTOS-</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TARPEET</a:t>
            </a:r>
          </a:p>
        </p:txBody>
      </p:sp>
      <p:sp>
        <p:nvSpPr>
          <p:cNvPr id="27" name="Rectangle 30">
            <a:extLst>
              <a:ext uri="{FF2B5EF4-FFF2-40B4-BE49-F238E27FC236}">
                <a16:creationId xmlns:a16="http://schemas.microsoft.com/office/drawing/2014/main" id="{7E8EC873-DE33-CEC7-3EA4-81761B088840}"/>
              </a:ext>
            </a:extLst>
          </p:cNvPr>
          <p:cNvSpPr>
            <a:spLocks/>
          </p:cNvSpPr>
          <p:nvPr/>
        </p:nvSpPr>
        <p:spPr bwMode="auto">
          <a:xfrm>
            <a:off x="6196689" y="4967147"/>
            <a:ext cx="1476000" cy="554400"/>
          </a:xfrm>
          <a:prstGeom prst="rect">
            <a:avLst/>
          </a:prstGeom>
          <a:solidFill>
            <a:schemeClr val="accent6">
              <a:lumMod val="40000"/>
              <a:lumOff val="60000"/>
            </a:schemeClr>
          </a:solidFill>
          <a:ln w="12700">
            <a:noFill/>
            <a:miter lim="800000"/>
            <a:headEnd type="none" w="sm" len="sm"/>
            <a:tailEnd type="none" w="sm" len="sm"/>
          </a:ln>
        </p:spPr>
        <p:txBody>
          <a:bodyPr wrap="none" lIns="72000" tIns="48000" rIns="72000" bIns="4800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MUUTOS-</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TARPEET</a:t>
            </a:r>
          </a:p>
        </p:txBody>
      </p:sp>
      <p:sp>
        <p:nvSpPr>
          <p:cNvPr id="28" name="Rectangle 30">
            <a:extLst>
              <a:ext uri="{FF2B5EF4-FFF2-40B4-BE49-F238E27FC236}">
                <a16:creationId xmlns:a16="http://schemas.microsoft.com/office/drawing/2014/main" id="{D171D3DB-8029-9687-EBDB-8FA71A40566C}"/>
              </a:ext>
            </a:extLst>
          </p:cNvPr>
          <p:cNvSpPr>
            <a:spLocks/>
          </p:cNvSpPr>
          <p:nvPr/>
        </p:nvSpPr>
        <p:spPr bwMode="auto">
          <a:xfrm>
            <a:off x="8032921" y="4967147"/>
            <a:ext cx="1476000" cy="554400"/>
          </a:xfrm>
          <a:prstGeom prst="rect">
            <a:avLst/>
          </a:prstGeom>
          <a:solidFill>
            <a:schemeClr val="accent3">
              <a:lumMod val="40000"/>
              <a:lumOff val="60000"/>
            </a:schemeClr>
          </a:solidFill>
          <a:ln w="12700">
            <a:noFill/>
            <a:miter lim="800000"/>
            <a:headEnd type="none" w="sm" len="sm"/>
            <a:tailEnd type="none" w="sm" len="sm"/>
          </a:ln>
        </p:spPr>
        <p:txBody>
          <a:bodyPr wrap="none" lIns="72000" tIns="48000" rIns="72000" bIns="4800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MUUTOS-</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TARPEET</a:t>
            </a:r>
          </a:p>
        </p:txBody>
      </p:sp>
      <p:sp>
        <p:nvSpPr>
          <p:cNvPr id="29" name="Rectangle 31">
            <a:extLst>
              <a:ext uri="{FF2B5EF4-FFF2-40B4-BE49-F238E27FC236}">
                <a16:creationId xmlns:a16="http://schemas.microsoft.com/office/drawing/2014/main" id="{423BEA81-1573-974E-38A7-1E198049BF90}"/>
              </a:ext>
            </a:extLst>
          </p:cNvPr>
          <p:cNvSpPr>
            <a:spLocks/>
          </p:cNvSpPr>
          <p:nvPr/>
        </p:nvSpPr>
        <p:spPr bwMode="auto">
          <a:xfrm>
            <a:off x="9875321" y="4967147"/>
            <a:ext cx="1476000" cy="554400"/>
          </a:xfrm>
          <a:prstGeom prst="rect">
            <a:avLst/>
          </a:prstGeom>
          <a:solidFill>
            <a:schemeClr val="accent1">
              <a:lumMod val="60000"/>
              <a:lumOff val="40000"/>
            </a:schemeClr>
          </a:solidFill>
          <a:ln w="12700">
            <a:noFill/>
            <a:miter lim="800000"/>
            <a:headEnd type="none" w="sm" len="sm"/>
            <a:tailEnd type="none" w="sm" len="sm"/>
          </a:ln>
        </p:spPr>
        <p:txBody>
          <a:bodyPr wrap="none" lIns="72000" tIns="48000" rIns="72000" bIns="4800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MUUTOS-</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fi-FI" sz="1333" b="1" i="0" u="none" strike="noStrike" kern="1200" cap="none" spc="0" normalizeH="0" baseline="0" noProof="0">
                <a:ln>
                  <a:noFill/>
                </a:ln>
                <a:solidFill>
                  <a:srgbClr val="3F3F3F"/>
                </a:solidFill>
                <a:effectLst/>
                <a:uLnTx/>
                <a:uFillTx/>
                <a:latin typeface="Titillium Web Bold"/>
                <a:ea typeface="+mn-ea"/>
                <a:cs typeface="+mn-cs"/>
              </a:rPr>
              <a:t>TARPEET</a:t>
            </a:r>
          </a:p>
        </p:txBody>
      </p:sp>
      <p:cxnSp>
        <p:nvCxnSpPr>
          <p:cNvPr id="30" name="AutoShape 45">
            <a:extLst>
              <a:ext uri="{FF2B5EF4-FFF2-40B4-BE49-F238E27FC236}">
                <a16:creationId xmlns:a16="http://schemas.microsoft.com/office/drawing/2014/main" id="{68617533-BA0E-3231-CD47-723C35668ED0}"/>
              </a:ext>
            </a:extLst>
          </p:cNvPr>
          <p:cNvCxnSpPr>
            <a:cxnSpLocks/>
            <a:stCxn id="35" idx="1"/>
            <a:endCxn id="25" idx="2"/>
          </p:cNvCxnSpPr>
          <p:nvPr/>
        </p:nvCxnSpPr>
        <p:spPr bwMode="auto">
          <a:xfrm rot="10800000">
            <a:off x="2207320" y="5671294"/>
            <a:ext cx="2153141" cy="381879"/>
          </a:xfrm>
          <a:prstGeom prst="bentConnector2">
            <a:avLst/>
          </a:prstGeom>
          <a:ln w="12700">
            <a:headEnd type="none" w="sm" len="sm"/>
            <a:tailEnd type="triangle" w="sm" len="sm"/>
          </a:ln>
        </p:spPr>
        <p:style>
          <a:lnRef idx="1">
            <a:schemeClr val="dk1"/>
          </a:lnRef>
          <a:fillRef idx="0">
            <a:schemeClr val="dk1"/>
          </a:fillRef>
          <a:effectRef idx="0">
            <a:schemeClr val="dk1"/>
          </a:effectRef>
          <a:fontRef idx="minor">
            <a:schemeClr val="tx1"/>
          </a:fontRef>
        </p:style>
      </p:cxnSp>
      <p:sp>
        <p:nvSpPr>
          <p:cNvPr id="31" name="Line 3">
            <a:extLst>
              <a:ext uri="{FF2B5EF4-FFF2-40B4-BE49-F238E27FC236}">
                <a16:creationId xmlns:a16="http://schemas.microsoft.com/office/drawing/2014/main" id="{E8D01646-2804-887F-E1E5-67C09C0CB5B6}"/>
              </a:ext>
            </a:extLst>
          </p:cNvPr>
          <p:cNvSpPr>
            <a:spLocks/>
          </p:cNvSpPr>
          <p:nvPr/>
        </p:nvSpPr>
        <p:spPr bwMode="auto">
          <a:xfrm>
            <a:off x="10631035" y="5618977"/>
            <a:ext cx="0" cy="288000"/>
          </a:xfrm>
          <a:prstGeom prst="line">
            <a:avLst/>
          </a:prstGeom>
          <a:noFill/>
          <a:ln w="12700">
            <a:solidFill>
              <a:schemeClr val="tx1"/>
            </a:solidFill>
            <a:round/>
            <a:headEnd type="none" w="sm" len="sm"/>
            <a:tailEnd type="triangle" w="sm" len="sm"/>
          </a:ln>
        </p:spPr>
        <p:txBody>
          <a:bodyPr/>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1" i="0" u="none" strike="noStrike" kern="0" cap="none" spc="0" normalizeH="0" baseline="0" noProof="0">
              <a:ln>
                <a:noFill/>
              </a:ln>
              <a:solidFill>
                <a:srgbClr val="000000"/>
              </a:solidFill>
              <a:effectLst/>
              <a:uLnTx/>
              <a:uFillTx/>
              <a:latin typeface="Barlow Condensed SemiBold" panose="00000706000000000000" pitchFamily="2" charset="0"/>
              <a:ea typeface="+mn-ea"/>
              <a:cs typeface="+mn-cs"/>
            </a:endParaRPr>
          </a:p>
        </p:txBody>
      </p:sp>
      <p:sp>
        <p:nvSpPr>
          <p:cNvPr id="32" name="Line 4">
            <a:extLst>
              <a:ext uri="{FF2B5EF4-FFF2-40B4-BE49-F238E27FC236}">
                <a16:creationId xmlns:a16="http://schemas.microsoft.com/office/drawing/2014/main" id="{78F8C791-3D67-C8CE-E846-0C4CFFB737F6}"/>
              </a:ext>
            </a:extLst>
          </p:cNvPr>
          <p:cNvSpPr>
            <a:spLocks/>
          </p:cNvSpPr>
          <p:nvPr/>
        </p:nvSpPr>
        <p:spPr bwMode="auto">
          <a:xfrm>
            <a:off x="5098458" y="5602029"/>
            <a:ext cx="0" cy="288000"/>
          </a:xfrm>
          <a:prstGeom prst="line">
            <a:avLst/>
          </a:prstGeom>
          <a:noFill/>
          <a:ln w="12700">
            <a:solidFill>
              <a:schemeClr val="tx1"/>
            </a:solidFill>
            <a:round/>
            <a:headEnd type="none" w="sm" len="sm"/>
            <a:tailEnd type="triangle" w="sm" len="sm"/>
          </a:ln>
        </p:spPr>
        <p:txBody>
          <a:bodyPr/>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1" i="0" u="none" strike="noStrike" kern="0" cap="none" spc="0" normalizeH="0" baseline="0" noProof="0">
              <a:ln>
                <a:noFill/>
              </a:ln>
              <a:solidFill>
                <a:srgbClr val="000000"/>
              </a:solidFill>
              <a:effectLst/>
              <a:uLnTx/>
              <a:uFillTx/>
              <a:latin typeface="Barlow Condensed SemiBold" panose="00000706000000000000" pitchFamily="2" charset="0"/>
              <a:ea typeface="+mn-ea"/>
              <a:cs typeface="+mn-cs"/>
            </a:endParaRPr>
          </a:p>
        </p:txBody>
      </p:sp>
      <p:sp>
        <p:nvSpPr>
          <p:cNvPr id="33" name="Line 5">
            <a:extLst>
              <a:ext uri="{FF2B5EF4-FFF2-40B4-BE49-F238E27FC236}">
                <a16:creationId xmlns:a16="http://schemas.microsoft.com/office/drawing/2014/main" id="{69210AAA-3E97-7065-F745-C350164DE505}"/>
              </a:ext>
            </a:extLst>
          </p:cNvPr>
          <p:cNvSpPr>
            <a:spLocks/>
          </p:cNvSpPr>
          <p:nvPr/>
        </p:nvSpPr>
        <p:spPr bwMode="auto">
          <a:xfrm>
            <a:off x="6972964" y="5600441"/>
            <a:ext cx="0" cy="288000"/>
          </a:xfrm>
          <a:prstGeom prst="line">
            <a:avLst/>
          </a:prstGeom>
          <a:noFill/>
          <a:ln w="12700">
            <a:solidFill>
              <a:schemeClr val="tx1"/>
            </a:solidFill>
            <a:round/>
            <a:headEnd type="none" w="sm" len="sm"/>
            <a:tailEnd type="triangle" w="sm" len="sm"/>
          </a:ln>
        </p:spPr>
        <p:txBody>
          <a:bodyPr/>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1" i="0" u="none" strike="noStrike" kern="0" cap="none" spc="0" normalizeH="0" baseline="0" noProof="0">
              <a:ln>
                <a:noFill/>
              </a:ln>
              <a:solidFill>
                <a:srgbClr val="000000"/>
              </a:solidFill>
              <a:effectLst/>
              <a:uLnTx/>
              <a:uFillTx/>
              <a:latin typeface="Barlow Condensed SemiBold" panose="00000706000000000000" pitchFamily="2" charset="0"/>
              <a:ea typeface="+mn-ea"/>
              <a:cs typeface="+mn-cs"/>
            </a:endParaRPr>
          </a:p>
        </p:txBody>
      </p:sp>
      <p:sp>
        <p:nvSpPr>
          <p:cNvPr id="34" name="Line 5">
            <a:extLst>
              <a:ext uri="{FF2B5EF4-FFF2-40B4-BE49-F238E27FC236}">
                <a16:creationId xmlns:a16="http://schemas.microsoft.com/office/drawing/2014/main" id="{A57FEE8C-E6BB-8A1D-7966-6F7F0DAF97FB}"/>
              </a:ext>
            </a:extLst>
          </p:cNvPr>
          <p:cNvSpPr>
            <a:spLocks/>
          </p:cNvSpPr>
          <p:nvPr/>
        </p:nvSpPr>
        <p:spPr bwMode="auto">
          <a:xfrm>
            <a:off x="8770921" y="5600441"/>
            <a:ext cx="0" cy="288000"/>
          </a:xfrm>
          <a:prstGeom prst="line">
            <a:avLst/>
          </a:prstGeom>
          <a:noFill/>
          <a:ln w="12700">
            <a:solidFill>
              <a:schemeClr val="tx1"/>
            </a:solidFill>
            <a:round/>
            <a:headEnd type="none" w="sm" len="sm"/>
            <a:tailEnd type="triangle" w="sm" len="sm"/>
          </a:ln>
        </p:spPr>
        <p:txBody>
          <a:bodyPr/>
          <a:lstStyle/>
          <a:p>
            <a:pPr marL="0" marR="0" lvl="0" indent="0" algn="r" defTabSz="1219140" rtl="0" eaLnBrk="0" fontAlgn="base" latinLnBrk="0" hangingPunct="0">
              <a:lnSpc>
                <a:spcPct val="100000"/>
              </a:lnSpc>
              <a:spcBef>
                <a:spcPct val="0"/>
              </a:spcBef>
              <a:spcAft>
                <a:spcPct val="0"/>
              </a:spcAft>
              <a:buClrTx/>
              <a:buSzTx/>
              <a:buFontTx/>
              <a:buNone/>
              <a:tabLst/>
              <a:defRPr/>
            </a:pPr>
            <a:endParaRPr kumimoji="0" lang="fi-FI" sz="2400" b="1" i="0" u="none" strike="noStrike" kern="0" cap="none" spc="0" normalizeH="0" baseline="0" noProof="0">
              <a:ln>
                <a:noFill/>
              </a:ln>
              <a:solidFill>
                <a:srgbClr val="000000"/>
              </a:solidFill>
              <a:effectLst/>
              <a:uLnTx/>
              <a:uFillTx/>
              <a:latin typeface="Barlow Condensed SemiBold" panose="00000706000000000000" pitchFamily="2" charset="0"/>
              <a:ea typeface="+mn-ea"/>
              <a:cs typeface="+mn-cs"/>
            </a:endParaRPr>
          </a:p>
        </p:txBody>
      </p:sp>
      <p:sp>
        <p:nvSpPr>
          <p:cNvPr id="35" name="Rectangle 34">
            <a:extLst>
              <a:ext uri="{FF2B5EF4-FFF2-40B4-BE49-F238E27FC236}">
                <a16:creationId xmlns:a16="http://schemas.microsoft.com/office/drawing/2014/main" id="{99A663A1-0285-3689-7788-FBFBB9BA0E5E}"/>
              </a:ext>
            </a:extLst>
          </p:cNvPr>
          <p:cNvSpPr>
            <a:spLocks/>
          </p:cNvSpPr>
          <p:nvPr/>
        </p:nvSpPr>
        <p:spPr bwMode="auto">
          <a:xfrm>
            <a:off x="4360460" y="5911883"/>
            <a:ext cx="6990859" cy="282577"/>
          </a:xfrm>
          <a:prstGeom prst="rect">
            <a:avLst/>
          </a:prstGeom>
          <a:solidFill>
            <a:schemeClr val="tx1">
              <a:lumMod val="65000"/>
              <a:lumOff val="35000"/>
            </a:schemeClr>
          </a:solidFill>
          <a:ln w="12700">
            <a:noFill/>
            <a:miter lim="800000"/>
            <a:headEnd type="none" w="sm" len="sm"/>
            <a:tailEnd type="none" w="sm" len="sm"/>
          </a:ln>
        </p:spPr>
        <p:txBody>
          <a:bodyPr lIns="103900" tIns="36000" rIns="103900" bIns="36000" anchor="ctr"/>
          <a:lstStyle/>
          <a:p>
            <a:pPr marL="411252" marR="0" lvl="0" indent="-202018" algn="ctr" defTabSz="1219170" rtl="0" eaLnBrk="0" fontAlgn="base" latinLnBrk="0" hangingPunct="0">
              <a:lnSpc>
                <a:spcPct val="100000"/>
              </a:lnSpc>
              <a:spcBef>
                <a:spcPts val="400"/>
              </a:spcBef>
              <a:spcAft>
                <a:spcPct val="0"/>
              </a:spcAft>
              <a:buClr>
                <a:srgbClr val="FFFFFF"/>
              </a:buClr>
              <a:buSzTx/>
              <a:buFontTx/>
              <a:buNone/>
              <a:tabLst/>
              <a:defRPr/>
            </a:pPr>
            <a:r>
              <a:rPr kumimoji="0" lang="fi-FI" sz="1333" b="1" i="0" u="none" strike="noStrike" kern="1200" cap="none" spc="0" normalizeH="0" baseline="0" noProof="0">
                <a:ln>
                  <a:noFill/>
                </a:ln>
                <a:solidFill>
                  <a:prstClr val="white"/>
                </a:solidFill>
                <a:effectLst/>
                <a:uLnTx/>
                <a:uFillTx/>
                <a:latin typeface="Titillium Web Bold"/>
                <a:ea typeface="+mn-ea"/>
                <a:cs typeface="+mn-cs"/>
              </a:rPr>
              <a:t>JOHTOPÄÄTÖKSET</a:t>
            </a:r>
          </a:p>
        </p:txBody>
      </p:sp>
      <p:cxnSp>
        <p:nvCxnSpPr>
          <p:cNvPr id="36" name="Suora yhdysviiva 17">
            <a:extLst>
              <a:ext uri="{FF2B5EF4-FFF2-40B4-BE49-F238E27FC236}">
                <a16:creationId xmlns:a16="http://schemas.microsoft.com/office/drawing/2014/main" id="{C7A2FEE8-941A-1AC9-A44F-29A115FE3583}"/>
              </a:ext>
              <a:ext uri="{C183D7F6-B498-43B3-948B-1728B52AA6E4}">
                <adec:decorative xmlns:adec="http://schemas.microsoft.com/office/drawing/2017/decorative" val="1"/>
              </a:ext>
            </a:extLst>
          </p:cNvPr>
          <p:cNvCxnSpPr>
            <a:cxnSpLocks/>
          </p:cNvCxnSpPr>
          <p:nvPr/>
        </p:nvCxnSpPr>
        <p:spPr>
          <a:xfrm>
            <a:off x="6096000" y="1420524"/>
            <a:ext cx="0" cy="21374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7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3F148-2E67-E227-479F-14EB91ED02A0}"/>
            </a:ext>
          </a:extLst>
        </p:cNvPr>
        <p:cNvGrpSpPr/>
        <p:nvPr/>
      </p:nvGrpSpPr>
      <p:grpSpPr>
        <a:xfrm>
          <a:off x="0" y="0"/>
          <a:ext cx="0" cy="0"/>
          <a:chOff x="0" y="0"/>
          <a:chExt cx="0" cy="0"/>
        </a:xfrm>
      </p:grpSpPr>
      <p:pic>
        <p:nvPicPr>
          <p:cNvPr id="11" name="Picture Placeholder 12">
            <a:extLst>
              <a:ext uri="{FF2B5EF4-FFF2-40B4-BE49-F238E27FC236}">
                <a16:creationId xmlns:a16="http://schemas.microsoft.com/office/drawing/2014/main" id="{035382E5-47F7-4EED-1DEB-A43803F4F7CD}"/>
              </a:ext>
              <a:ext uri="{C183D7F6-B498-43B3-948B-1728B52AA6E4}">
                <adec:decorative xmlns:adec="http://schemas.microsoft.com/office/drawing/2017/decorative" val="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3" t="7394" r="73" b="55060"/>
          <a:stretch/>
        </p:blipFill>
        <p:spPr>
          <a:xfrm>
            <a:off x="0" y="0"/>
            <a:ext cx="12192000" cy="6858000"/>
          </a:xfrm>
        </p:spPr>
      </p:pic>
      <p:sp>
        <p:nvSpPr>
          <p:cNvPr id="8" name="Text Placeholder 7">
            <a:extLst>
              <a:ext uri="{FF2B5EF4-FFF2-40B4-BE49-F238E27FC236}">
                <a16:creationId xmlns:a16="http://schemas.microsoft.com/office/drawing/2014/main" id="{4C939E4C-2FF2-204B-5C0F-D088E1C6849A}"/>
              </a:ext>
            </a:extLst>
          </p:cNvPr>
          <p:cNvSpPr>
            <a:spLocks noGrp="1"/>
          </p:cNvSpPr>
          <p:nvPr>
            <p:ph type="body" sz="quarter" idx="13"/>
          </p:nvPr>
        </p:nvSpPr>
        <p:spPr>
          <a:xfrm flipH="1">
            <a:off x="4983981" y="2034000"/>
            <a:ext cx="7268400" cy="4824000"/>
          </a:xfrm>
        </p:spPr>
        <p:txBody>
          <a:bodyPr/>
          <a:lstStyle/>
          <a:p>
            <a:endParaRPr lang="fi-FI" dirty="0"/>
          </a:p>
        </p:txBody>
      </p:sp>
      <p:sp>
        <p:nvSpPr>
          <p:cNvPr id="4" name="Title 3">
            <a:extLst>
              <a:ext uri="{FF2B5EF4-FFF2-40B4-BE49-F238E27FC236}">
                <a16:creationId xmlns:a16="http://schemas.microsoft.com/office/drawing/2014/main" id="{52A2FF58-37B8-0E57-2A9F-5089171CD51E}"/>
              </a:ext>
            </a:extLst>
          </p:cNvPr>
          <p:cNvSpPr>
            <a:spLocks noGrp="1"/>
          </p:cNvSpPr>
          <p:nvPr>
            <p:ph type="title"/>
          </p:nvPr>
        </p:nvSpPr>
        <p:spPr/>
        <p:txBody>
          <a:bodyPr>
            <a:normAutofit fontScale="90000"/>
          </a:bodyPr>
          <a:lstStyle/>
          <a:p>
            <a:r>
              <a:rPr lang="fi-FI"/>
              <a:t>Uudenmaan ja Pohjois-Pohjanmaan yhteinen skenaariotarkastelu</a:t>
            </a:r>
          </a:p>
        </p:txBody>
      </p:sp>
      <p:sp>
        <p:nvSpPr>
          <p:cNvPr id="5" name="Text Placeholder 4">
            <a:extLst>
              <a:ext uri="{FF2B5EF4-FFF2-40B4-BE49-F238E27FC236}">
                <a16:creationId xmlns:a16="http://schemas.microsoft.com/office/drawing/2014/main" id="{EE145344-4201-E683-A2B0-B24AC324640D}"/>
              </a:ext>
            </a:extLst>
          </p:cNvPr>
          <p:cNvSpPr>
            <a:spLocks noGrp="1"/>
          </p:cNvSpPr>
          <p:nvPr>
            <p:ph type="body" sz="quarter" idx="10"/>
          </p:nvPr>
        </p:nvSpPr>
        <p:spPr/>
        <p:txBody>
          <a:bodyPr/>
          <a:lstStyle/>
          <a:p>
            <a:r>
              <a:rPr lang="fi-FI" dirty="0"/>
              <a:t>Strategisen ennakoinnin menetelmät </a:t>
            </a:r>
            <a:br>
              <a:rPr lang="fi-FI" dirty="0"/>
            </a:br>
            <a:r>
              <a:rPr lang="fi-FI" dirty="0"/>
              <a:t>työn hyödyntämiseen</a:t>
            </a:r>
          </a:p>
        </p:txBody>
      </p:sp>
      <p:pic>
        <p:nvPicPr>
          <p:cNvPr id="13" name="Picture 4" descr="Viestintä ja logot - Pohjois-Pohjanmaan liitto">
            <a:extLst>
              <a:ext uri="{FF2B5EF4-FFF2-40B4-BE49-F238E27FC236}">
                <a16:creationId xmlns:a16="http://schemas.microsoft.com/office/drawing/2014/main" id="{9EEEAF00-F956-803D-4B0E-6FF459CC112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6138" y="1010724"/>
            <a:ext cx="1785168" cy="4103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udenmaan liiton logo ja Uudenmaan vaakuna - Uudenmaan liitto">
            <a:extLst>
              <a:ext uri="{FF2B5EF4-FFF2-40B4-BE49-F238E27FC236}">
                <a16:creationId xmlns:a16="http://schemas.microsoft.com/office/drawing/2014/main" id="{B2E5F34B-5094-C8F0-C653-6BD23A380EC6}"/>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6139" y="160179"/>
            <a:ext cx="1785168" cy="6443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DAD2899-3348-100B-62F8-36C8B3E7514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6138" y="1627276"/>
            <a:ext cx="1440455" cy="599877"/>
          </a:xfrm>
          <a:prstGeom prst="rect">
            <a:avLst/>
          </a:prstGeom>
        </p:spPr>
      </p:pic>
    </p:spTree>
    <p:extLst>
      <p:ext uri="{BB962C8B-B14F-4D97-AF65-F5344CB8AC3E}">
        <p14:creationId xmlns:p14="http://schemas.microsoft.com/office/powerpoint/2010/main" val="2105951781"/>
      </p:ext>
    </p:extLst>
  </p:cSld>
  <p:clrMapOvr>
    <a:masterClrMapping/>
  </p:clrMapOvr>
</p:sld>
</file>

<file path=ppt/theme/theme1.xml><?xml version="1.0" encoding="utf-8"?>
<a:theme xmlns:a="http://schemas.openxmlformats.org/drawingml/2006/main" name="Uudenmaan liitto">
  <a:themeElements>
    <a:clrScheme name="Uudenmaan liitto">
      <a:dk1>
        <a:srgbClr val="3F3F3F"/>
      </a:dk1>
      <a:lt1>
        <a:sysClr val="window" lastClr="FFFFFF"/>
      </a:lt1>
      <a:dk2>
        <a:srgbClr val="3F3F3F"/>
      </a:dk2>
      <a:lt2>
        <a:srgbClr val="EBEBEB"/>
      </a:lt2>
      <a:accent1>
        <a:srgbClr val="F49915"/>
      </a:accent1>
      <a:accent2>
        <a:srgbClr val="969696"/>
      </a:accent2>
      <a:accent3>
        <a:srgbClr val="B31681"/>
      </a:accent3>
      <a:accent4>
        <a:srgbClr val="81BB27"/>
      </a:accent4>
      <a:accent5>
        <a:srgbClr val="00A1D4"/>
      </a:accent5>
      <a:accent6>
        <a:srgbClr val="153557"/>
      </a:accent6>
      <a:hlink>
        <a:srgbClr val="0454A4"/>
      </a:hlink>
      <a:folHlink>
        <a:srgbClr val="0454A4"/>
      </a:folHlink>
    </a:clrScheme>
    <a:fontScheme name="Mukautettu 1">
      <a:majorFont>
        <a:latin typeface="Titillium Web 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EBEB"/>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pohja-laajakuva" id="{C4FD2114-D32A-4BDE-B928-4148043A664F}" vid="{4BE91028-9C73-4FAF-8F7B-403EF8853FC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69D76BC18C81146957C01EA6167D13B" ma:contentTypeVersion="19" ma:contentTypeDescription="Luo uusi asiakirja." ma:contentTypeScope="" ma:versionID="149f9cb73cfac8690ea544bfa744e824">
  <xsd:schema xmlns:xsd="http://www.w3.org/2001/XMLSchema" xmlns:xs="http://www.w3.org/2001/XMLSchema" xmlns:p="http://schemas.microsoft.com/office/2006/metadata/properties" xmlns:ns2="f0f2afc7-b0c6-4fec-a442-a257c1b3e10a" xmlns:ns3="f948c82a-e8bb-4d33-bf7a-1b44ef7d30bf" targetNamespace="http://schemas.microsoft.com/office/2006/metadata/properties" ma:root="true" ma:fieldsID="f0dbc096904016abddcce28085b32fab" ns2:_="" ns3:_="">
    <xsd:import namespace="f0f2afc7-b0c6-4fec-a442-a257c1b3e10a"/>
    <xsd:import namespace="f948c82a-e8bb-4d33-bf7a-1b44ef7d30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f2afc7-b0c6-4fec-a442-a257c1b3e1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Kuittauksen tila" ma:internalName="Kuittauksen_x0020_tila">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Kuvien tunnisteet" ma:readOnly="false" ma:fieldId="{5cf76f15-5ced-4ddc-b409-7134ff3c332f}" ma:taxonomyMulti="true" ma:sspId="a72b57c0-1650-46f6-8e6c-ab8285ddd9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48c82a-e8bb-4d33-bf7a-1b44ef7d30bf"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4" nillable="true" ma:displayName="Taxonomy Catch All Column" ma:hidden="true" ma:list="{e8573446-a7d6-4870-bef7-ee8f4ea02ad9}" ma:internalName="TaxCatchAll" ma:showField="CatchAllData" ma:web="f948c82a-e8bb-4d33-bf7a-1b44ef7d30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f2afc7-b0c6-4fec-a442-a257c1b3e10a">
      <Terms xmlns="http://schemas.microsoft.com/office/infopath/2007/PartnerControls"/>
    </lcf76f155ced4ddcb4097134ff3c332f>
    <TaxCatchAll xmlns="f948c82a-e8bb-4d33-bf7a-1b44ef7d30bf" xsi:nil="true"/>
    <_Flow_SignoffStatus xmlns="f0f2afc7-b0c6-4fec-a442-a257c1b3e10a" xsi:nil="true"/>
  </documentManagement>
</p:properties>
</file>

<file path=customXml/itemProps1.xml><?xml version="1.0" encoding="utf-8"?>
<ds:datastoreItem xmlns:ds="http://schemas.openxmlformats.org/officeDocument/2006/customXml" ds:itemID="{3C4B00EC-D61C-4D6E-85E7-9197CABEE812}">
  <ds:schemaRefs>
    <ds:schemaRef ds:uri="http://schemas.microsoft.com/sharepoint/v3/contenttype/forms"/>
  </ds:schemaRefs>
</ds:datastoreItem>
</file>

<file path=customXml/itemProps2.xml><?xml version="1.0" encoding="utf-8"?>
<ds:datastoreItem xmlns:ds="http://schemas.openxmlformats.org/officeDocument/2006/customXml" ds:itemID="{B3035BE5-A7CB-434E-BCFF-9054ECF136E1}">
  <ds:schemaRefs>
    <ds:schemaRef ds:uri="f0f2afc7-b0c6-4fec-a442-a257c1b3e10a"/>
    <ds:schemaRef ds:uri="f948c82a-e8bb-4d33-bf7a-1b44ef7d30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257058-6406-4C02-B818-D062749AA3C4}">
  <ds:schemaRefs>
    <ds:schemaRef ds:uri="f0f2afc7-b0c6-4fec-a442-a257c1b3e10a"/>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f948c82a-e8bb-4d33-bf7a-1b44ef7d30b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Powerpoint-pohja-laajakuva</Template>
  <TotalTime>1</TotalTime>
  <Words>584</Words>
  <Application>Microsoft Office PowerPoint</Application>
  <PresentationFormat>Laajakuva</PresentationFormat>
  <Paragraphs>79</Paragraphs>
  <Slides>5</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5</vt:i4>
      </vt:variant>
    </vt:vector>
  </HeadingPairs>
  <TitlesOfParts>
    <vt:vector size="15" baseType="lpstr">
      <vt:lpstr>Calibri</vt:lpstr>
      <vt:lpstr>Titillium Web</vt:lpstr>
      <vt:lpstr>Source Sans Pro</vt:lpstr>
      <vt:lpstr>Barlow Condensed SemiBold</vt:lpstr>
      <vt:lpstr>Titillium Web Bold</vt:lpstr>
      <vt:lpstr>Normaali järjestelmäfontti</vt:lpstr>
      <vt:lpstr>Arial</vt:lpstr>
      <vt:lpstr>Arial Nova Light</vt:lpstr>
      <vt:lpstr>Arial Nova</vt:lpstr>
      <vt:lpstr>Uudenmaan liitto</vt:lpstr>
      <vt:lpstr>Uudenmaan ja Pohjois-Pohjanmaan yhteinen skenaariotarkastelu</vt:lpstr>
      <vt:lpstr>Johdanto: Strategisen ennakoinnin menetelmät työn hyödyntämiseen</vt:lpstr>
      <vt:lpstr>1) Tulevaisuuden ymmärtäminen skenaarioiden pohjalta  hyödyntäen tarvittaessa referenssiskenaariomenetelmää </vt:lpstr>
      <vt:lpstr>2) Tulevaisuuden luominen eli tulevaisuuslähtöinen suunnittelu skenaarioiden vaikutusanalyysien avulla</vt:lpstr>
      <vt:lpstr>Uudenmaan ja Pohjois-Pohjanmaan yhteinen skenaariotarkastelu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Uudenmaan liitto</dc:creator>
  <cp:lastModifiedBy>Mikko Väisänen</cp:lastModifiedBy>
  <cp:revision>2</cp:revision>
  <dcterms:created xsi:type="dcterms:W3CDTF">2022-05-17T10:36:41Z</dcterms:created>
  <dcterms:modified xsi:type="dcterms:W3CDTF">2025-03-13T11:42:06Z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0x010100369D76BC18C81146957C01EA6167D13B</vt:lpwstr>
  </property>
  <property fmtid="{D5CDD505-2E9C-101B-9397-08002B2CF9AE}" pid="3" name="MediaServiceImageTags">
    <vt:lpwstr/>
  </property>
</Properties>
</file>