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 id="2147483668" r:id="rId6"/>
  </p:sldMasterIdLst>
  <p:notesMasterIdLst>
    <p:notesMasterId r:id="rId19"/>
  </p:notesMasterIdLst>
  <p:sldIdLst>
    <p:sldId id="2147478180" r:id="rId7"/>
    <p:sldId id="2147478179" r:id="rId8"/>
    <p:sldId id="2147478721" r:id="rId9"/>
    <p:sldId id="2147478711" r:id="rId10"/>
    <p:sldId id="2147478723" r:id="rId11"/>
    <p:sldId id="2147478719" r:id="rId12"/>
    <p:sldId id="2147478799" r:id="rId13"/>
    <p:sldId id="2147478801" r:id="rId14"/>
    <p:sldId id="2147478803" r:id="rId15"/>
    <p:sldId id="2147478827" r:id="rId16"/>
    <p:sldId id="2147478813" r:id="rId17"/>
    <p:sldId id="2147478181" r:id="rId18"/>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5170208-C587-77E3-2D45-CE6EF6454475}" name="outi.ervasti@uudenmaanliitto.fi" initials="ou" userId="S::urn:spo:guest#outi.ervasti@uudenmaanliitto.fi::" providerId="AD"/>
  <p188:author id="{D5B26342-E5E0-06AB-8EA4-DA2F17BFB64F}" name="rosa.tuomi@uudenmaanliitto.fi" initials="ro" userId="S::urn:spo:guest#rosa.tuomi@uudenmaanliitto.fi::" providerId="AD"/>
  <p188:author id="{6E4ED0AF-B851-7877-D232-7BBE5D314665}" name="jouni.suominen@uudenmaanliitto.fi" initials="jo" userId="S::urn:spo:guest#jouni.suominen@uudenmaanliitto.fi::"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922729D-FEF0-48AF-85F8-D654C79B3AB0}" v="4" dt="2025-03-18T08:12:34.022"/>
    <p1510:client id="{F9D72B3B-AFB4-4153-A7A4-17169EEF6D51}" v="8" dt="2025-03-18T07:36:43.1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7" d="100"/>
          <a:sy n="77" d="100"/>
        </p:scale>
        <p:origin x="120" y="4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kko Väisänen" userId="93fb48e1-aa82-472b-b195-b86a08b76488" providerId="ADAL" clId="{C922729D-FEF0-48AF-85F8-D654C79B3AB0}"/>
    <pc:docChg chg="delSld modSld sldOrd">
      <pc:chgData name="Mikko Väisänen" userId="93fb48e1-aa82-472b-b195-b86a08b76488" providerId="ADAL" clId="{C922729D-FEF0-48AF-85F8-D654C79B3AB0}" dt="2025-03-18T08:12:46.192" v="4"/>
      <pc:docMkLst>
        <pc:docMk/>
      </pc:docMkLst>
      <pc:sldChg chg="del">
        <pc:chgData name="Mikko Väisänen" userId="93fb48e1-aa82-472b-b195-b86a08b76488" providerId="ADAL" clId="{C922729D-FEF0-48AF-85F8-D654C79B3AB0}" dt="2025-03-18T08:11:53.170" v="0" actId="47"/>
        <pc:sldMkLst>
          <pc:docMk/>
          <pc:sldMk cId="4138682046" sldId="2147478789"/>
        </pc:sldMkLst>
      </pc:sldChg>
      <pc:sldChg chg="del">
        <pc:chgData name="Mikko Väisänen" userId="93fb48e1-aa82-472b-b195-b86a08b76488" providerId="ADAL" clId="{C922729D-FEF0-48AF-85F8-D654C79B3AB0}" dt="2025-03-18T08:11:54.803" v="1" actId="47"/>
        <pc:sldMkLst>
          <pc:docMk/>
          <pc:sldMk cId="672254444" sldId="2147478800"/>
        </pc:sldMkLst>
      </pc:sldChg>
      <pc:sldChg chg="del ord">
        <pc:chgData name="Mikko Väisänen" userId="93fb48e1-aa82-472b-b195-b86a08b76488" providerId="ADAL" clId="{C922729D-FEF0-48AF-85F8-D654C79B3AB0}" dt="2025-03-18T08:12:46.192" v="4"/>
        <pc:sldMkLst>
          <pc:docMk/>
          <pc:sldMk cId="1842561969" sldId="214747880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93ADDF-3107-453F-9D43-7400565EA1D8}" type="datetimeFigureOut">
              <a:rPr lang="fi-FI" smtClean="0"/>
              <a:t>18.3.2025</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E724EC-94EE-4305-AC1A-06D23DD28A13}" type="slidenum">
              <a:rPr lang="fi-FI" smtClean="0"/>
              <a:t>‹#›</a:t>
            </a:fld>
            <a:endParaRPr lang="fi-FI"/>
          </a:p>
        </p:txBody>
      </p:sp>
    </p:spTree>
    <p:extLst>
      <p:ext uri="{BB962C8B-B14F-4D97-AF65-F5344CB8AC3E}">
        <p14:creationId xmlns:p14="http://schemas.microsoft.com/office/powerpoint/2010/main" val="3802152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FBE724EC-94EE-4305-AC1A-06D23DD28A13}" type="slidenum">
              <a:rPr lang="fi-FI" smtClean="0"/>
              <a:t>2</a:t>
            </a:fld>
            <a:endParaRPr lang="fi-FI"/>
          </a:p>
        </p:txBody>
      </p:sp>
    </p:spTree>
    <p:extLst>
      <p:ext uri="{BB962C8B-B14F-4D97-AF65-F5344CB8AC3E}">
        <p14:creationId xmlns:p14="http://schemas.microsoft.com/office/powerpoint/2010/main" val="1253513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5"/>
          </p:nvPr>
        </p:nvSpPr>
        <p:spPr/>
        <p:txBody>
          <a:bodyPr/>
          <a:lstStyle/>
          <a:p>
            <a:fld id="{A002D9D5-4B4E-4775-82B7-EC6ACE666D77}" type="slidenum">
              <a:rPr lang="fi-FI" smtClean="0"/>
              <a:pPr/>
              <a:t>3</a:t>
            </a:fld>
            <a:endParaRPr lang="fi-FI"/>
          </a:p>
        </p:txBody>
      </p:sp>
    </p:spTree>
    <p:extLst>
      <p:ext uri="{BB962C8B-B14F-4D97-AF65-F5344CB8AC3E}">
        <p14:creationId xmlns:p14="http://schemas.microsoft.com/office/powerpoint/2010/main" val="33137627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7112DD-9077-4FFA-B388-3D7A4E36BEB3}" type="slidenum">
              <a:rPr kumimoji="0" lang="fi-FI"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fi-FI"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905081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F211B4-DF48-4A27-960E-DE33DE2F5D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B9765A-5681-6DAD-474F-32D72D938D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00A232-DE98-31CC-3E8C-538CA20B9AB7}"/>
              </a:ext>
            </a:extLst>
          </p:cNvPr>
          <p:cNvSpPr>
            <a:spLocks noGrp="1"/>
          </p:cNvSpPr>
          <p:nvPr>
            <p:ph type="body" idx="1"/>
          </p:nvPr>
        </p:nvSpPr>
        <p:spPr/>
        <p:txBody>
          <a:bodyPr/>
          <a:lstStyle/>
          <a:p>
            <a:endParaRPr lang="fi-FI"/>
          </a:p>
        </p:txBody>
      </p:sp>
      <p:sp>
        <p:nvSpPr>
          <p:cNvPr id="4" name="Slide Number Placeholder 3">
            <a:extLst>
              <a:ext uri="{FF2B5EF4-FFF2-40B4-BE49-F238E27FC236}">
                <a16:creationId xmlns:a16="http://schemas.microsoft.com/office/drawing/2014/main" id="{988A3713-2E50-D6D1-A235-35F21F1A59EF}"/>
              </a:ext>
            </a:extLst>
          </p:cNvPr>
          <p:cNvSpPr>
            <a:spLocks noGrp="1"/>
          </p:cNvSpPr>
          <p:nvPr>
            <p:ph type="sldNum" sz="quarter" idx="5"/>
          </p:nvPr>
        </p:nvSpPr>
        <p:spPr/>
        <p:txBody>
          <a:bodyPr/>
          <a:lstStyle/>
          <a:p>
            <a:pPr marL="0" marR="0" lvl="0" indent="0" algn="r" defTabSz="950976" rtl="0" eaLnBrk="1" fontAlgn="auto" latinLnBrk="0" hangingPunct="1">
              <a:lnSpc>
                <a:spcPct val="100000"/>
              </a:lnSpc>
              <a:spcBef>
                <a:spcPts val="0"/>
              </a:spcBef>
              <a:spcAft>
                <a:spcPts val="0"/>
              </a:spcAft>
              <a:buClrTx/>
              <a:buSzTx/>
              <a:buFontTx/>
              <a:buNone/>
              <a:tabLst/>
              <a:defRPr/>
            </a:pPr>
            <a:fld id="{617112DD-9077-4FFA-B388-3D7A4E36BEB3}" type="slidenum">
              <a:rPr kumimoji="0" lang="fi-FI" sz="1200" b="0" i="0" u="none" strike="noStrike" kern="1200" cap="none" spc="0" normalizeH="0" baseline="0" noProof="0">
                <a:ln>
                  <a:noFill/>
                </a:ln>
                <a:solidFill>
                  <a:prstClr val="black"/>
                </a:solidFill>
                <a:effectLst/>
                <a:uLnTx/>
                <a:uFillTx/>
                <a:latin typeface="Calibri"/>
                <a:ea typeface="+mn-ea"/>
                <a:cs typeface="+mn-cs"/>
              </a:rPr>
              <a:pPr marL="0" marR="0" lvl="0" indent="0" algn="r" defTabSz="950976" rtl="0" eaLnBrk="1" fontAlgn="auto" latinLnBrk="0" hangingPunct="1">
                <a:lnSpc>
                  <a:spcPct val="100000"/>
                </a:lnSpc>
                <a:spcBef>
                  <a:spcPts val="0"/>
                </a:spcBef>
                <a:spcAft>
                  <a:spcPts val="0"/>
                </a:spcAft>
                <a:buClrTx/>
                <a:buSzTx/>
                <a:buFontTx/>
                <a:buNone/>
                <a:tabLst/>
                <a:defRPr/>
              </a:pPr>
              <a:t>5</a:t>
            </a:fld>
            <a:endParaRPr kumimoji="0" lang="fi-FI"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411289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1DEA99-0C42-F991-7676-F85EC45C8831}"/>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5E1A5DA4-4896-1296-AEAB-EA7FE642947F}"/>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42D997E3-050B-89F1-2258-22BCA7099A69}"/>
              </a:ext>
            </a:extLst>
          </p:cNvPr>
          <p:cNvSpPr>
            <a:spLocks noGrp="1"/>
          </p:cNvSpPr>
          <p:nvPr>
            <p:ph type="body" idx="1"/>
          </p:nvPr>
        </p:nvSpPr>
        <p:spPr/>
        <p:txBody>
          <a:bodyPr/>
          <a:lstStyle/>
          <a:p>
            <a:endParaRPr lang="fi-FI"/>
          </a:p>
        </p:txBody>
      </p:sp>
      <p:sp>
        <p:nvSpPr>
          <p:cNvPr id="4" name="Dian numeron paikkamerkki 3">
            <a:extLst>
              <a:ext uri="{FF2B5EF4-FFF2-40B4-BE49-F238E27FC236}">
                <a16:creationId xmlns:a16="http://schemas.microsoft.com/office/drawing/2014/main" id="{E0FAC6CF-7574-C064-DC75-41CA3D959D4D}"/>
              </a:ext>
            </a:extLst>
          </p:cNvPr>
          <p:cNvSpPr>
            <a:spLocks noGrp="1"/>
          </p:cNvSpPr>
          <p:nvPr>
            <p:ph type="sldNum" sz="quarter" idx="5"/>
          </p:nvPr>
        </p:nvSpPr>
        <p:spPr/>
        <p:txBody>
          <a:bodyPr/>
          <a:lstStyle/>
          <a:p>
            <a:fld id="{617112DD-9077-4FFA-B388-3D7A4E36BEB3}" type="slidenum">
              <a:rPr lang="fi-FI" smtClean="0"/>
              <a:t>6</a:t>
            </a:fld>
            <a:endParaRPr lang="fi-FI"/>
          </a:p>
        </p:txBody>
      </p:sp>
    </p:spTree>
    <p:extLst>
      <p:ext uri="{BB962C8B-B14F-4D97-AF65-F5344CB8AC3E}">
        <p14:creationId xmlns:p14="http://schemas.microsoft.com/office/powerpoint/2010/main" val="34786916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80031D-94A2-9B2F-B4E7-B147C2739D61}"/>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F0488A76-2544-16DC-18FF-946268A7D1C0}"/>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EA74F8C5-7AC7-11C9-1010-421ED9BA426E}"/>
              </a:ext>
            </a:extLst>
          </p:cNvPr>
          <p:cNvSpPr>
            <a:spLocks noGrp="1"/>
          </p:cNvSpPr>
          <p:nvPr>
            <p:ph type="body" idx="1"/>
          </p:nvPr>
        </p:nvSpPr>
        <p:spPr/>
        <p:txBody>
          <a:bodyPr/>
          <a:lstStyle/>
          <a:p>
            <a:endParaRPr lang="fi-FI"/>
          </a:p>
        </p:txBody>
      </p:sp>
      <p:sp>
        <p:nvSpPr>
          <p:cNvPr id="4" name="Dian numeron paikkamerkki 3">
            <a:extLst>
              <a:ext uri="{FF2B5EF4-FFF2-40B4-BE49-F238E27FC236}">
                <a16:creationId xmlns:a16="http://schemas.microsoft.com/office/drawing/2014/main" id="{6B353222-4918-CD4E-18E3-30658E37CFC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7112DD-9077-4FFA-B388-3D7A4E36BEB3}" type="slidenum">
              <a:rPr kumimoji="0" lang="fi-FI"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fi-FI"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895098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36C756-A14C-D78E-063C-473F57CC9CBC}"/>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E3988F0A-7751-D2FB-0323-7E6038A6BABF}"/>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C42EA07E-CEE5-97A4-2E32-E7377A390607}"/>
              </a:ext>
            </a:extLst>
          </p:cNvPr>
          <p:cNvSpPr>
            <a:spLocks noGrp="1"/>
          </p:cNvSpPr>
          <p:nvPr>
            <p:ph type="body" idx="1"/>
          </p:nvPr>
        </p:nvSpPr>
        <p:spPr/>
        <p:txBody>
          <a:bodyPr/>
          <a:lstStyle/>
          <a:p>
            <a:endParaRPr lang="fi-FI"/>
          </a:p>
        </p:txBody>
      </p:sp>
      <p:sp>
        <p:nvSpPr>
          <p:cNvPr id="4" name="Dian numeron paikkamerkki 3">
            <a:extLst>
              <a:ext uri="{FF2B5EF4-FFF2-40B4-BE49-F238E27FC236}">
                <a16:creationId xmlns:a16="http://schemas.microsoft.com/office/drawing/2014/main" id="{E8A43100-58D8-7882-C9F8-238D7A56293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7112DD-9077-4FFA-B388-3D7A4E36BEB3}" type="slidenum">
              <a:rPr kumimoji="0" lang="fi-FI"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fi-FI"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52960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C3B417-6307-C28C-3CF0-BA327C1A9745}"/>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3D5AC17F-7648-2BCF-76DB-214C3B07DD3F}"/>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36ED44C9-BFC3-E297-4473-B9D661EC93BA}"/>
              </a:ext>
            </a:extLst>
          </p:cNvPr>
          <p:cNvSpPr>
            <a:spLocks noGrp="1"/>
          </p:cNvSpPr>
          <p:nvPr>
            <p:ph type="body" idx="1"/>
          </p:nvPr>
        </p:nvSpPr>
        <p:spPr/>
        <p:txBody>
          <a:bodyPr/>
          <a:lstStyle/>
          <a:p>
            <a:endParaRPr lang="fi-FI"/>
          </a:p>
        </p:txBody>
      </p:sp>
      <p:sp>
        <p:nvSpPr>
          <p:cNvPr id="4" name="Dian numeron paikkamerkki 3">
            <a:extLst>
              <a:ext uri="{FF2B5EF4-FFF2-40B4-BE49-F238E27FC236}">
                <a16:creationId xmlns:a16="http://schemas.microsoft.com/office/drawing/2014/main" id="{1A054043-140C-011A-717C-61E1FC0B8DC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7112DD-9077-4FFA-B388-3D7A4E36BEB3}" type="slidenum">
              <a:rPr kumimoji="0" lang="fi-FI"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fi-FI"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018428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FBE724EC-94EE-4305-AC1A-06D23DD28A13}" type="slidenum">
              <a:rPr lang="fi-FI" smtClean="0"/>
              <a:t>11</a:t>
            </a:fld>
            <a:endParaRPr lang="fi-FI"/>
          </a:p>
        </p:txBody>
      </p:sp>
    </p:spTree>
    <p:extLst>
      <p:ext uri="{BB962C8B-B14F-4D97-AF65-F5344CB8AC3E}">
        <p14:creationId xmlns:p14="http://schemas.microsoft.com/office/powerpoint/2010/main" val="2145613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svg"/><Relationship Id="rId7" Type="http://schemas.openxmlformats.org/officeDocument/2006/relationships/hyperlink" Target="https://www.facebook.com/uudenmaanliitto/" TargetMode="External"/><Relationship Id="rId12"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Master" Target="../slideMasters/slideMaster3.xml"/><Relationship Id="rId6" Type="http://schemas.openxmlformats.org/officeDocument/2006/relationships/hyperlink" Target="https://www.instagram.com/myuusimaa/" TargetMode="External"/><Relationship Id="rId11" Type="http://schemas.openxmlformats.org/officeDocument/2006/relationships/image" Target="../media/image20.png"/><Relationship Id="rId5" Type="http://schemas.openxmlformats.org/officeDocument/2006/relationships/hyperlink" Target="https://twitter.com/uudenmaanliitto" TargetMode="External"/><Relationship Id="rId10" Type="http://schemas.openxmlformats.org/officeDocument/2006/relationships/image" Target="../media/image19.png"/><Relationship Id="rId4" Type="http://schemas.openxmlformats.org/officeDocument/2006/relationships/hyperlink" Target="https://uudenmaanliitto.fi/" TargetMode="External"/><Relationship Id="rId9" Type="http://schemas.openxmlformats.org/officeDocument/2006/relationships/image" Target="../media/image18.sv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hyperlink" Target="https://twitter.com/uudenmaanliitto" TargetMode="External"/><Relationship Id="rId7" Type="http://schemas.openxmlformats.org/officeDocument/2006/relationships/image" Target="../media/image12.svg"/><Relationship Id="rId12" Type="http://schemas.openxmlformats.org/officeDocument/2006/relationships/image" Target="../media/image21.png"/><Relationship Id="rId2" Type="http://schemas.openxmlformats.org/officeDocument/2006/relationships/hyperlink" Target="https://uudenmaanliitto.fi/" TargetMode="External"/><Relationship Id="rId1" Type="http://schemas.openxmlformats.org/officeDocument/2006/relationships/slideMaster" Target="../slideMasters/slideMaster3.xml"/><Relationship Id="rId6" Type="http://schemas.openxmlformats.org/officeDocument/2006/relationships/image" Target="../media/image11.png"/><Relationship Id="rId11" Type="http://schemas.openxmlformats.org/officeDocument/2006/relationships/image" Target="../media/image20.png"/><Relationship Id="rId5" Type="http://schemas.openxmlformats.org/officeDocument/2006/relationships/hyperlink" Target="https://www.facebook.com/uudenmaanliitto/" TargetMode="External"/><Relationship Id="rId10" Type="http://schemas.openxmlformats.org/officeDocument/2006/relationships/image" Target="../media/image19.png"/><Relationship Id="rId4" Type="http://schemas.openxmlformats.org/officeDocument/2006/relationships/hyperlink" Target="https://www.instagram.com/myuusimaa/" TargetMode="External"/><Relationship Id="rId9" Type="http://schemas.openxmlformats.org/officeDocument/2006/relationships/image" Target="../media/image18.svg"/></Relationships>
</file>

<file path=ppt/slideLayouts/_rels/slideLayout41.xml.rels><?xml version="1.0" encoding="UTF-8" standalone="yes"?>
<Relationships xmlns="http://schemas.openxmlformats.org/package/2006/relationships"><Relationship Id="rId8" Type="http://schemas.openxmlformats.org/officeDocument/2006/relationships/hyperlink" Target="https://www.facebook.com/uudenmaanliitto/" TargetMode="External"/><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hyperlink" Target="https://www.instagram.com/myuusimaa/" TargetMode="External"/><Relationship Id="rId12" Type="http://schemas.openxmlformats.org/officeDocument/2006/relationships/image" Target="../media/image20.png"/><Relationship Id="rId2" Type="http://schemas.openxmlformats.org/officeDocument/2006/relationships/image" Target="../media/image22.jpeg"/><Relationship Id="rId1" Type="http://schemas.openxmlformats.org/officeDocument/2006/relationships/slideMaster" Target="../slideMasters/slideMaster3.xml"/><Relationship Id="rId6" Type="http://schemas.openxmlformats.org/officeDocument/2006/relationships/hyperlink" Target="https://twitter.com/uudenmaanliitto" TargetMode="External"/><Relationship Id="rId11" Type="http://schemas.openxmlformats.org/officeDocument/2006/relationships/image" Target="../media/image19.png"/><Relationship Id="rId5" Type="http://schemas.openxmlformats.org/officeDocument/2006/relationships/hyperlink" Target="https://uudenmaanliitto.fi/" TargetMode="External"/><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slideLayouts/_rels/slideLayout4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9.png"/><Relationship Id="rId7" Type="http://schemas.openxmlformats.org/officeDocument/2006/relationships/hyperlink" Target="https://www.facebook.com/uudenmaanliitto/" TargetMode="External"/><Relationship Id="rId12" Type="http://schemas.openxmlformats.org/officeDocument/2006/relationships/image" Target="../media/image21.png"/><Relationship Id="rId2" Type="http://schemas.openxmlformats.org/officeDocument/2006/relationships/image" Target="../media/image23.jpeg"/><Relationship Id="rId1" Type="http://schemas.openxmlformats.org/officeDocument/2006/relationships/slideMaster" Target="../slideMasters/slideMaster3.xml"/><Relationship Id="rId6" Type="http://schemas.openxmlformats.org/officeDocument/2006/relationships/hyperlink" Target="https://www.instagram.com/myuusimaa/" TargetMode="External"/><Relationship Id="rId11" Type="http://schemas.openxmlformats.org/officeDocument/2006/relationships/image" Target="../media/image20.png"/><Relationship Id="rId5" Type="http://schemas.openxmlformats.org/officeDocument/2006/relationships/hyperlink" Target="https://twitter.com/uudenmaanliitto" TargetMode="External"/><Relationship Id="rId10" Type="http://schemas.openxmlformats.org/officeDocument/2006/relationships/image" Target="../media/image19.png"/><Relationship Id="rId4" Type="http://schemas.openxmlformats.org/officeDocument/2006/relationships/hyperlink" Target="https://uudenmaanliitto.fi/" TargetMode="External"/><Relationship Id="rId9" Type="http://schemas.openxmlformats.org/officeDocument/2006/relationships/image" Target="../media/image18.svg"/></Relationships>
</file>

<file path=ppt/slideLayouts/_rels/slideLayout4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9.png"/><Relationship Id="rId7" Type="http://schemas.openxmlformats.org/officeDocument/2006/relationships/hyperlink" Target="https://www.facebook.com/uudenmaanliitto/" TargetMode="External"/><Relationship Id="rId12" Type="http://schemas.openxmlformats.org/officeDocument/2006/relationships/image" Target="../media/image21.png"/><Relationship Id="rId2" Type="http://schemas.openxmlformats.org/officeDocument/2006/relationships/image" Target="../media/image23.jpeg"/><Relationship Id="rId1" Type="http://schemas.openxmlformats.org/officeDocument/2006/relationships/slideMaster" Target="../slideMasters/slideMaster3.xml"/><Relationship Id="rId6" Type="http://schemas.openxmlformats.org/officeDocument/2006/relationships/hyperlink" Target="https://www.instagram.com/myuusimaa/" TargetMode="External"/><Relationship Id="rId11" Type="http://schemas.openxmlformats.org/officeDocument/2006/relationships/image" Target="../media/image20.png"/><Relationship Id="rId5" Type="http://schemas.openxmlformats.org/officeDocument/2006/relationships/hyperlink" Target="https://twitter.com/uudenmaanliitto" TargetMode="External"/><Relationship Id="rId10" Type="http://schemas.openxmlformats.org/officeDocument/2006/relationships/image" Target="../media/image19.png"/><Relationship Id="rId4" Type="http://schemas.openxmlformats.org/officeDocument/2006/relationships/hyperlink" Target="https://uudenmaanliitto.fi/" TargetMode="External"/><Relationship Id="rId9" Type="http://schemas.openxmlformats.org/officeDocument/2006/relationships/image" Target="../media/image18.svg"/></Relationships>
</file>

<file path=ppt/slideLayouts/_rels/slideLayout4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hyperlink" Target="https://twitter.com/uudenmaanliitto" TargetMode="External"/><Relationship Id="rId7" Type="http://schemas.openxmlformats.org/officeDocument/2006/relationships/image" Target="../media/image18.svg"/><Relationship Id="rId2" Type="http://schemas.openxmlformats.org/officeDocument/2006/relationships/hyperlink" Target="https://uudenmaanliitto.fi/" TargetMode="External"/><Relationship Id="rId1" Type="http://schemas.openxmlformats.org/officeDocument/2006/relationships/slideMaster" Target="../slideMasters/slideMaster3.xml"/><Relationship Id="rId6" Type="http://schemas.openxmlformats.org/officeDocument/2006/relationships/image" Target="../media/image17.png"/><Relationship Id="rId11" Type="http://schemas.openxmlformats.org/officeDocument/2006/relationships/image" Target="../media/image15.png"/><Relationship Id="rId5" Type="http://schemas.openxmlformats.org/officeDocument/2006/relationships/hyperlink" Target="https://www.facebook.com/uudenmaanliitto/" TargetMode="External"/><Relationship Id="rId10" Type="http://schemas.openxmlformats.org/officeDocument/2006/relationships/image" Target="../media/image21.png"/><Relationship Id="rId4" Type="http://schemas.openxmlformats.org/officeDocument/2006/relationships/hyperlink" Target="https://www.instagram.com/myuusimaa/" TargetMode="External"/><Relationship Id="rId9" Type="http://schemas.openxmlformats.org/officeDocument/2006/relationships/image" Target="../media/image20.png"/></Relationships>
</file>

<file path=ppt/slideLayouts/_rels/slideLayout45.xml.rels><?xml version="1.0" encoding="UTF-8" standalone="yes"?>
<Relationships xmlns="http://schemas.openxmlformats.org/package/2006/relationships"><Relationship Id="rId8" Type="http://schemas.openxmlformats.org/officeDocument/2006/relationships/hyperlink" Target="https://www.facebook.com/uudenmaanliitto/" TargetMode="External"/><Relationship Id="rId13" Type="http://schemas.openxmlformats.org/officeDocument/2006/relationships/image" Target="../media/image21.png"/><Relationship Id="rId3" Type="http://schemas.openxmlformats.org/officeDocument/2006/relationships/image" Target="../media/image9.png"/><Relationship Id="rId7" Type="http://schemas.openxmlformats.org/officeDocument/2006/relationships/hyperlink" Target="https://www.instagram.com/myuusimaa/" TargetMode="External"/><Relationship Id="rId12" Type="http://schemas.openxmlformats.org/officeDocument/2006/relationships/image" Target="../media/image20.png"/><Relationship Id="rId2" Type="http://schemas.openxmlformats.org/officeDocument/2006/relationships/image" Target="../media/image23.jpeg"/><Relationship Id="rId1" Type="http://schemas.openxmlformats.org/officeDocument/2006/relationships/slideMaster" Target="../slideMasters/slideMaster3.xml"/><Relationship Id="rId6" Type="http://schemas.openxmlformats.org/officeDocument/2006/relationships/hyperlink" Target="https://twitter.com/uudenmaanliitto" TargetMode="External"/><Relationship Id="rId11" Type="http://schemas.openxmlformats.org/officeDocument/2006/relationships/image" Target="../media/image19.png"/><Relationship Id="rId5" Type="http://schemas.openxmlformats.org/officeDocument/2006/relationships/hyperlink" Target="https://uudenmaanliitto.fi/" TargetMode="External"/><Relationship Id="rId10" Type="http://schemas.openxmlformats.org/officeDocument/2006/relationships/image" Target="../media/image18.svg"/><Relationship Id="rId4" Type="http://schemas.openxmlformats.org/officeDocument/2006/relationships/image" Target="../media/image15.png"/><Relationship Id="rId9" Type="http://schemas.openxmlformats.org/officeDocument/2006/relationships/image" Target="../media/image17.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C927B1D-A245-D2D4-8104-95269BF4E2F9}"/>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624FEDD2-EAB5-416C-6619-49E4657E69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A6F98768-0829-DC9B-4B36-3239FD1FAD5B}"/>
              </a:ext>
            </a:extLst>
          </p:cNvPr>
          <p:cNvSpPr>
            <a:spLocks noGrp="1"/>
          </p:cNvSpPr>
          <p:nvPr>
            <p:ph type="dt" sz="half" idx="10"/>
          </p:nvPr>
        </p:nvSpPr>
        <p:spPr/>
        <p:txBody>
          <a:bodyPr/>
          <a:lstStyle/>
          <a:p>
            <a:fld id="{2CA643E3-C0AB-43FE-8B5F-A1E3FC48B3CD}" type="datetimeFigureOut">
              <a:rPr lang="fi-FI" smtClean="0"/>
              <a:t>18.3.2025</a:t>
            </a:fld>
            <a:endParaRPr lang="fi-FI"/>
          </a:p>
        </p:txBody>
      </p:sp>
      <p:sp>
        <p:nvSpPr>
          <p:cNvPr id="5" name="Alatunnisteen paikkamerkki 4">
            <a:extLst>
              <a:ext uri="{FF2B5EF4-FFF2-40B4-BE49-F238E27FC236}">
                <a16:creationId xmlns:a16="http://schemas.microsoft.com/office/drawing/2014/main" id="{F0F134A5-F391-29D9-924C-EE02DA983B16}"/>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90A218D1-46DF-442E-DE73-7FEA6E5AC1FC}"/>
              </a:ext>
            </a:extLst>
          </p:cNvPr>
          <p:cNvSpPr>
            <a:spLocks noGrp="1"/>
          </p:cNvSpPr>
          <p:nvPr>
            <p:ph type="sldNum" sz="quarter" idx="12"/>
          </p:nvPr>
        </p:nvSpPr>
        <p:spPr/>
        <p:txBody>
          <a:bodyPr/>
          <a:lstStyle/>
          <a:p>
            <a:fld id="{C12774C8-72D2-4B40-8CA5-0098BD311699}" type="slidenum">
              <a:rPr lang="fi-FI" smtClean="0"/>
              <a:t>‹#›</a:t>
            </a:fld>
            <a:endParaRPr lang="fi-FI"/>
          </a:p>
        </p:txBody>
      </p:sp>
    </p:spTree>
    <p:extLst>
      <p:ext uri="{BB962C8B-B14F-4D97-AF65-F5344CB8AC3E}">
        <p14:creationId xmlns:p14="http://schemas.microsoft.com/office/powerpoint/2010/main" val="2407352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2FB87FA-EF86-D220-C378-C42B3D452F19}"/>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1AA38B1F-482C-33A1-1711-63EE669DD983}"/>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A0D8F4EC-8318-DBC9-B60D-D845EE9B2173}"/>
              </a:ext>
            </a:extLst>
          </p:cNvPr>
          <p:cNvSpPr>
            <a:spLocks noGrp="1"/>
          </p:cNvSpPr>
          <p:nvPr>
            <p:ph type="dt" sz="half" idx="10"/>
          </p:nvPr>
        </p:nvSpPr>
        <p:spPr/>
        <p:txBody>
          <a:bodyPr/>
          <a:lstStyle/>
          <a:p>
            <a:fld id="{2CA643E3-C0AB-43FE-8B5F-A1E3FC48B3CD}" type="datetimeFigureOut">
              <a:rPr lang="fi-FI" smtClean="0"/>
              <a:t>18.3.2025</a:t>
            </a:fld>
            <a:endParaRPr lang="fi-FI"/>
          </a:p>
        </p:txBody>
      </p:sp>
      <p:sp>
        <p:nvSpPr>
          <p:cNvPr id="5" name="Alatunnisteen paikkamerkki 4">
            <a:extLst>
              <a:ext uri="{FF2B5EF4-FFF2-40B4-BE49-F238E27FC236}">
                <a16:creationId xmlns:a16="http://schemas.microsoft.com/office/drawing/2014/main" id="{BC9ED9AF-E34A-46AF-FB4C-1B69B780CE8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0C8DFF4C-A500-04DE-058B-60700D15FB74}"/>
              </a:ext>
            </a:extLst>
          </p:cNvPr>
          <p:cNvSpPr>
            <a:spLocks noGrp="1"/>
          </p:cNvSpPr>
          <p:nvPr>
            <p:ph type="sldNum" sz="quarter" idx="12"/>
          </p:nvPr>
        </p:nvSpPr>
        <p:spPr/>
        <p:txBody>
          <a:bodyPr/>
          <a:lstStyle/>
          <a:p>
            <a:fld id="{C12774C8-72D2-4B40-8CA5-0098BD311699}" type="slidenum">
              <a:rPr lang="fi-FI" smtClean="0"/>
              <a:t>‹#›</a:t>
            </a:fld>
            <a:endParaRPr lang="fi-FI"/>
          </a:p>
        </p:txBody>
      </p:sp>
    </p:spTree>
    <p:extLst>
      <p:ext uri="{BB962C8B-B14F-4D97-AF65-F5344CB8AC3E}">
        <p14:creationId xmlns:p14="http://schemas.microsoft.com/office/powerpoint/2010/main" val="3240212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04742BF2-9EBE-27CD-0316-341D478EE8FF}"/>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D980C9ED-64BB-C5D4-7B31-A6DA78700330}"/>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1FFFF925-15C9-5723-8066-68654FB81877}"/>
              </a:ext>
            </a:extLst>
          </p:cNvPr>
          <p:cNvSpPr>
            <a:spLocks noGrp="1"/>
          </p:cNvSpPr>
          <p:nvPr>
            <p:ph type="dt" sz="half" idx="10"/>
          </p:nvPr>
        </p:nvSpPr>
        <p:spPr/>
        <p:txBody>
          <a:bodyPr/>
          <a:lstStyle/>
          <a:p>
            <a:fld id="{2CA643E3-C0AB-43FE-8B5F-A1E3FC48B3CD}" type="datetimeFigureOut">
              <a:rPr lang="fi-FI" smtClean="0"/>
              <a:t>18.3.2025</a:t>
            </a:fld>
            <a:endParaRPr lang="fi-FI"/>
          </a:p>
        </p:txBody>
      </p:sp>
      <p:sp>
        <p:nvSpPr>
          <p:cNvPr id="5" name="Alatunnisteen paikkamerkki 4">
            <a:extLst>
              <a:ext uri="{FF2B5EF4-FFF2-40B4-BE49-F238E27FC236}">
                <a16:creationId xmlns:a16="http://schemas.microsoft.com/office/drawing/2014/main" id="{53F8EE3D-7266-62DF-4F4F-26325859FDBB}"/>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C75921BE-DFC0-73CE-EA32-201A5C3F94D5}"/>
              </a:ext>
            </a:extLst>
          </p:cNvPr>
          <p:cNvSpPr>
            <a:spLocks noGrp="1"/>
          </p:cNvSpPr>
          <p:nvPr>
            <p:ph type="sldNum" sz="quarter" idx="12"/>
          </p:nvPr>
        </p:nvSpPr>
        <p:spPr/>
        <p:txBody>
          <a:bodyPr/>
          <a:lstStyle/>
          <a:p>
            <a:fld id="{C12774C8-72D2-4B40-8CA5-0098BD311699}" type="slidenum">
              <a:rPr lang="fi-FI" smtClean="0"/>
              <a:t>‹#›</a:t>
            </a:fld>
            <a:endParaRPr lang="fi-FI"/>
          </a:p>
        </p:txBody>
      </p:sp>
    </p:spTree>
    <p:extLst>
      <p:ext uri="{BB962C8B-B14F-4D97-AF65-F5344CB8AC3E}">
        <p14:creationId xmlns:p14="http://schemas.microsoft.com/office/powerpoint/2010/main" val="8245382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elkkä otsikko">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693977" y="188640"/>
            <a:ext cx="10801201" cy="1080120"/>
          </a:xfrm>
        </p:spPr>
        <p:txBody>
          <a:bodyPr/>
          <a:lstStyle>
            <a:lvl1pPr>
              <a:defRPr/>
            </a:lvl1pPr>
          </a:lstStyle>
          <a:p>
            <a:r>
              <a:rPr lang="fi-FI"/>
              <a:t>Lisää otsikko</a:t>
            </a:r>
          </a:p>
        </p:txBody>
      </p:sp>
      <p:sp>
        <p:nvSpPr>
          <p:cNvPr id="4" name="Alatunnisteen paikkamerkki 3">
            <a:extLst>
              <a:ext uri="{FF2B5EF4-FFF2-40B4-BE49-F238E27FC236}">
                <a16:creationId xmlns:a16="http://schemas.microsoft.com/office/drawing/2014/main" id="{37E87544-AF96-1F5A-3EA9-18C367CB441F}"/>
              </a:ext>
              <a:ext uri="{C183D7F6-B498-43B3-948B-1728B52AA6E4}">
                <adec:decorative xmlns:adec="http://schemas.microsoft.com/office/drawing/2017/decorative" val="1"/>
              </a:ext>
            </a:extLst>
          </p:cNvPr>
          <p:cNvSpPr>
            <a:spLocks noGrp="1"/>
          </p:cNvSpPr>
          <p:nvPr>
            <p:ph type="ftr" sz="quarter" idx="10"/>
          </p:nvPr>
        </p:nvSpPr>
        <p:spPr/>
        <p:txBody>
          <a:bodyPr/>
          <a:lstStyle/>
          <a:p>
            <a:r>
              <a:rPr lang="fi-FI">
                <a:solidFill>
                  <a:schemeClr val="accent2"/>
                </a:solidFill>
              </a:rPr>
              <a:t>Uudenmaan liitto </a:t>
            </a:r>
            <a:r>
              <a:rPr lang="fi-FI"/>
              <a:t>| </a:t>
            </a:r>
            <a:r>
              <a:rPr lang="fi-FI" err="1">
                <a:solidFill>
                  <a:schemeClr val="accent2"/>
                </a:solidFill>
              </a:rPr>
              <a:t>Nylands</a:t>
            </a:r>
            <a:r>
              <a:rPr lang="fi-FI">
                <a:solidFill>
                  <a:schemeClr val="accent2"/>
                </a:solidFill>
              </a:rPr>
              <a:t> </a:t>
            </a:r>
            <a:r>
              <a:rPr lang="fi-FI" err="1">
                <a:solidFill>
                  <a:schemeClr val="accent2"/>
                </a:solidFill>
              </a:rPr>
              <a:t>förbund</a:t>
            </a:r>
            <a:r>
              <a:rPr lang="fi-FI">
                <a:solidFill>
                  <a:schemeClr val="accent2"/>
                </a:solidFill>
              </a:rPr>
              <a:t> </a:t>
            </a:r>
            <a:r>
              <a:rPr lang="fi-FI"/>
              <a:t>| </a:t>
            </a:r>
            <a:r>
              <a:rPr lang="fi-FI">
                <a:solidFill>
                  <a:schemeClr val="accent2"/>
                </a:solidFill>
              </a:rPr>
              <a:t>Helsinki-Uusimaa </a:t>
            </a:r>
            <a:r>
              <a:rPr lang="fi-FI" err="1">
                <a:solidFill>
                  <a:schemeClr val="accent2"/>
                </a:solidFill>
              </a:rPr>
              <a:t>Regional</a:t>
            </a:r>
            <a:r>
              <a:rPr lang="fi-FI">
                <a:solidFill>
                  <a:schemeClr val="accent2"/>
                </a:solidFill>
              </a:rPr>
              <a:t> </a:t>
            </a:r>
            <a:r>
              <a:rPr lang="fi-FI" err="1">
                <a:solidFill>
                  <a:schemeClr val="accent2"/>
                </a:solidFill>
              </a:rPr>
              <a:t>Council</a:t>
            </a:r>
            <a:endParaRPr lang="fi-FI">
              <a:solidFill>
                <a:schemeClr val="accent2"/>
              </a:solidFill>
            </a:endParaRPr>
          </a:p>
        </p:txBody>
      </p:sp>
      <p:sp>
        <p:nvSpPr>
          <p:cNvPr id="5" name="Dian numeron paikkamerkki 4">
            <a:extLst>
              <a:ext uri="{FF2B5EF4-FFF2-40B4-BE49-F238E27FC236}">
                <a16:creationId xmlns:a16="http://schemas.microsoft.com/office/drawing/2014/main" id="{1E4B9B96-4A78-2DE2-A512-F2FE5E901D70}"/>
              </a:ext>
              <a:ext uri="{C183D7F6-B498-43B3-948B-1728B52AA6E4}">
                <adec:decorative xmlns:adec="http://schemas.microsoft.com/office/drawing/2017/decorative" val="1"/>
              </a:ext>
            </a:extLst>
          </p:cNvPr>
          <p:cNvSpPr>
            <a:spLocks noGrp="1"/>
          </p:cNvSpPr>
          <p:nvPr>
            <p:ph type="sldNum" sz="quarter" idx="11"/>
          </p:nvPr>
        </p:nvSpPr>
        <p:spPr>
          <a:xfrm>
            <a:off x="11208567" y="6400839"/>
            <a:ext cx="748479" cy="365125"/>
          </a:xfrm>
        </p:spPr>
        <p:txBody>
          <a:bodyPr/>
          <a:lstStyle/>
          <a:p>
            <a:fld id="{A807F21D-6A63-4E75-89AA-A3F521749085}" type="slidenum">
              <a:rPr lang="fi-FI" smtClean="0"/>
              <a:pPr/>
              <a:t>‹#›</a:t>
            </a:fld>
            <a:endParaRPr lang="fi-FI"/>
          </a:p>
        </p:txBody>
      </p:sp>
    </p:spTree>
    <p:extLst>
      <p:ext uri="{BB962C8B-B14F-4D97-AF65-F5344CB8AC3E}">
        <p14:creationId xmlns:p14="http://schemas.microsoft.com/office/powerpoint/2010/main" val="15831487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Otsikko pienellä">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B35B21-BD6B-4923-7D86-57494CD3B3DD}"/>
              </a:ext>
            </a:extLst>
          </p:cNvPr>
          <p:cNvSpPr>
            <a:spLocks noGrp="1"/>
          </p:cNvSpPr>
          <p:nvPr>
            <p:ph type="title"/>
          </p:nvPr>
        </p:nvSpPr>
        <p:spPr>
          <a:xfrm>
            <a:off x="120467" y="143931"/>
            <a:ext cx="9656373" cy="1080120"/>
          </a:xfrm>
        </p:spPr>
        <p:txBody>
          <a:bodyPr lIns="122400">
            <a:normAutofit/>
          </a:bodyPr>
          <a:lstStyle>
            <a:lvl1pPr>
              <a:defRPr sz="2800"/>
            </a:lvl1pPr>
          </a:lstStyle>
          <a:p>
            <a:r>
              <a:rPr lang="en-US"/>
              <a:t>Click to edit Master title style</a:t>
            </a:r>
            <a:endParaRPr lang="fi-FI"/>
          </a:p>
        </p:txBody>
      </p:sp>
    </p:spTree>
    <p:extLst>
      <p:ext uri="{BB962C8B-B14F-4D97-AF65-F5344CB8AC3E}">
        <p14:creationId xmlns:p14="http://schemas.microsoft.com/office/powerpoint/2010/main" val="22715871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pic>
        <p:nvPicPr>
          <p:cNvPr id="15" name="Kuva 14">
            <a:extLst>
              <a:ext uri="{FF2B5EF4-FFF2-40B4-BE49-F238E27FC236}">
                <a16:creationId xmlns:a16="http://schemas.microsoft.com/office/drawing/2014/main" id="{61807D97-1253-5B4F-9152-D29E17D7B2D1}"/>
              </a:ext>
            </a:extLst>
          </p:cNvPr>
          <p:cNvPicPr>
            <a:picLocks noChangeAspect="1"/>
          </p:cNvPicPr>
          <p:nvPr userDrawn="1"/>
        </p:nvPicPr>
        <p:blipFill>
          <a:blip r:embed="rId2"/>
          <a:stretch>
            <a:fillRect/>
          </a:stretch>
        </p:blipFill>
        <p:spPr>
          <a:xfrm>
            <a:off x="4496575" y="0"/>
            <a:ext cx="7695425" cy="6858000"/>
          </a:xfrm>
          <a:prstGeom prst="rect">
            <a:avLst/>
          </a:prstGeom>
        </p:spPr>
      </p:pic>
      <p:sp>
        <p:nvSpPr>
          <p:cNvPr id="2" name="Otsikko 1">
            <a:extLst>
              <a:ext uri="{FF2B5EF4-FFF2-40B4-BE49-F238E27FC236}">
                <a16:creationId xmlns:a16="http://schemas.microsoft.com/office/drawing/2014/main" id="{4D90794C-1516-AC4A-AC0F-D4C5C7ABF6BE}"/>
              </a:ext>
            </a:extLst>
          </p:cNvPr>
          <p:cNvSpPr>
            <a:spLocks noGrp="1"/>
          </p:cNvSpPr>
          <p:nvPr>
            <p:ph type="ctrTitle"/>
          </p:nvPr>
        </p:nvSpPr>
        <p:spPr>
          <a:xfrm>
            <a:off x="688540" y="816417"/>
            <a:ext cx="8606764" cy="2341223"/>
          </a:xfrm>
        </p:spPr>
        <p:txBody>
          <a:bodyPr anchor="ctr" anchorCtr="0">
            <a:normAutofit/>
          </a:bodyPr>
          <a:lstStyle>
            <a:lvl1pPr algn="l">
              <a:lnSpc>
                <a:spcPct val="100000"/>
              </a:lnSpc>
              <a:defRPr sz="6600">
                <a:solidFill>
                  <a:schemeClr val="tx2"/>
                </a:solidFill>
              </a:defRPr>
            </a:lvl1pPr>
          </a:lstStyle>
          <a:p>
            <a:r>
              <a:rPr lang="fi-FI" dirty="0"/>
              <a:t>Muokkaa ots. perustyyl. napsautt.</a:t>
            </a:r>
          </a:p>
        </p:txBody>
      </p:sp>
      <p:sp>
        <p:nvSpPr>
          <p:cNvPr id="3" name="Alaotsikko 2">
            <a:extLst>
              <a:ext uri="{FF2B5EF4-FFF2-40B4-BE49-F238E27FC236}">
                <a16:creationId xmlns:a16="http://schemas.microsoft.com/office/drawing/2014/main" id="{671F0DBC-1518-9140-A418-D09B34219586}"/>
              </a:ext>
            </a:extLst>
          </p:cNvPr>
          <p:cNvSpPr>
            <a:spLocks noGrp="1"/>
          </p:cNvSpPr>
          <p:nvPr>
            <p:ph type="subTitle" idx="1"/>
          </p:nvPr>
        </p:nvSpPr>
        <p:spPr>
          <a:xfrm>
            <a:off x="688541" y="3275314"/>
            <a:ext cx="6238532" cy="1007973"/>
          </a:xfrm>
        </p:spPr>
        <p:txBody>
          <a:bodyPr anchor="ctr" anchorCtr="0"/>
          <a:lstStyle>
            <a:lvl1pPr marL="0" indent="0" algn="l">
              <a:buNone/>
              <a:defRPr sz="2400">
                <a:solidFill>
                  <a:schemeClr val="tx1">
                    <a:lumMod val="65000"/>
                    <a:lumOff val="3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napsautt.</a:t>
            </a:r>
          </a:p>
        </p:txBody>
      </p:sp>
      <p:pic>
        <p:nvPicPr>
          <p:cNvPr id="8" name="Kuva 7">
            <a:extLst>
              <a:ext uri="{FF2B5EF4-FFF2-40B4-BE49-F238E27FC236}">
                <a16:creationId xmlns:a16="http://schemas.microsoft.com/office/drawing/2014/main" id="{4C573D0E-17D3-8D4B-82FF-71629AD4298B}"/>
              </a:ext>
            </a:extLst>
          </p:cNvPr>
          <p:cNvPicPr>
            <a:picLocks noChangeAspect="1"/>
          </p:cNvPicPr>
          <p:nvPr userDrawn="1"/>
        </p:nvPicPr>
        <p:blipFill>
          <a:blip r:embed="rId3"/>
          <a:stretch>
            <a:fillRect/>
          </a:stretch>
        </p:blipFill>
        <p:spPr>
          <a:xfrm>
            <a:off x="688541" y="4972312"/>
            <a:ext cx="1535240" cy="1308497"/>
          </a:xfrm>
          <a:prstGeom prst="rect">
            <a:avLst/>
          </a:prstGeom>
        </p:spPr>
      </p:pic>
    </p:spTree>
    <p:extLst>
      <p:ext uri="{BB962C8B-B14F-4D97-AF65-F5344CB8AC3E}">
        <p14:creationId xmlns:p14="http://schemas.microsoft.com/office/powerpoint/2010/main" val="31879298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pic>
        <p:nvPicPr>
          <p:cNvPr id="17" name="Kuva 16">
            <a:extLst>
              <a:ext uri="{FF2B5EF4-FFF2-40B4-BE49-F238E27FC236}">
                <a16:creationId xmlns:a16="http://schemas.microsoft.com/office/drawing/2014/main" id="{BB938FE7-672C-684A-8943-EC4AF0E4574F}"/>
              </a:ext>
            </a:extLst>
          </p:cNvPr>
          <p:cNvPicPr>
            <a:picLocks noChangeAspect="1"/>
          </p:cNvPicPr>
          <p:nvPr userDrawn="1"/>
        </p:nvPicPr>
        <p:blipFill>
          <a:blip r:embed="rId2"/>
          <a:stretch>
            <a:fillRect/>
          </a:stretch>
        </p:blipFill>
        <p:spPr>
          <a:xfrm>
            <a:off x="430306" y="6089561"/>
            <a:ext cx="11761694" cy="618366"/>
          </a:xfrm>
          <a:prstGeom prst="rect">
            <a:avLst/>
          </a:prstGeom>
        </p:spPr>
      </p:pic>
      <p:sp>
        <p:nvSpPr>
          <p:cNvPr id="2" name="Otsikko 1">
            <a:extLst>
              <a:ext uri="{FF2B5EF4-FFF2-40B4-BE49-F238E27FC236}">
                <a16:creationId xmlns:a16="http://schemas.microsoft.com/office/drawing/2014/main" id="{83F0904D-D062-444D-9A6D-1A5173489B73}"/>
              </a:ext>
            </a:extLst>
          </p:cNvPr>
          <p:cNvSpPr>
            <a:spLocks noGrp="1"/>
          </p:cNvSpPr>
          <p:nvPr>
            <p:ph type="title"/>
          </p:nvPr>
        </p:nvSpPr>
        <p:spPr>
          <a:xfrm>
            <a:off x="838200" y="450639"/>
            <a:ext cx="10515600" cy="1124369"/>
          </a:xfrm>
        </p:spPr>
        <p:txBody>
          <a:bodyPr>
            <a:normAutofit/>
          </a:bodyPr>
          <a:lstStyle>
            <a:lvl1pPr>
              <a:defRPr sz="4000">
                <a:solidFill>
                  <a:schemeClr val="tx2"/>
                </a:solidFill>
                <a:latin typeface="+mn-lt"/>
              </a:defRPr>
            </a:lvl1pPr>
          </a:lstStyle>
          <a:p>
            <a:r>
              <a:rPr lang="fi-FI" dirty="0"/>
              <a:t>Muokkaa ots. perustyyl. napsautt.</a:t>
            </a:r>
          </a:p>
        </p:txBody>
      </p:sp>
      <p:sp>
        <p:nvSpPr>
          <p:cNvPr id="3" name="Sisällön paikkamerkki 2">
            <a:extLst>
              <a:ext uri="{FF2B5EF4-FFF2-40B4-BE49-F238E27FC236}">
                <a16:creationId xmlns:a16="http://schemas.microsoft.com/office/drawing/2014/main" id="{AE08A07A-70D8-FF43-876B-061469CCC355}"/>
              </a:ext>
            </a:extLst>
          </p:cNvPr>
          <p:cNvSpPr>
            <a:spLocks noGrp="1"/>
          </p:cNvSpPr>
          <p:nvPr>
            <p:ph idx="1"/>
          </p:nvPr>
        </p:nvSpPr>
        <p:spPr>
          <a:xfrm>
            <a:off x="838200" y="1657718"/>
            <a:ext cx="10515600" cy="3926447"/>
          </a:xfrm>
        </p:spPr>
        <p:txBody>
          <a:bodyPr/>
          <a:lstStyle>
            <a:lvl1pPr>
              <a:defRPr>
                <a:solidFill>
                  <a:schemeClr val="tx1">
                    <a:lumMod val="75000"/>
                    <a:lumOff val="25000"/>
                  </a:schemeClr>
                </a:solidFill>
                <a:latin typeface="+mj-lt"/>
              </a:defRPr>
            </a:lvl1pPr>
            <a:lvl2pPr>
              <a:defRPr>
                <a:solidFill>
                  <a:schemeClr val="tx1">
                    <a:lumMod val="75000"/>
                    <a:lumOff val="25000"/>
                  </a:schemeClr>
                </a:solidFill>
                <a:latin typeface="+mj-lt"/>
              </a:defRPr>
            </a:lvl2pPr>
            <a:lvl3pPr>
              <a:defRPr>
                <a:solidFill>
                  <a:schemeClr val="tx1">
                    <a:lumMod val="75000"/>
                    <a:lumOff val="25000"/>
                  </a:schemeClr>
                </a:solidFill>
                <a:latin typeface="+mj-lt"/>
              </a:defRPr>
            </a:lvl3pPr>
            <a:lvl4pPr>
              <a:defRPr>
                <a:solidFill>
                  <a:schemeClr val="tx1">
                    <a:lumMod val="75000"/>
                    <a:lumOff val="25000"/>
                  </a:schemeClr>
                </a:solidFill>
                <a:latin typeface="+mj-lt"/>
              </a:defRPr>
            </a:lvl4pPr>
            <a:lvl5pPr>
              <a:defRPr>
                <a:solidFill>
                  <a:schemeClr val="tx1">
                    <a:lumMod val="75000"/>
                    <a:lumOff val="25000"/>
                  </a:schemeClr>
                </a:solidFill>
                <a:latin typeface="+mj-lt"/>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3" name="Tekstiruutu 12">
            <a:extLst>
              <a:ext uri="{FF2B5EF4-FFF2-40B4-BE49-F238E27FC236}">
                <a16:creationId xmlns:a16="http://schemas.microsoft.com/office/drawing/2014/main" id="{B2AF548E-6765-5A48-B9FC-093B96600EB1}"/>
              </a:ext>
            </a:extLst>
          </p:cNvPr>
          <p:cNvSpPr txBox="1"/>
          <p:nvPr userDrawn="1"/>
        </p:nvSpPr>
        <p:spPr>
          <a:xfrm>
            <a:off x="9655834" y="6224684"/>
            <a:ext cx="2386642" cy="307777"/>
          </a:xfrm>
          <a:prstGeom prst="rect">
            <a:avLst/>
          </a:prstGeom>
          <a:noFill/>
        </p:spPr>
        <p:txBody>
          <a:bodyPr wrap="square" rtlCol="0">
            <a:spAutoFit/>
          </a:bodyPr>
          <a:lstStyle/>
          <a:p>
            <a:r>
              <a:rPr lang="fi-FI" sz="1400" dirty="0">
                <a:solidFill>
                  <a:schemeClr val="bg1"/>
                </a:solidFill>
                <a:latin typeface="+mj-lt"/>
              </a:rPr>
              <a:t>www.pohjois-pohjanmaa.fi</a:t>
            </a:r>
          </a:p>
        </p:txBody>
      </p:sp>
    </p:spTree>
    <p:extLst>
      <p:ext uri="{BB962C8B-B14F-4D97-AF65-F5344CB8AC3E}">
        <p14:creationId xmlns:p14="http://schemas.microsoft.com/office/powerpoint/2010/main" val="36069688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3" name="Kuvan paikkamerkki 2">
            <a:extLst>
              <a:ext uri="{FF2B5EF4-FFF2-40B4-BE49-F238E27FC236}">
                <a16:creationId xmlns:a16="http://schemas.microsoft.com/office/drawing/2014/main" id="{EA1066EB-65D1-1742-81C0-6046BD8C2874}"/>
              </a:ext>
            </a:extLst>
          </p:cNvPr>
          <p:cNvSpPr>
            <a:spLocks noGrp="1"/>
          </p:cNvSpPr>
          <p:nvPr>
            <p:ph type="pic" idx="1"/>
          </p:nvPr>
        </p:nvSpPr>
        <p:spPr>
          <a:xfrm>
            <a:off x="0" y="1"/>
            <a:ext cx="6521570" cy="58610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2" name="Otsikko 1">
            <a:extLst>
              <a:ext uri="{FF2B5EF4-FFF2-40B4-BE49-F238E27FC236}">
                <a16:creationId xmlns:a16="http://schemas.microsoft.com/office/drawing/2014/main" id="{791D49AF-7450-7444-AE71-D816869DF9CA}"/>
              </a:ext>
            </a:extLst>
          </p:cNvPr>
          <p:cNvSpPr>
            <a:spLocks noGrp="1"/>
          </p:cNvSpPr>
          <p:nvPr>
            <p:ph type="title"/>
          </p:nvPr>
        </p:nvSpPr>
        <p:spPr>
          <a:xfrm>
            <a:off x="7171577" y="363897"/>
            <a:ext cx="4244046" cy="1406106"/>
          </a:xfrm>
        </p:spPr>
        <p:txBody>
          <a:bodyPr anchor="ctr" anchorCtr="0">
            <a:normAutofit/>
          </a:bodyPr>
          <a:lstStyle>
            <a:lvl1pPr>
              <a:defRPr sz="3600" b="0" i="0">
                <a:solidFill>
                  <a:schemeClr val="tx2"/>
                </a:solidFill>
                <a:latin typeface="Calibri" panose="020F0502020204030204" pitchFamily="34" charset="0"/>
                <a:cs typeface="Calibri" panose="020F0502020204030204" pitchFamily="34" charset="0"/>
              </a:defRPr>
            </a:lvl1pPr>
          </a:lstStyle>
          <a:p>
            <a:r>
              <a:rPr lang="fi-FI" dirty="0"/>
              <a:t>Muokkaa ots. perustyyl. napsautt.</a:t>
            </a:r>
          </a:p>
        </p:txBody>
      </p:sp>
      <p:sp>
        <p:nvSpPr>
          <p:cNvPr id="4" name="Tekstin paikkamerkki 3">
            <a:extLst>
              <a:ext uri="{FF2B5EF4-FFF2-40B4-BE49-F238E27FC236}">
                <a16:creationId xmlns:a16="http://schemas.microsoft.com/office/drawing/2014/main" id="{CBD60730-8861-8A4A-9788-5D314C1996B2}"/>
              </a:ext>
            </a:extLst>
          </p:cNvPr>
          <p:cNvSpPr>
            <a:spLocks noGrp="1"/>
          </p:cNvSpPr>
          <p:nvPr>
            <p:ph type="body" sz="half" idx="2"/>
          </p:nvPr>
        </p:nvSpPr>
        <p:spPr>
          <a:xfrm>
            <a:off x="7171577" y="1930879"/>
            <a:ext cx="4244046" cy="3930172"/>
          </a:xfrm>
        </p:spPr>
        <p:txBody>
          <a:bodyPr>
            <a:normAutofit/>
          </a:bodyPr>
          <a:lstStyle>
            <a:lvl1pPr marL="0" indent="0">
              <a:lnSpc>
                <a:spcPct val="100000"/>
              </a:lnSpc>
              <a:buNone/>
              <a:defRPr sz="2000" b="0" i="0">
                <a:solidFill>
                  <a:schemeClr val="tx1">
                    <a:lumMod val="65000"/>
                    <a:lumOff val="35000"/>
                  </a:schemeClr>
                </a:solidFill>
                <a:latin typeface="Calibri Light" panose="020F0302020204030204" pitchFamily="34" charset="0"/>
                <a:cs typeface="Calibri Light" panose="020F03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Muokkaa tekstin perustyylejä napsauttamalla</a:t>
            </a:r>
          </a:p>
        </p:txBody>
      </p:sp>
      <p:pic>
        <p:nvPicPr>
          <p:cNvPr id="13" name="Kuva 12">
            <a:extLst>
              <a:ext uri="{FF2B5EF4-FFF2-40B4-BE49-F238E27FC236}">
                <a16:creationId xmlns:a16="http://schemas.microsoft.com/office/drawing/2014/main" id="{55148294-1BC0-8D4F-9C23-253BC209BD3D}"/>
              </a:ext>
            </a:extLst>
          </p:cNvPr>
          <p:cNvPicPr>
            <a:picLocks noChangeAspect="1"/>
          </p:cNvPicPr>
          <p:nvPr userDrawn="1"/>
        </p:nvPicPr>
        <p:blipFill>
          <a:blip r:embed="rId2"/>
          <a:stretch>
            <a:fillRect/>
          </a:stretch>
        </p:blipFill>
        <p:spPr>
          <a:xfrm>
            <a:off x="430306" y="6089561"/>
            <a:ext cx="11761694" cy="618366"/>
          </a:xfrm>
          <a:prstGeom prst="rect">
            <a:avLst/>
          </a:prstGeom>
        </p:spPr>
      </p:pic>
      <p:sp>
        <p:nvSpPr>
          <p:cNvPr id="14" name="Tekstiruutu 13">
            <a:extLst>
              <a:ext uri="{FF2B5EF4-FFF2-40B4-BE49-F238E27FC236}">
                <a16:creationId xmlns:a16="http://schemas.microsoft.com/office/drawing/2014/main" id="{A0532BE6-3FEC-A548-9EB9-27580CD7F670}"/>
              </a:ext>
            </a:extLst>
          </p:cNvPr>
          <p:cNvSpPr txBox="1"/>
          <p:nvPr userDrawn="1"/>
        </p:nvSpPr>
        <p:spPr>
          <a:xfrm>
            <a:off x="9655834" y="6224684"/>
            <a:ext cx="2386642" cy="307777"/>
          </a:xfrm>
          <a:prstGeom prst="rect">
            <a:avLst/>
          </a:prstGeom>
          <a:noFill/>
        </p:spPr>
        <p:txBody>
          <a:bodyPr wrap="square" rtlCol="0">
            <a:spAutoFit/>
          </a:bodyPr>
          <a:lstStyle/>
          <a:p>
            <a:r>
              <a:rPr lang="fi-FI" sz="1400" dirty="0">
                <a:solidFill>
                  <a:schemeClr val="bg1"/>
                </a:solidFill>
                <a:latin typeface="+mj-lt"/>
              </a:rPr>
              <a:t>www.pohjois-pohjanmaa.fi</a:t>
            </a:r>
          </a:p>
        </p:txBody>
      </p:sp>
    </p:spTree>
    <p:extLst>
      <p:ext uri="{BB962C8B-B14F-4D97-AF65-F5344CB8AC3E}">
        <p14:creationId xmlns:p14="http://schemas.microsoft.com/office/powerpoint/2010/main" val="23766126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opetusdia">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733DA3E6-7CFE-BC4A-AA4F-A96FE2FBA19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Otsikko 1">
            <a:extLst>
              <a:ext uri="{FF2B5EF4-FFF2-40B4-BE49-F238E27FC236}">
                <a16:creationId xmlns:a16="http://schemas.microsoft.com/office/drawing/2014/main" id="{4D90794C-1516-AC4A-AC0F-D4C5C7ABF6BE}"/>
              </a:ext>
            </a:extLst>
          </p:cNvPr>
          <p:cNvSpPr>
            <a:spLocks noGrp="1"/>
          </p:cNvSpPr>
          <p:nvPr>
            <p:ph type="ctrTitle"/>
          </p:nvPr>
        </p:nvSpPr>
        <p:spPr>
          <a:xfrm>
            <a:off x="931943" y="1081261"/>
            <a:ext cx="6968736" cy="2707907"/>
          </a:xfrm>
        </p:spPr>
        <p:txBody>
          <a:bodyPr anchor="ctr" anchorCtr="0"/>
          <a:lstStyle>
            <a:lvl1pPr algn="l">
              <a:lnSpc>
                <a:spcPct val="100000"/>
              </a:lnSpc>
              <a:defRPr sz="6000">
                <a:solidFill>
                  <a:schemeClr val="bg1"/>
                </a:solidFill>
              </a:defRPr>
            </a:lvl1pPr>
          </a:lstStyle>
          <a:p>
            <a:r>
              <a:rPr lang="fi-FI" dirty="0"/>
              <a:t>Muokkaa ots. perustyyl. napsautt.</a:t>
            </a:r>
          </a:p>
        </p:txBody>
      </p:sp>
      <p:pic>
        <p:nvPicPr>
          <p:cNvPr id="7" name="Kuva 6">
            <a:extLst>
              <a:ext uri="{FF2B5EF4-FFF2-40B4-BE49-F238E27FC236}">
                <a16:creationId xmlns:a16="http://schemas.microsoft.com/office/drawing/2014/main" id="{E2070146-F794-814F-99B1-65955B3890F9}"/>
              </a:ext>
            </a:extLst>
          </p:cNvPr>
          <p:cNvPicPr>
            <a:picLocks noChangeAspect="1"/>
          </p:cNvPicPr>
          <p:nvPr userDrawn="1"/>
        </p:nvPicPr>
        <p:blipFill>
          <a:blip r:embed="rId3"/>
          <a:stretch>
            <a:fillRect/>
          </a:stretch>
        </p:blipFill>
        <p:spPr>
          <a:xfrm>
            <a:off x="931943" y="4870429"/>
            <a:ext cx="1371027" cy="1168537"/>
          </a:xfrm>
          <a:prstGeom prst="rect">
            <a:avLst/>
          </a:prstGeom>
        </p:spPr>
      </p:pic>
    </p:spTree>
    <p:extLst>
      <p:ext uri="{BB962C8B-B14F-4D97-AF65-F5344CB8AC3E}">
        <p14:creationId xmlns:p14="http://schemas.microsoft.com/office/powerpoint/2010/main" val="18310135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Aloitusdia, Oodi">
    <p:spTree>
      <p:nvGrpSpPr>
        <p:cNvPr id="1" name=""/>
        <p:cNvGrpSpPr/>
        <p:nvPr/>
      </p:nvGrpSpPr>
      <p:grpSpPr>
        <a:xfrm>
          <a:off x="0" y="0"/>
          <a:ext cx="0" cy="0"/>
          <a:chOff x="0" y="0"/>
          <a:chExt cx="0" cy="0"/>
        </a:xfrm>
      </p:grpSpPr>
      <p:pic>
        <p:nvPicPr>
          <p:cNvPr id="12" name="Kuva 11">
            <a:extLst>
              <a:ext uri="{FF2B5EF4-FFF2-40B4-BE49-F238E27FC236}">
                <a16:creationId xmlns:a16="http://schemas.microsoft.com/office/drawing/2014/main" id="{739E815D-3442-54BE-4735-E6F736410921}"/>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8886" y="-17397"/>
            <a:ext cx="12242295" cy="6886290"/>
          </a:xfrm>
          <a:prstGeom prst="rect">
            <a:avLst/>
          </a:prstGeom>
        </p:spPr>
      </p:pic>
      <p:sp>
        <p:nvSpPr>
          <p:cNvPr id="5" name="Vapaamuotoinen: Muoto 4">
            <a:extLst>
              <a:ext uri="{FF2B5EF4-FFF2-40B4-BE49-F238E27FC236}">
                <a16:creationId xmlns:a16="http://schemas.microsoft.com/office/drawing/2014/main" id="{0ECCBE9B-B089-6A91-958A-B2CD930026BF}"/>
              </a:ext>
              <a:ext uri="{C183D7F6-B498-43B3-948B-1728B52AA6E4}">
                <adec:decorative xmlns:adec="http://schemas.microsoft.com/office/drawing/2017/decorative" val="1"/>
              </a:ext>
            </a:extLst>
          </p:cNvPr>
          <p:cNvSpPr/>
          <p:nvPr userDrawn="1"/>
        </p:nvSpPr>
        <p:spPr>
          <a:xfrm>
            <a:off x="5230386" y="2134838"/>
            <a:ext cx="7063513" cy="4734055"/>
          </a:xfrm>
          <a:custGeom>
            <a:avLst/>
            <a:gdLst>
              <a:gd name="connsiteX0" fmla="*/ 1325506 w 7063513"/>
              <a:gd name="connsiteY0" fmla="*/ 0 h 4734055"/>
              <a:gd name="connsiteX1" fmla="*/ 7063513 w 7063513"/>
              <a:gd name="connsiteY1" fmla="*/ 0 h 4734055"/>
              <a:gd name="connsiteX2" fmla="*/ 7063513 w 7063513"/>
              <a:gd name="connsiteY2" fmla="*/ 4734055 h 4734055"/>
              <a:gd name="connsiteX3" fmla="*/ 0 w 7063513"/>
              <a:gd name="connsiteY3" fmla="*/ 4734055 h 4734055"/>
              <a:gd name="connsiteX4" fmla="*/ 0 w 7063513"/>
              <a:gd name="connsiteY4" fmla="*/ 1428496 h 4734055"/>
              <a:gd name="connsiteX5" fmla="*/ 1325506 w 7063513"/>
              <a:gd name="connsiteY5" fmla="*/ 0 h 473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63513" h="4734055">
                <a:moveTo>
                  <a:pt x="1325506" y="0"/>
                </a:moveTo>
                <a:lnTo>
                  <a:pt x="7063513" y="0"/>
                </a:lnTo>
                <a:lnTo>
                  <a:pt x="7063513" y="4734055"/>
                </a:lnTo>
                <a:lnTo>
                  <a:pt x="0" y="4734055"/>
                </a:lnTo>
                <a:lnTo>
                  <a:pt x="0" y="1428496"/>
                </a:lnTo>
                <a:cubicBezTo>
                  <a:pt x="0" y="639560"/>
                  <a:pt x="593448" y="0"/>
                  <a:pt x="1325506" y="0"/>
                </a:cubicBezTo>
                <a:close/>
              </a:path>
            </a:pathLst>
          </a:custGeom>
          <a:solidFill>
            <a:srgbClr val="EBEBE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i-FI"/>
          </a:p>
        </p:txBody>
      </p:sp>
      <p:grpSp>
        <p:nvGrpSpPr>
          <p:cNvPr id="9" name="Ryhmä 8">
            <a:extLst>
              <a:ext uri="{FF2B5EF4-FFF2-40B4-BE49-F238E27FC236}">
                <a16:creationId xmlns:a16="http://schemas.microsoft.com/office/drawing/2014/main" id="{111255F0-F894-5464-35C8-BAA4C010C86F}"/>
              </a:ext>
              <a:ext uri="{C183D7F6-B498-43B3-948B-1728B52AA6E4}">
                <adec:decorative xmlns:adec="http://schemas.microsoft.com/office/drawing/2017/decorative" val="1"/>
              </a:ext>
            </a:extLst>
          </p:cNvPr>
          <p:cNvGrpSpPr/>
          <p:nvPr userDrawn="1"/>
        </p:nvGrpSpPr>
        <p:grpSpPr>
          <a:xfrm>
            <a:off x="-79206" y="-18203"/>
            <a:ext cx="2683621" cy="2654021"/>
            <a:chOff x="-79206" y="-18203"/>
            <a:chExt cx="2683621" cy="2654021"/>
          </a:xfrm>
        </p:grpSpPr>
        <p:sp>
          <p:nvSpPr>
            <p:cNvPr id="14" name="Vapaamuotoinen: Muoto 13">
              <a:extLst>
                <a:ext uri="{FF2B5EF4-FFF2-40B4-BE49-F238E27FC236}">
                  <a16:creationId xmlns:a16="http://schemas.microsoft.com/office/drawing/2014/main" id="{4FCE9CED-4FD2-7D93-1990-427B4146006C}"/>
                </a:ext>
              </a:extLst>
            </p:cNvPr>
            <p:cNvSpPr/>
            <p:nvPr userDrawn="1"/>
          </p:nvSpPr>
          <p:spPr>
            <a:xfrm flipH="1">
              <a:off x="-79206" y="-18203"/>
              <a:ext cx="2683621" cy="2654021"/>
            </a:xfrm>
            <a:custGeom>
              <a:avLst/>
              <a:gdLst>
                <a:gd name="connsiteX0" fmla="*/ 0 w 2683621"/>
                <a:gd name="connsiteY0" fmla="*/ 0 h 2654021"/>
                <a:gd name="connsiteX1" fmla="*/ 2683621 w 2683621"/>
                <a:gd name="connsiteY1" fmla="*/ 0 h 2654021"/>
                <a:gd name="connsiteX2" fmla="*/ 2683621 w 2683621"/>
                <a:gd name="connsiteY2" fmla="*/ 2375890 h 2654021"/>
                <a:gd name="connsiteX3" fmla="*/ 890061 w 2683621"/>
                <a:gd name="connsiteY3" fmla="*/ 2649669 h 2654021"/>
                <a:gd name="connsiteX4" fmla="*/ 322553 w 2683621"/>
                <a:gd name="connsiteY4" fmla="*/ 2113082 h 2654021"/>
                <a:gd name="connsiteX5" fmla="*/ 0 w 2683621"/>
                <a:gd name="connsiteY5" fmla="*/ 0 h 2654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83621" h="2654021">
                  <a:moveTo>
                    <a:pt x="0" y="0"/>
                  </a:moveTo>
                  <a:lnTo>
                    <a:pt x="2683621" y="0"/>
                  </a:lnTo>
                  <a:lnTo>
                    <a:pt x="2683621" y="2375890"/>
                  </a:lnTo>
                  <a:lnTo>
                    <a:pt x="890061" y="2649669"/>
                  </a:lnTo>
                  <a:cubicBezTo>
                    <a:pt x="627978" y="2689675"/>
                    <a:pt x="373896" y="2449437"/>
                    <a:pt x="322553" y="2113082"/>
                  </a:cubicBezTo>
                  <a:lnTo>
                    <a:pt x="0" y="0"/>
                  </a:lnTo>
                  <a:close/>
                </a:path>
              </a:pathLst>
            </a:cu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i-FI"/>
            </a:p>
          </p:txBody>
        </p:sp>
        <p:pic>
          <p:nvPicPr>
            <p:cNvPr id="4" name="Kuva 3" descr="Logo, jossa oransseja, vihreitä ja sinisiä palloja sekä teksti Uudenmaan liitto Nylands förbund.">
              <a:extLst>
                <a:ext uri="{FF2B5EF4-FFF2-40B4-BE49-F238E27FC236}">
                  <a16:creationId xmlns:a16="http://schemas.microsoft.com/office/drawing/2014/main" id="{3D948663-0DAE-5884-3A77-CC13984C65D3}"/>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35360" y="332656"/>
              <a:ext cx="1477631" cy="1648332"/>
            </a:xfrm>
            <a:prstGeom prst="rect">
              <a:avLst/>
            </a:prstGeom>
          </p:spPr>
        </p:pic>
      </p:grpSp>
      <p:sp>
        <p:nvSpPr>
          <p:cNvPr id="7" name="Otsikko 6">
            <a:extLst>
              <a:ext uri="{FF2B5EF4-FFF2-40B4-BE49-F238E27FC236}">
                <a16:creationId xmlns:a16="http://schemas.microsoft.com/office/drawing/2014/main" id="{717ABEAB-EB4F-E00B-DB07-B2B1D2DF7821}"/>
              </a:ext>
            </a:extLst>
          </p:cNvPr>
          <p:cNvSpPr>
            <a:spLocks noGrp="1"/>
          </p:cNvSpPr>
          <p:nvPr>
            <p:ph type="title"/>
          </p:nvPr>
        </p:nvSpPr>
        <p:spPr>
          <a:xfrm>
            <a:off x="5865113" y="2402355"/>
            <a:ext cx="5688632" cy="2592288"/>
          </a:xfrm>
        </p:spPr>
        <p:txBody>
          <a:bodyPr>
            <a:noAutofit/>
          </a:bodyPr>
          <a:lstStyle>
            <a:lvl1pPr algn="r">
              <a:defRPr sz="4800"/>
            </a:lvl1pPr>
          </a:lstStyle>
          <a:p>
            <a:r>
              <a:rPr lang="fi-FI"/>
              <a:t>Muokkaa </a:t>
            </a:r>
            <a:r>
              <a:rPr lang="fi-FI" err="1"/>
              <a:t>ots</a:t>
            </a:r>
            <a:r>
              <a:rPr lang="fi-FI"/>
              <a:t>. </a:t>
            </a:r>
            <a:r>
              <a:rPr lang="fi-FI" err="1"/>
              <a:t>perustyyl</a:t>
            </a:r>
            <a:r>
              <a:rPr lang="fi-FI"/>
              <a:t>. </a:t>
            </a:r>
            <a:r>
              <a:rPr lang="fi-FI" err="1"/>
              <a:t>napsautt</a:t>
            </a:r>
            <a:r>
              <a:rPr lang="fi-FI"/>
              <a:t>.</a:t>
            </a:r>
          </a:p>
        </p:txBody>
      </p:sp>
      <p:sp>
        <p:nvSpPr>
          <p:cNvPr id="10" name="Tekstin paikkamerkki 9">
            <a:extLst>
              <a:ext uri="{FF2B5EF4-FFF2-40B4-BE49-F238E27FC236}">
                <a16:creationId xmlns:a16="http://schemas.microsoft.com/office/drawing/2014/main" id="{CFADC52F-20A5-9024-706A-07535A281DD4}"/>
              </a:ext>
            </a:extLst>
          </p:cNvPr>
          <p:cNvSpPr>
            <a:spLocks noGrp="1"/>
          </p:cNvSpPr>
          <p:nvPr>
            <p:ph type="body" sz="quarter" idx="10" hasCustomPrompt="1"/>
          </p:nvPr>
        </p:nvSpPr>
        <p:spPr>
          <a:xfrm>
            <a:off x="5820458" y="5157191"/>
            <a:ext cx="5688632" cy="914743"/>
          </a:xfrm>
        </p:spPr>
        <p:txBody>
          <a:bodyPr anchor="ctr" anchorCtr="0"/>
          <a:lstStyle>
            <a:lvl1pPr marL="0" indent="0" algn="r">
              <a:buNone/>
              <a:defRPr/>
            </a:lvl1pPr>
            <a:lvl2pPr marL="324000" indent="0">
              <a:buNone/>
              <a:defRPr/>
            </a:lvl2pPr>
            <a:lvl3pPr marL="900000" indent="0">
              <a:buNone/>
              <a:defRPr/>
            </a:lvl3pPr>
            <a:lvl4pPr marL="900000" indent="0">
              <a:buNone/>
              <a:defRPr/>
            </a:lvl4pPr>
            <a:lvl5pPr marL="900000" indent="0">
              <a:buNone/>
              <a:defRPr/>
            </a:lvl5pPr>
          </a:lstStyle>
          <a:p>
            <a:pPr lvl="0"/>
            <a:r>
              <a:rPr lang="fi-FI"/>
              <a:t>Nimi ja päivämäärä</a:t>
            </a:r>
          </a:p>
        </p:txBody>
      </p:sp>
    </p:spTree>
    <p:extLst>
      <p:ext uri="{BB962C8B-B14F-4D97-AF65-F5344CB8AC3E}">
        <p14:creationId xmlns:p14="http://schemas.microsoft.com/office/powerpoint/2010/main" val="1170055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Aloitusdia, oranssi">
    <p:bg>
      <p:bgPr>
        <a:solidFill>
          <a:schemeClr val="accent1">
            <a:alpha val="96000"/>
          </a:schemeClr>
        </a:solidFill>
        <a:effectLst/>
      </p:bgPr>
    </p:bg>
    <p:spTree>
      <p:nvGrpSpPr>
        <p:cNvPr id="1" name=""/>
        <p:cNvGrpSpPr/>
        <p:nvPr/>
      </p:nvGrpSpPr>
      <p:grpSpPr>
        <a:xfrm>
          <a:off x="0" y="0"/>
          <a:ext cx="0" cy="0"/>
          <a:chOff x="0" y="0"/>
          <a:chExt cx="0" cy="0"/>
        </a:xfrm>
      </p:grpSpPr>
      <p:pic>
        <p:nvPicPr>
          <p:cNvPr id="11" name="Kuva 10">
            <a:extLst>
              <a:ext uri="{FF2B5EF4-FFF2-40B4-BE49-F238E27FC236}">
                <a16:creationId xmlns:a16="http://schemas.microsoft.com/office/drawing/2014/main" id="{4E871085-8ABA-F694-FEE5-9CAFC60324D6}"/>
              </a:ext>
              <a:ext uri="{C183D7F6-B498-43B3-948B-1728B52AA6E4}">
                <adec:decorative xmlns:adec="http://schemas.microsoft.com/office/drawing/2017/decorative" val="1"/>
              </a:ext>
            </a:extLst>
          </p:cNvPr>
          <p:cNvPicPr>
            <a:picLocks noChangeAspect="1"/>
          </p:cNvPicPr>
          <p:nvPr userDrawn="1"/>
        </p:nvPicPr>
        <p:blipFill>
          <a:blip r:embed="rId2">
            <a:biLevel thresh="25000"/>
            <a:alphaModFix amt="58000"/>
            <a:extLst>
              <a:ext uri="{28A0092B-C50C-407E-A947-70E740481C1C}">
                <a14:useLocalDpi xmlns:a14="http://schemas.microsoft.com/office/drawing/2010/main" val="0"/>
              </a:ext>
            </a:extLst>
          </a:blip>
          <a:stretch>
            <a:fillRect/>
          </a:stretch>
        </p:blipFill>
        <p:spPr>
          <a:xfrm>
            <a:off x="767408" y="371185"/>
            <a:ext cx="10872227" cy="6115629"/>
          </a:xfrm>
          <a:prstGeom prst="rect">
            <a:avLst/>
          </a:prstGeom>
        </p:spPr>
      </p:pic>
      <p:pic>
        <p:nvPicPr>
          <p:cNvPr id="12" name="Kuva 11" descr="Logo, jossa oransseja, vihreitä ja sinisiä palloja sekä teksti Uudenmaan liitto Nylands förbund.">
            <a:extLst>
              <a:ext uri="{FF2B5EF4-FFF2-40B4-BE49-F238E27FC236}">
                <a16:creationId xmlns:a16="http://schemas.microsoft.com/office/drawing/2014/main" id="{C762A543-ADDA-54EC-12E1-FA18E07749EA}"/>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335360" y="332656"/>
            <a:ext cx="1477631" cy="1648332"/>
          </a:xfrm>
          <a:prstGeom prst="rect">
            <a:avLst/>
          </a:prstGeom>
        </p:spPr>
      </p:pic>
      <p:grpSp>
        <p:nvGrpSpPr>
          <p:cNvPr id="13" name="Ryhmä 12">
            <a:extLst>
              <a:ext uri="{FF2B5EF4-FFF2-40B4-BE49-F238E27FC236}">
                <a16:creationId xmlns:a16="http://schemas.microsoft.com/office/drawing/2014/main" id="{E202607A-F0D5-1857-5850-1AD52074DDE6}"/>
              </a:ext>
              <a:ext uri="{C183D7F6-B498-43B3-948B-1728B52AA6E4}">
                <adec:decorative xmlns:adec="http://schemas.microsoft.com/office/drawing/2017/decorative" val="1"/>
              </a:ext>
            </a:extLst>
          </p:cNvPr>
          <p:cNvGrpSpPr/>
          <p:nvPr userDrawn="1"/>
        </p:nvGrpSpPr>
        <p:grpSpPr>
          <a:xfrm>
            <a:off x="-79206" y="-18203"/>
            <a:ext cx="2683621" cy="2654021"/>
            <a:chOff x="-79206" y="-18203"/>
            <a:chExt cx="2683621" cy="2654021"/>
          </a:xfrm>
        </p:grpSpPr>
        <p:sp>
          <p:nvSpPr>
            <p:cNvPr id="15" name="Vapaamuotoinen: Muoto 14">
              <a:extLst>
                <a:ext uri="{FF2B5EF4-FFF2-40B4-BE49-F238E27FC236}">
                  <a16:creationId xmlns:a16="http://schemas.microsoft.com/office/drawing/2014/main" id="{55599BD6-89FE-B094-B3F7-0A539AFD838C}"/>
                </a:ext>
                <a:ext uri="{C183D7F6-B498-43B3-948B-1728B52AA6E4}">
                  <adec:decorative xmlns:adec="http://schemas.microsoft.com/office/drawing/2017/decorative" val="1"/>
                </a:ext>
              </a:extLst>
            </p:cNvPr>
            <p:cNvSpPr/>
            <p:nvPr userDrawn="1"/>
          </p:nvSpPr>
          <p:spPr>
            <a:xfrm flipH="1">
              <a:off x="-79206" y="-18203"/>
              <a:ext cx="2683621" cy="2654021"/>
            </a:xfrm>
            <a:custGeom>
              <a:avLst/>
              <a:gdLst>
                <a:gd name="connsiteX0" fmla="*/ 0 w 2683621"/>
                <a:gd name="connsiteY0" fmla="*/ 0 h 2654021"/>
                <a:gd name="connsiteX1" fmla="*/ 2683621 w 2683621"/>
                <a:gd name="connsiteY1" fmla="*/ 0 h 2654021"/>
                <a:gd name="connsiteX2" fmla="*/ 2683621 w 2683621"/>
                <a:gd name="connsiteY2" fmla="*/ 2375890 h 2654021"/>
                <a:gd name="connsiteX3" fmla="*/ 890061 w 2683621"/>
                <a:gd name="connsiteY3" fmla="*/ 2649669 h 2654021"/>
                <a:gd name="connsiteX4" fmla="*/ 322553 w 2683621"/>
                <a:gd name="connsiteY4" fmla="*/ 2113082 h 2654021"/>
                <a:gd name="connsiteX5" fmla="*/ 0 w 2683621"/>
                <a:gd name="connsiteY5" fmla="*/ 0 h 2654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83621" h="2654021">
                  <a:moveTo>
                    <a:pt x="0" y="0"/>
                  </a:moveTo>
                  <a:lnTo>
                    <a:pt x="2683621" y="0"/>
                  </a:lnTo>
                  <a:lnTo>
                    <a:pt x="2683621" y="2375890"/>
                  </a:lnTo>
                  <a:lnTo>
                    <a:pt x="890061" y="2649669"/>
                  </a:lnTo>
                  <a:cubicBezTo>
                    <a:pt x="627978" y="2689675"/>
                    <a:pt x="373896" y="2449437"/>
                    <a:pt x="322553" y="2113082"/>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i-FI"/>
            </a:p>
          </p:txBody>
        </p:sp>
        <p:pic>
          <p:nvPicPr>
            <p:cNvPr id="16" name="Kuva 15" descr="Logo, jossa oransseja, vihreitä ja sinisiä palloja sekä teksti Uudenmaan liitto Nylands förbund.">
              <a:extLst>
                <a:ext uri="{FF2B5EF4-FFF2-40B4-BE49-F238E27FC236}">
                  <a16:creationId xmlns:a16="http://schemas.microsoft.com/office/drawing/2014/main" id="{C852B2DF-343F-2759-AB99-BA2777230BC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5360" y="332656"/>
              <a:ext cx="1477631" cy="1648332"/>
            </a:xfrm>
            <a:prstGeom prst="rect">
              <a:avLst/>
            </a:prstGeom>
          </p:spPr>
        </p:pic>
      </p:grpSp>
      <p:sp>
        <p:nvSpPr>
          <p:cNvPr id="3" name="Otsikko 6">
            <a:extLst>
              <a:ext uri="{FF2B5EF4-FFF2-40B4-BE49-F238E27FC236}">
                <a16:creationId xmlns:a16="http://schemas.microsoft.com/office/drawing/2014/main" id="{16F84A10-7862-E537-277E-05452F393A39}"/>
              </a:ext>
            </a:extLst>
          </p:cNvPr>
          <p:cNvSpPr>
            <a:spLocks noGrp="1"/>
          </p:cNvSpPr>
          <p:nvPr>
            <p:ph type="title"/>
          </p:nvPr>
        </p:nvSpPr>
        <p:spPr>
          <a:xfrm>
            <a:off x="3647728" y="1958919"/>
            <a:ext cx="7776864" cy="3141154"/>
          </a:xfrm>
        </p:spPr>
        <p:txBody>
          <a:bodyPr>
            <a:normAutofit/>
          </a:bodyPr>
          <a:lstStyle>
            <a:lvl1pPr algn="r">
              <a:defRPr sz="5400">
                <a:solidFill>
                  <a:schemeClr val="tx1"/>
                </a:solidFill>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4" name="Tekstin paikkamerkki 9">
            <a:extLst>
              <a:ext uri="{FF2B5EF4-FFF2-40B4-BE49-F238E27FC236}">
                <a16:creationId xmlns:a16="http://schemas.microsoft.com/office/drawing/2014/main" id="{43711244-A798-67E6-EFA1-13D7FE1C4126}"/>
              </a:ext>
            </a:extLst>
          </p:cNvPr>
          <p:cNvSpPr>
            <a:spLocks noGrp="1"/>
          </p:cNvSpPr>
          <p:nvPr>
            <p:ph type="body" sz="quarter" idx="10" hasCustomPrompt="1"/>
          </p:nvPr>
        </p:nvSpPr>
        <p:spPr>
          <a:xfrm>
            <a:off x="3647728" y="5261858"/>
            <a:ext cx="7776864" cy="864096"/>
          </a:xfrm>
        </p:spPr>
        <p:txBody>
          <a:bodyPr>
            <a:normAutofit/>
          </a:bodyPr>
          <a:lstStyle>
            <a:lvl1pPr marL="0" indent="0" algn="r">
              <a:buNone/>
              <a:defRPr sz="2800">
                <a:solidFill>
                  <a:schemeClr val="tx1"/>
                </a:solidFill>
              </a:defRPr>
            </a:lvl1pPr>
            <a:lvl2pPr marL="324000" indent="0">
              <a:buNone/>
              <a:defRPr/>
            </a:lvl2pPr>
            <a:lvl3pPr marL="900000" indent="0">
              <a:buNone/>
              <a:defRPr/>
            </a:lvl3pPr>
            <a:lvl4pPr marL="900000" indent="0">
              <a:buNone/>
              <a:defRPr/>
            </a:lvl4pPr>
            <a:lvl5pPr marL="900000" indent="0">
              <a:buNone/>
              <a:defRPr/>
            </a:lvl5pPr>
          </a:lstStyle>
          <a:p>
            <a:pPr lvl="0"/>
            <a:r>
              <a:rPr lang="fi-FI"/>
              <a:t>Nimi ja päivämäärä</a:t>
            </a:r>
          </a:p>
        </p:txBody>
      </p:sp>
    </p:spTree>
    <p:extLst>
      <p:ext uri="{BB962C8B-B14F-4D97-AF65-F5344CB8AC3E}">
        <p14:creationId xmlns:p14="http://schemas.microsoft.com/office/powerpoint/2010/main" val="2852873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92BC6BC-6594-3E85-FB6D-750C054B24A2}"/>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D04B18F5-0729-99FD-0174-D2B03E7E2CA3}"/>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2624C6B9-FCE8-355D-619A-355D49580F2E}"/>
              </a:ext>
            </a:extLst>
          </p:cNvPr>
          <p:cNvSpPr>
            <a:spLocks noGrp="1"/>
          </p:cNvSpPr>
          <p:nvPr>
            <p:ph type="dt" sz="half" idx="10"/>
          </p:nvPr>
        </p:nvSpPr>
        <p:spPr/>
        <p:txBody>
          <a:bodyPr/>
          <a:lstStyle/>
          <a:p>
            <a:fld id="{2CA643E3-C0AB-43FE-8B5F-A1E3FC48B3CD}" type="datetimeFigureOut">
              <a:rPr lang="fi-FI" smtClean="0"/>
              <a:t>18.3.2025</a:t>
            </a:fld>
            <a:endParaRPr lang="fi-FI"/>
          </a:p>
        </p:txBody>
      </p:sp>
      <p:sp>
        <p:nvSpPr>
          <p:cNvPr id="5" name="Alatunnisteen paikkamerkki 4">
            <a:extLst>
              <a:ext uri="{FF2B5EF4-FFF2-40B4-BE49-F238E27FC236}">
                <a16:creationId xmlns:a16="http://schemas.microsoft.com/office/drawing/2014/main" id="{ACAF6B75-F6D2-EE00-F55B-E6843AD3C765}"/>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454DFFE4-2DCD-D516-B99F-6F9F61F35544}"/>
              </a:ext>
            </a:extLst>
          </p:cNvPr>
          <p:cNvSpPr>
            <a:spLocks noGrp="1"/>
          </p:cNvSpPr>
          <p:nvPr>
            <p:ph type="sldNum" sz="quarter" idx="12"/>
          </p:nvPr>
        </p:nvSpPr>
        <p:spPr/>
        <p:txBody>
          <a:bodyPr/>
          <a:lstStyle/>
          <a:p>
            <a:fld id="{C12774C8-72D2-4B40-8CA5-0098BD311699}" type="slidenum">
              <a:rPr lang="fi-FI" smtClean="0"/>
              <a:t>‹#›</a:t>
            </a:fld>
            <a:endParaRPr lang="fi-FI"/>
          </a:p>
        </p:txBody>
      </p:sp>
    </p:spTree>
    <p:extLst>
      <p:ext uri="{BB962C8B-B14F-4D97-AF65-F5344CB8AC3E}">
        <p14:creationId xmlns:p14="http://schemas.microsoft.com/office/powerpoint/2010/main" val="17187918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Aloitusdia, Hanko">
    <p:spTree>
      <p:nvGrpSpPr>
        <p:cNvPr id="1" name=""/>
        <p:cNvGrpSpPr/>
        <p:nvPr/>
      </p:nvGrpSpPr>
      <p:grpSpPr>
        <a:xfrm>
          <a:off x="0" y="0"/>
          <a:ext cx="0" cy="0"/>
          <a:chOff x="0" y="0"/>
          <a:chExt cx="0" cy="0"/>
        </a:xfrm>
      </p:grpSpPr>
      <p:pic>
        <p:nvPicPr>
          <p:cNvPr id="12" name="Kuva 11">
            <a:extLst>
              <a:ext uri="{FF2B5EF4-FFF2-40B4-BE49-F238E27FC236}">
                <a16:creationId xmlns:a16="http://schemas.microsoft.com/office/drawing/2014/main" id="{739E815D-3442-54BE-4735-E6F736410921}"/>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l="12" r="12"/>
          <a:stretch/>
        </p:blipFill>
        <p:spPr>
          <a:xfrm>
            <a:off x="-33864" y="-19855"/>
            <a:ext cx="12259729" cy="6897710"/>
          </a:xfrm>
          <a:prstGeom prst="rect">
            <a:avLst/>
          </a:prstGeom>
        </p:spPr>
      </p:pic>
      <p:sp>
        <p:nvSpPr>
          <p:cNvPr id="6" name="Vapaamuotoinen: Muoto 5">
            <a:extLst>
              <a:ext uri="{FF2B5EF4-FFF2-40B4-BE49-F238E27FC236}">
                <a16:creationId xmlns:a16="http://schemas.microsoft.com/office/drawing/2014/main" id="{2AD0DB04-2C0E-B62E-BEEE-CF721A3FA191}"/>
              </a:ext>
              <a:ext uri="{C183D7F6-B498-43B3-948B-1728B52AA6E4}">
                <adec:decorative xmlns:adec="http://schemas.microsoft.com/office/drawing/2017/decorative" val="1"/>
              </a:ext>
            </a:extLst>
          </p:cNvPr>
          <p:cNvSpPr/>
          <p:nvPr userDrawn="1"/>
        </p:nvSpPr>
        <p:spPr>
          <a:xfrm>
            <a:off x="-57800" y="2160239"/>
            <a:ext cx="7423553" cy="4725144"/>
          </a:xfrm>
          <a:custGeom>
            <a:avLst/>
            <a:gdLst>
              <a:gd name="connsiteX0" fmla="*/ 0 w 7423553"/>
              <a:gd name="connsiteY0" fmla="*/ 0 h 4725144"/>
              <a:gd name="connsiteX1" fmla="*/ 6030484 w 7423553"/>
              <a:gd name="connsiteY1" fmla="*/ 0 h 4725144"/>
              <a:gd name="connsiteX2" fmla="*/ 7423553 w 7423553"/>
              <a:gd name="connsiteY2" fmla="*/ 1428496 h 4725144"/>
              <a:gd name="connsiteX3" fmla="*/ 7423553 w 7423553"/>
              <a:gd name="connsiteY3" fmla="*/ 4725144 h 4725144"/>
              <a:gd name="connsiteX4" fmla="*/ 0 w 7423553"/>
              <a:gd name="connsiteY4" fmla="*/ 4725144 h 4725144"/>
              <a:gd name="connsiteX5" fmla="*/ 0 w 7423553"/>
              <a:gd name="connsiteY5" fmla="*/ 0 h 4725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23553" h="4725144">
                <a:moveTo>
                  <a:pt x="0" y="0"/>
                </a:moveTo>
                <a:lnTo>
                  <a:pt x="6030484" y="0"/>
                </a:lnTo>
                <a:cubicBezTo>
                  <a:pt x="6799856" y="0"/>
                  <a:pt x="7423553" y="639560"/>
                  <a:pt x="7423553" y="1428496"/>
                </a:cubicBezTo>
                <a:lnTo>
                  <a:pt x="7423553" y="4725144"/>
                </a:lnTo>
                <a:lnTo>
                  <a:pt x="0" y="4725144"/>
                </a:lnTo>
                <a:lnTo>
                  <a:pt x="0" y="0"/>
                </a:lnTo>
                <a:close/>
              </a:path>
            </a:pathLst>
          </a:custGeom>
          <a:solidFill>
            <a:srgbClr val="EBEBE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i-FI"/>
          </a:p>
        </p:txBody>
      </p:sp>
      <p:sp>
        <p:nvSpPr>
          <p:cNvPr id="14" name="Vapaamuotoinen: Muoto 13">
            <a:extLst>
              <a:ext uri="{FF2B5EF4-FFF2-40B4-BE49-F238E27FC236}">
                <a16:creationId xmlns:a16="http://schemas.microsoft.com/office/drawing/2014/main" id="{4FCE9CED-4FD2-7D93-1990-427B4146006C}"/>
              </a:ext>
              <a:ext uri="{C183D7F6-B498-43B3-948B-1728B52AA6E4}">
                <adec:decorative xmlns:adec="http://schemas.microsoft.com/office/drawing/2017/decorative" val="1"/>
              </a:ext>
            </a:extLst>
          </p:cNvPr>
          <p:cNvSpPr/>
          <p:nvPr userDrawn="1"/>
        </p:nvSpPr>
        <p:spPr>
          <a:xfrm>
            <a:off x="9533059" y="-27383"/>
            <a:ext cx="2683621" cy="2654021"/>
          </a:xfrm>
          <a:custGeom>
            <a:avLst/>
            <a:gdLst>
              <a:gd name="connsiteX0" fmla="*/ 0 w 2683621"/>
              <a:gd name="connsiteY0" fmla="*/ 0 h 2654021"/>
              <a:gd name="connsiteX1" fmla="*/ 2683621 w 2683621"/>
              <a:gd name="connsiteY1" fmla="*/ 0 h 2654021"/>
              <a:gd name="connsiteX2" fmla="*/ 2683621 w 2683621"/>
              <a:gd name="connsiteY2" fmla="*/ 2375890 h 2654021"/>
              <a:gd name="connsiteX3" fmla="*/ 890061 w 2683621"/>
              <a:gd name="connsiteY3" fmla="*/ 2649669 h 2654021"/>
              <a:gd name="connsiteX4" fmla="*/ 322553 w 2683621"/>
              <a:gd name="connsiteY4" fmla="*/ 2113082 h 2654021"/>
              <a:gd name="connsiteX5" fmla="*/ 0 w 2683621"/>
              <a:gd name="connsiteY5" fmla="*/ 0 h 2654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83621" h="2654021">
                <a:moveTo>
                  <a:pt x="0" y="0"/>
                </a:moveTo>
                <a:lnTo>
                  <a:pt x="2683621" y="0"/>
                </a:lnTo>
                <a:lnTo>
                  <a:pt x="2683621" y="2375890"/>
                </a:lnTo>
                <a:lnTo>
                  <a:pt x="890061" y="2649669"/>
                </a:lnTo>
                <a:cubicBezTo>
                  <a:pt x="627978" y="2689675"/>
                  <a:pt x="373896" y="2449437"/>
                  <a:pt x="322553" y="2113082"/>
                </a:cubicBezTo>
                <a:lnTo>
                  <a:pt x="0" y="0"/>
                </a:lnTo>
                <a:close/>
              </a:path>
            </a:pathLst>
          </a:custGeom>
          <a:solidFill>
            <a:schemeClr val="bg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i-FI"/>
          </a:p>
        </p:txBody>
      </p:sp>
      <p:pic>
        <p:nvPicPr>
          <p:cNvPr id="4" name="Kuva 3" descr="Logo, jossa oransseja, vihreitä ja sinisiä palloja sekä teksti Uudenmaan liitto Nylands förbund.">
            <a:extLst>
              <a:ext uri="{FF2B5EF4-FFF2-40B4-BE49-F238E27FC236}">
                <a16:creationId xmlns:a16="http://schemas.microsoft.com/office/drawing/2014/main" id="{3D948663-0DAE-5884-3A77-CC13984C65D3}"/>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200456" y="426321"/>
            <a:ext cx="1477631" cy="1648332"/>
          </a:xfrm>
          <a:prstGeom prst="rect">
            <a:avLst/>
          </a:prstGeom>
        </p:spPr>
      </p:pic>
      <p:sp>
        <p:nvSpPr>
          <p:cNvPr id="7" name="Otsikko 6">
            <a:extLst>
              <a:ext uri="{FF2B5EF4-FFF2-40B4-BE49-F238E27FC236}">
                <a16:creationId xmlns:a16="http://schemas.microsoft.com/office/drawing/2014/main" id="{717ABEAB-EB4F-E00B-DB07-B2B1D2DF7821}"/>
              </a:ext>
            </a:extLst>
          </p:cNvPr>
          <p:cNvSpPr>
            <a:spLocks noGrp="1"/>
          </p:cNvSpPr>
          <p:nvPr>
            <p:ph type="title"/>
          </p:nvPr>
        </p:nvSpPr>
        <p:spPr>
          <a:xfrm>
            <a:off x="679050" y="2420887"/>
            <a:ext cx="5688632" cy="2864635"/>
          </a:xfrm>
        </p:spPr>
        <p:txBody>
          <a:bodyPr>
            <a:normAutofit/>
          </a:bodyPr>
          <a:lstStyle>
            <a:lvl1pPr>
              <a:defRPr sz="4800"/>
            </a:lvl1pPr>
          </a:lstStyle>
          <a:p>
            <a:r>
              <a:rPr lang="fi-FI"/>
              <a:t>Muokkaa </a:t>
            </a:r>
            <a:r>
              <a:rPr lang="fi-FI" err="1"/>
              <a:t>ots</a:t>
            </a:r>
            <a:r>
              <a:rPr lang="fi-FI"/>
              <a:t>. </a:t>
            </a:r>
            <a:r>
              <a:rPr lang="fi-FI" err="1"/>
              <a:t>perustyyl</a:t>
            </a:r>
            <a:r>
              <a:rPr lang="fi-FI"/>
              <a:t>. </a:t>
            </a:r>
            <a:r>
              <a:rPr lang="fi-FI" err="1"/>
              <a:t>napsautt</a:t>
            </a:r>
            <a:r>
              <a:rPr lang="fi-FI"/>
              <a:t>.</a:t>
            </a:r>
          </a:p>
        </p:txBody>
      </p:sp>
      <p:sp>
        <p:nvSpPr>
          <p:cNvPr id="10" name="Tekstin paikkamerkki 9">
            <a:extLst>
              <a:ext uri="{FF2B5EF4-FFF2-40B4-BE49-F238E27FC236}">
                <a16:creationId xmlns:a16="http://schemas.microsoft.com/office/drawing/2014/main" id="{CFADC52F-20A5-9024-706A-07535A281DD4}"/>
              </a:ext>
            </a:extLst>
          </p:cNvPr>
          <p:cNvSpPr>
            <a:spLocks noGrp="1"/>
          </p:cNvSpPr>
          <p:nvPr>
            <p:ph type="body" sz="quarter" idx="10" hasCustomPrompt="1"/>
          </p:nvPr>
        </p:nvSpPr>
        <p:spPr>
          <a:xfrm>
            <a:off x="679050" y="5400072"/>
            <a:ext cx="5688632" cy="864096"/>
          </a:xfrm>
        </p:spPr>
        <p:txBody>
          <a:bodyPr anchor="ctr" anchorCtr="0"/>
          <a:lstStyle>
            <a:lvl1pPr marL="0" indent="0">
              <a:buNone/>
              <a:defRPr/>
            </a:lvl1pPr>
            <a:lvl2pPr marL="324000" indent="0">
              <a:buNone/>
              <a:defRPr/>
            </a:lvl2pPr>
            <a:lvl3pPr marL="900000" indent="0">
              <a:buNone/>
              <a:defRPr/>
            </a:lvl3pPr>
            <a:lvl4pPr marL="900000" indent="0">
              <a:buNone/>
              <a:defRPr/>
            </a:lvl4pPr>
            <a:lvl5pPr marL="900000" indent="0">
              <a:buNone/>
              <a:defRPr/>
            </a:lvl5pPr>
          </a:lstStyle>
          <a:p>
            <a:pPr lvl="0"/>
            <a:r>
              <a:rPr lang="fi-FI"/>
              <a:t>Nimi ja päivämäärä</a:t>
            </a:r>
          </a:p>
        </p:txBody>
      </p:sp>
    </p:spTree>
    <p:extLst>
      <p:ext uri="{BB962C8B-B14F-4D97-AF65-F5344CB8AC3E}">
        <p14:creationId xmlns:p14="http://schemas.microsoft.com/office/powerpoint/2010/main" val="22070092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loitusdia, lisää taustakuva">
    <p:spTree>
      <p:nvGrpSpPr>
        <p:cNvPr id="1" name=""/>
        <p:cNvGrpSpPr/>
        <p:nvPr/>
      </p:nvGrpSpPr>
      <p:grpSpPr>
        <a:xfrm>
          <a:off x="0" y="0"/>
          <a:ext cx="0" cy="0"/>
          <a:chOff x="0" y="0"/>
          <a:chExt cx="0" cy="0"/>
        </a:xfrm>
      </p:grpSpPr>
      <p:sp>
        <p:nvSpPr>
          <p:cNvPr id="15" name="Kuvan paikkamerkki 14">
            <a:extLst>
              <a:ext uri="{FF2B5EF4-FFF2-40B4-BE49-F238E27FC236}">
                <a16:creationId xmlns:a16="http://schemas.microsoft.com/office/drawing/2014/main" id="{80171C5D-F0DC-0272-F771-B26B303D2EF0}"/>
              </a:ext>
              <a:ext uri="{C183D7F6-B498-43B3-948B-1728B52AA6E4}">
                <adec:decorative xmlns:adec="http://schemas.microsoft.com/office/drawing/2017/decorative" val="1"/>
              </a:ext>
            </a:extLst>
          </p:cNvPr>
          <p:cNvSpPr>
            <a:spLocks noGrp="1"/>
          </p:cNvSpPr>
          <p:nvPr>
            <p:ph type="pic" sz="quarter" idx="11" hasCustomPrompt="1"/>
          </p:nvPr>
        </p:nvSpPr>
        <p:spPr>
          <a:xfrm>
            <a:off x="0" y="0"/>
            <a:ext cx="12192000" cy="6858000"/>
          </a:xfrm>
        </p:spPr>
        <p:txBody>
          <a:bodyPr/>
          <a:lstStyle>
            <a:lvl1pPr marL="0" indent="0">
              <a:buNone/>
              <a:defRPr b="0"/>
            </a:lvl1pPr>
          </a:lstStyle>
          <a:p>
            <a:r>
              <a:rPr lang="fi-FI"/>
              <a:t>Lisää tähän itse taustakuva: </a:t>
            </a:r>
            <a:br>
              <a:rPr lang="fi-FI"/>
            </a:br>
            <a:r>
              <a:rPr lang="fi-FI"/>
              <a:t>Valitse tämä kehys -&gt; Lisää-välilehti -&gt; Kuvat -&gt; Hae kuvia joko omalta </a:t>
            </a:r>
            <a:br>
              <a:rPr lang="fi-FI"/>
            </a:br>
            <a:r>
              <a:rPr lang="fi-FI"/>
              <a:t>koneelta tai Powerpointin kuvapankkikuvista.</a:t>
            </a:r>
          </a:p>
          <a:p>
            <a:endParaRPr lang="fi-FI"/>
          </a:p>
        </p:txBody>
      </p:sp>
      <p:sp>
        <p:nvSpPr>
          <p:cNvPr id="28" name="Tekstin paikkamerkki 27">
            <a:extLst>
              <a:ext uri="{FF2B5EF4-FFF2-40B4-BE49-F238E27FC236}">
                <a16:creationId xmlns:a16="http://schemas.microsoft.com/office/drawing/2014/main" id="{108DBD7D-FA10-6780-D63D-3F776700947E}"/>
              </a:ext>
              <a:ext uri="{C183D7F6-B498-43B3-948B-1728B52AA6E4}">
                <adec:decorative xmlns:adec="http://schemas.microsoft.com/office/drawing/2017/decorative" val="1"/>
              </a:ext>
            </a:extLst>
          </p:cNvPr>
          <p:cNvSpPr>
            <a:spLocks noGrp="1"/>
          </p:cNvSpPr>
          <p:nvPr>
            <p:ph type="body" sz="quarter" idx="13"/>
          </p:nvPr>
        </p:nvSpPr>
        <p:spPr>
          <a:xfrm>
            <a:off x="0" y="2276872"/>
            <a:ext cx="7268400" cy="4824000"/>
          </a:xfrm>
          <a:prstGeom prst="round1Rect">
            <a:avLst>
              <a:gd name="adj" fmla="val 19753"/>
            </a:avLst>
          </a:prstGeom>
          <a:solidFill>
            <a:schemeClr val="bg2">
              <a:alpha val="90000"/>
            </a:schemeClr>
          </a:solidFill>
        </p:spPr>
        <p:txBody>
          <a:bodyPr>
            <a:normAutofit/>
          </a:bodyPr>
          <a:lstStyle>
            <a:lvl1pPr marL="0" indent="0">
              <a:buNone/>
              <a:defRPr sz="100">
                <a:solidFill>
                  <a:schemeClr val="bg2"/>
                </a:solidFill>
              </a:defRPr>
            </a:lvl1pPr>
          </a:lstStyle>
          <a:p>
            <a:pPr lvl="0"/>
            <a:endParaRPr lang="fi-FI"/>
          </a:p>
        </p:txBody>
      </p:sp>
      <p:sp>
        <p:nvSpPr>
          <p:cNvPr id="7" name="Otsikko 6">
            <a:extLst>
              <a:ext uri="{FF2B5EF4-FFF2-40B4-BE49-F238E27FC236}">
                <a16:creationId xmlns:a16="http://schemas.microsoft.com/office/drawing/2014/main" id="{717ABEAB-EB4F-E00B-DB07-B2B1D2DF7821}"/>
              </a:ext>
            </a:extLst>
          </p:cNvPr>
          <p:cNvSpPr>
            <a:spLocks noGrp="1"/>
          </p:cNvSpPr>
          <p:nvPr>
            <p:ph type="title"/>
          </p:nvPr>
        </p:nvSpPr>
        <p:spPr>
          <a:xfrm>
            <a:off x="695400" y="2492896"/>
            <a:ext cx="5717519" cy="2448272"/>
          </a:xfrm>
        </p:spPr>
        <p:txBody>
          <a:bodyPr>
            <a:normAutofit/>
          </a:bodyPr>
          <a:lstStyle>
            <a:lvl1pPr>
              <a:defRPr sz="4400"/>
            </a:lvl1pPr>
          </a:lstStyle>
          <a:p>
            <a:r>
              <a:rPr lang="fi-FI"/>
              <a:t>Muokkaa </a:t>
            </a:r>
            <a:r>
              <a:rPr lang="fi-FI" err="1"/>
              <a:t>ots</a:t>
            </a:r>
            <a:r>
              <a:rPr lang="fi-FI"/>
              <a:t>. </a:t>
            </a:r>
            <a:r>
              <a:rPr lang="fi-FI" err="1"/>
              <a:t>perustyyl</a:t>
            </a:r>
            <a:r>
              <a:rPr lang="fi-FI"/>
              <a:t>. </a:t>
            </a:r>
            <a:r>
              <a:rPr lang="fi-FI" err="1"/>
              <a:t>napsautt</a:t>
            </a:r>
            <a:r>
              <a:rPr lang="fi-FI"/>
              <a:t>.</a:t>
            </a:r>
          </a:p>
        </p:txBody>
      </p:sp>
      <p:sp>
        <p:nvSpPr>
          <p:cNvPr id="10" name="Tekstin paikkamerkki 9">
            <a:extLst>
              <a:ext uri="{FF2B5EF4-FFF2-40B4-BE49-F238E27FC236}">
                <a16:creationId xmlns:a16="http://schemas.microsoft.com/office/drawing/2014/main" id="{CFADC52F-20A5-9024-706A-07535A281DD4}"/>
              </a:ext>
            </a:extLst>
          </p:cNvPr>
          <p:cNvSpPr>
            <a:spLocks noGrp="1"/>
          </p:cNvSpPr>
          <p:nvPr>
            <p:ph type="body" sz="quarter" idx="10" hasCustomPrompt="1"/>
          </p:nvPr>
        </p:nvSpPr>
        <p:spPr>
          <a:xfrm>
            <a:off x="695400" y="5055718"/>
            <a:ext cx="5717519" cy="965570"/>
          </a:xfrm>
        </p:spPr>
        <p:txBody>
          <a:bodyPr/>
          <a:lstStyle>
            <a:lvl1pPr marL="0" indent="0">
              <a:buNone/>
              <a:defRPr/>
            </a:lvl1pPr>
            <a:lvl2pPr marL="324000" indent="0">
              <a:buNone/>
              <a:defRPr/>
            </a:lvl2pPr>
            <a:lvl3pPr marL="900000" indent="0">
              <a:buNone/>
              <a:defRPr/>
            </a:lvl3pPr>
            <a:lvl4pPr marL="900000" indent="0">
              <a:buNone/>
              <a:defRPr/>
            </a:lvl4pPr>
            <a:lvl5pPr marL="900000" indent="0">
              <a:buNone/>
              <a:defRPr/>
            </a:lvl5pPr>
          </a:lstStyle>
          <a:p>
            <a:pPr lvl="0"/>
            <a:r>
              <a:rPr lang="fi-FI"/>
              <a:t>Nimi ja päivämäärä</a:t>
            </a:r>
          </a:p>
        </p:txBody>
      </p:sp>
      <p:sp>
        <p:nvSpPr>
          <p:cNvPr id="20" name="Tekstin paikkamerkki 19" descr="Logo, jossa oransseja, vihreitä ja sinisiä palloja sekä teksti Uudenmaan liitto Nylands förbund.">
            <a:extLst>
              <a:ext uri="{FF2B5EF4-FFF2-40B4-BE49-F238E27FC236}">
                <a16:creationId xmlns:a16="http://schemas.microsoft.com/office/drawing/2014/main" id="{35629790-AB3B-FE52-4EE2-81DA50F5A274}"/>
              </a:ext>
              <a:ext uri="{C183D7F6-B498-43B3-948B-1728B52AA6E4}">
                <adec:decorative xmlns:adec="http://schemas.microsoft.com/office/drawing/2017/decorative" val="0"/>
              </a:ext>
            </a:extLst>
          </p:cNvPr>
          <p:cNvSpPr>
            <a:spLocks noGrp="1"/>
          </p:cNvSpPr>
          <p:nvPr>
            <p:ph type="body" sz="quarter" idx="12"/>
          </p:nvPr>
        </p:nvSpPr>
        <p:spPr>
          <a:xfrm>
            <a:off x="9506400" y="-27384"/>
            <a:ext cx="2685600" cy="2653200"/>
          </a:xfrm>
          <a:blipFill>
            <a:blip r:embed="rId2">
              <a:extLst>
                <a:ext uri="{96DAC541-7B7A-43D3-8B79-37D633B846F1}">
                  <asvg:svgBlip xmlns:asvg="http://schemas.microsoft.com/office/drawing/2016/SVG/main" r:embed="rId3"/>
                </a:ext>
              </a:extLst>
            </a:blip>
            <a:stretch>
              <a:fillRect/>
            </a:stretch>
          </a:blipFill>
        </p:spPr>
        <p:txBody>
          <a:bodyPr>
            <a:normAutofit/>
          </a:bodyPr>
          <a:lstStyle>
            <a:lvl1pPr marL="0" indent="0">
              <a:buNone/>
              <a:defRPr sz="100">
                <a:solidFill>
                  <a:schemeClr val="bg1"/>
                </a:solidFill>
              </a:defRPr>
            </a:lvl1pPr>
          </a:lstStyle>
          <a:p>
            <a:pPr lvl="0"/>
            <a:endParaRPr lang="fi-FI"/>
          </a:p>
        </p:txBody>
      </p:sp>
    </p:spTree>
    <p:extLst>
      <p:ext uri="{BB962C8B-B14F-4D97-AF65-F5344CB8AC3E}">
        <p14:creationId xmlns:p14="http://schemas.microsoft.com/office/powerpoint/2010/main" val="31614070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loitusdia, lisää taustakuva 2">
    <p:spTree>
      <p:nvGrpSpPr>
        <p:cNvPr id="1" name=""/>
        <p:cNvGrpSpPr/>
        <p:nvPr/>
      </p:nvGrpSpPr>
      <p:grpSpPr>
        <a:xfrm>
          <a:off x="0" y="0"/>
          <a:ext cx="0" cy="0"/>
          <a:chOff x="0" y="0"/>
          <a:chExt cx="0" cy="0"/>
        </a:xfrm>
      </p:grpSpPr>
      <p:sp>
        <p:nvSpPr>
          <p:cNvPr id="15" name="Kuvan paikkamerkki 14">
            <a:extLst>
              <a:ext uri="{FF2B5EF4-FFF2-40B4-BE49-F238E27FC236}">
                <a16:creationId xmlns:a16="http://schemas.microsoft.com/office/drawing/2014/main" id="{80171C5D-F0DC-0272-F771-B26B303D2EF0}"/>
              </a:ext>
              <a:ext uri="{C183D7F6-B498-43B3-948B-1728B52AA6E4}">
                <adec:decorative xmlns:adec="http://schemas.microsoft.com/office/drawing/2017/decorative" val="1"/>
              </a:ext>
            </a:extLst>
          </p:cNvPr>
          <p:cNvSpPr>
            <a:spLocks noGrp="1"/>
          </p:cNvSpPr>
          <p:nvPr>
            <p:ph type="pic" sz="quarter" idx="11" hasCustomPrompt="1"/>
          </p:nvPr>
        </p:nvSpPr>
        <p:spPr>
          <a:xfrm>
            <a:off x="0" y="0"/>
            <a:ext cx="12192000" cy="6858000"/>
          </a:xfrm>
        </p:spPr>
        <p:txBody>
          <a:bodyPr/>
          <a:lstStyle>
            <a:lvl1pPr marL="342900" indent="-342900" algn="l">
              <a:buFont typeface="Arial" panose="020B0604020202020204" pitchFamily="34" charset="0"/>
              <a:buChar char="•"/>
              <a:defRPr/>
            </a:lvl1pPr>
            <a:lvl9pPr>
              <a:defRPr/>
            </a:lvl9pPr>
          </a:lstStyle>
          <a:p>
            <a:pPr marL="0" marR="0" lvl="0" indent="0" algn="ctr" defTabSz="914400" rtl="0" eaLnBrk="1" fontAlgn="auto" latinLnBrk="0" hangingPunct="1">
              <a:lnSpc>
                <a:spcPct val="100000"/>
              </a:lnSpc>
              <a:spcBef>
                <a:spcPts val="600"/>
              </a:spcBef>
              <a:spcAft>
                <a:spcPts val="600"/>
              </a:spcAft>
              <a:buClr>
                <a:srgbClr val="F49915"/>
              </a:buClr>
              <a:buSzTx/>
              <a:buFont typeface="Arial" panose="020B0604020202020204" pitchFamily="34" charset="0"/>
              <a:buNone/>
              <a:tabLst/>
              <a:defRPr/>
            </a:pPr>
            <a:r>
              <a:rPr lang="fi-FI"/>
              <a:t>                                                             Lisää tähän itse taustakuva: </a:t>
            </a:r>
            <a:br>
              <a:rPr lang="fi-FI"/>
            </a:br>
            <a:r>
              <a:rPr lang="fi-FI"/>
              <a:t>		                                                              Valitse tämä kehys -&gt; Lisää-välilehti -&gt; Kuvat</a:t>
            </a:r>
            <a:br>
              <a:rPr lang="fi-FI"/>
            </a:br>
            <a:endParaRPr lang="fi-FI"/>
          </a:p>
        </p:txBody>
      </p:sp>
      <p:sp>
        <p:nvSpPr>
          <p:cNvPr id="28" name="Tekstin paikkamerkki 27">
            <a:extLst>
              <a:ext uri="{FF2B5EF4-FFF2-40B4-BE49-F238E27FC236}">
                <a16:creationId xmlns:a16="http://schemas.microsoft.com/office/drawing/2014/main" id="{108DBD7D-FA10-6780-D63D-3F776700947E}"/>
              </a:ext>
              <a:ext uri="{C183D7F6-B498-43B3-948B-1728B52AA6E4}">
                <adec:decorative xmlns:adec="http://schemas.microsoft.com/office/drawing/2017/decorative" val="1"/>
              </a:ext>
            </a:extLst>
          </p:cNvPr>
          <p:cNvSpPr>
            <a:spLocks noGrp="1"/>
          </p:cNvSpPr>
          <p:nvPr>
            <p:ph type="body" sz="quarter" idx="13"/>
          </p:nvPr>
        </p:nvSpPr>
        <p:spPr>
          <a:xfrm flipH="1">
            <a:off x="5015880" y="2034000"/>
            <a:ext cx="7268400" cy="4824000"/>
          </a:xfrm>
          <a:prstGeom prst="round1Rect">
            <a:avLst>
              <a:gd name="adj" fmla="val 19753"/>
            </a:avLst>
          </a:prstGeom>
          <a:solidFill>
            <a:schemeClr val="bg2">
              <a:alpha val="90000"/>
            </a:schemeClr>
          </a:solidFill>
        </p:spPr>
        <p:txBody>
          <a:bodyPr>
            <a:normAutofit/>
          </a:bodyPr>
          <a:lstStyle>
            <a:lvl1pPr marL="0" indent="0">
              <a:buNone/>
              <a:defRPr sz="100">
                <a:solidFill>
                  <a:schemeClr val="bg2"/>
                </a:solidFill>
              </a:defRPr>
            </a:lvl1pPr>
          </a:lstStyle>
          <a:p>
            <a:pPr lvl="0"/>
            <a:endParaRPr lang="fi-FI"/>
          </a:p>
        </p:txBody>
      </p:sp>
      <p:sp>
        <p:nvSpPr>
          <p:cNvPr id="7" name="Otsikko 6">
            <a:extLst>
              <a:ext uri="{FF2B5EF4-FFF2-40B4-BE49-F238E27FC236}">
                <a16:creationId xmlns:a16="http://schemas.microsoft.com/office/drawing/2014/main" id="{717ABEAB-EB4F-E00B-DB07-B2B1D2DF7821}"/>
              </a:ext>
            </a:extLst>
          </p:cNvPr>
          <p:cNvSpPr>
            <a:spLocks noGrp="1"/>
          </p:cNvSpPr>
          <p:nvPr>
            <p:ph type="title"/>
          </p:nvPr>
        </p:nvSpPr>
        <p:spPr>
          <a:xfrm>
            <a:off x="5711281" y="2492896"/>
            <a:ext cx="5569296" cy="2448272"/>
          </a:xfrm>
        </p:spPr>
        <p:txBody>
          <a:bodyPr>
            <a:normAutofit/>
          </a:bodyPr>
          <a:lstStyle>
            <a:lvl1pPr algn="r">
              <a:defRPr sz="4400"/>
            </a:lvl1pPr>
          </a:lstStyle>
          <a:p>
            <a:r>
              <a:rPr lang="fi-FI"/>
              <a:t>Muokkaa </a:t>
            </a:r>
            <a:r>
              <a:rPr lang="fi-FI" err="1"/>
              <a:t>ots</a:t>
            </a:r>
            <a:r>
              <a:rPr lang="fi-FI"/>
              <a:t>. </a:t>
            </a:r>
            <a:r>
              <a:rPr lang="fi-FI" err="1"/>
              <a:t>perustyyl</a:t>
            </a:r>
            <a:r>
              <a:rPr lang="fi-FI"/>
              <a:t>. </a:t>
            </a:r>
            <a:r>
              <a:rPr lang="fi-FI" err="1"/>
              <a:t>napsautt</a:t>
            </a:r>
            <a:r>
              <a:rPr lang="fi-FI"/>
              <a:t>.</a:t>
            </a:r>
          </a:p>
        </p:txBody>
      </p:sp>
      <p:sp>
        <p:nvSpPr>
          <p:cNvPr id="10" name="Tekstin paikkamerkki 9">
            <a:extLst>
              <a:ext uri="{FF2B5EF4-FFF2-40B4-BE49-F238E27FC236}">
                <a16:creationId xmlns:a16="http://schemas.microsoft.com/office/drawing/2014/main" id="{CFADC52F-20A5-9024-706A-07535A281DD4}"/>
              </a:ext>
            </a:extLst>
          </p:cNvPr>
          <p:cNvSpPr>
            <a:spLocks noGrp="1"/>
          </p:cNvSpPr>
          <p:nvPr>
            <p:ph type="body" sz="quarter" idx="10" hasCustomPrompt="1"/>
          </p:nvPr>
        </p:nvSpPr>
        <p:spPr>
          <a:xfrm>
            <a:off x="5722524" y="5085184"/>
            <a:ext cx="5569296" cy="965570"/>
          </a:xfrm>
        </p:spPr>
        <p:txBody>
          <a:bodyPr/>
          <a:lstStyle>
            <a:lvl1pPr marL="0" indent="0" algn="r">
              <a:buNone/>
              <a:defRPr/>
            </a:lvl1pPr>
            <a:lvl2pPr marL="324000" indent="0">
              <a:buNone/>
              <a:defRPr/>
            </a:lvl2pPr>
            <a:lvl3pPr marL="900000" indent="0">
              <a:buNone/>
              <a:defRPr/>
            </a:lvl3pPr>
            <a:lvl4pPr marL="900000" indent="0">
              <a:buNone/>
              <a:defRPr/>
            </a:lvl4pPr>
            <a:lvl5pPr marL="900000" indent="0">
              <a:buNone/>
              <a:defRPr/>
            </a:lvl5pPr>
          </a:lstStyle>
          <a:p>
            <a:pPr lvl="0"/>
            <a:r>
              <a:rPr lang="fi-FI"/>
              <a:t>Nimi ja päivämäärä</a:t>
            </a:r>
          </a:p>
        </p:txBody>
      </p:sp>
      <p:sp>
        <p:nvSpPr>
          <p:cNvPr id="20" name="Tekstin paikkamerkki 19" descr="Logo, jossa oransseja, vihreitä ja sinisiä palloja sekä teksti Uudenmaan liitto Nylands förbund.">
            <a:extLst>
              <a:ext uri="{FF2B5EF4-FFF2-40B4-BE49-F238E27FC236}">
                <a16:creationId xmlns:a16="http://schemas.microsoft.com/office/drawing/2014/main" id="{35629790-AB3B-FE52-4EE2-81DA50F5A274}"/>
              </a:ext>
              <a:ext uri="{C183D7F6-B498-43B3-948B-1728B52AA6E4}">
                <adec:decorative xmlns:adec="http://schemas.microsoft.com/office/drawing/2017/decorative" val="0"/>
              </a:ext>
            </a:extLst>
          </p:cNvPr>
          <p:cNvSpPr>
            <a:spLocks noGrp="1"/>
          </p:cNvSpPr>
          <p:nvPr>
            <p:ph type="body" sz="quarter" idx="12" hasCustomPrompt="1"/>
          </p:nvPr>
        </p:nvSpPr>
        <p:spPr>
          <a:xfrm>
            <a:off x="0" y="0"/>
            <a:ext cx="2685600" cy="2653200"/>
          </a:xfrm>
          <a:blipFill>
            <a:blip r:embed="rId2">
              <a:extLst>
                <a:ext uri="{96DAC541-7B7A-43D3-8B79-37D633B846F1}">
                  <asvg:svgBlip xmlns:asvg="http://schemas.microsoft.com/office/drawing/2016/SVG/main" r:embed="rId3"/>
                </a:ext>
              </a:extLst>
            </a:blip>
            <a:stretch>
              <a:fillRect/>
            </a:stretch>
          </a:blipFill>
        </p:spPr>
        <p:txBody>
          <a:bodyPr>
            <a:normAutofit/>
          </a:bodyPr>
          <a:lstStyle>
            <a:lvl1pPr marL="0" indent="0">
              <a:buNone/>
              <a:defRPr sz="100">
                <a:solidFill>
                  <a:schemeClr val="bg1"/>
                </a:solidFill>
              </a:defRPr>
            </a:lvl1pPr>
          </a:lstStyle>
          <a:p>
            <a:pPr lvl="0"/>
            <a:r>
              <a:rPr lang="fi-FI"/>
              <a:t>	</a:t>
            </a:r>
          </a:p>
        </p:txBody>
      </p:sp>
    </p:spTree>
    <p:extLst>
      <p:ext uri="{BB962C8B-B14F-4D97-AF65-F5344CB8AC3E}">
        <p14:creationId xmlns:p14="http://schemas.microsoft.com/office/powerpoint/2010/main" val="18281126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Aloitusdia, ENGLANTI">
    <p:spTree>
      <p:nvGrpSpPr>
        <p:cNvPr id="1" name=""/>
        <p:cNvGrpSpPr/>
        <p:nvPr/>
      </p:nvGrpSpPr>
      <p:grpSpPr>
        <a:xfrm>
          <a:off x="0" y="0"/>
          <a:ext cx="0" cy="0"/>
          <a:chOff x="0" y="0"/>
          <a:chExt cx="0" cy="0"/>
        </a:xfrm>
      </p:grpSpPr>
      <p:pic>
        <p:nvPicPr>
          <p:cNvPr id="12" name="Kuva 11">
            <a:extLst>
              <a:ext uri="{FF2B5EF4-FFF2-40B4-BE49-F238E27FC236}">
                <a16:creationId xmlns:a16="http://schemas.microsoft.com/office/drawing/2014/main" id="{739E815D-3442-54BE-4735-E6F736410921}"/>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8886" y="-17397"/>
            <a:ext cx="12242295" cy="6886290"/>
          </a:xfrm>
          <a:prstGeom prst="rect">
            <a:avLst/>
          </a:prstGeom>
        </p:spPr>
      </p:pic>
      <p:sp>
        <p:nvSpPr>
          <p:cNvPr id="5" name="Vapaamuotoinen: Muoto 4">
            <a:extLst>
              <a:ext uri="{FF2B5EF4-FFF2-40B4-BE49-F238E27FC236}">
                <a16:creationId xmlns:a16="http://schemas.microsoft.com/office/drawing/2014/main" id="{0ECCBE9B-B089-6A91-958A-B2CD930026BF}"/>
              </a:ext>
              <a:ext uri="{C183D7F6-B498-43B3-948B-1728B52AA6E4}">
                <adec:decorative xmlns:adec="http://schemas.microsoft.com/office/drawing/2017/decorative" val="1"/>
              </a:ext>
            </a:extLst>
          </p:cNvPr>
          <p:cNvSpPr/>
          <p:nvPr userDrawn="1"/>
        </p:nvSpPr>
        <p:spPr>
          <a:xfrm>
            <a:off x="5230386" y="2134838"/>
            <a:ext cx="7063513" cy="4734055"/>
          </a:xfrm>
          <a:custGeom>
            <a:avLst/>
            <a:gdLst>
              <a:gd name="connsiteX0" fmla="*/ 1325506 w 7063513"/>
              <a:gd name="connsiteY0" fmla="*/ 0 h 4734055"/>
              <a:gd name="connsiteX1" fmla="*/ 7063513 w 7063513"/>
              <a:gd name="connsiteY1" fmla="*/ 0 h 4734055"/>
              <a:gd name="connsiteX2" fmla="*/ 7063513 w 7063513"/>
              <a:gd name="connsiteY2" fmla="*/ 4734055 h 4734055"/>
              <a:gd name="connsiteX3" fmla="*/ 0 w 7063513"/>
              <a:gd name="connsiteY3" fmla="*/ 4734055 h 4734055"/>
              <a:gd name="connsiteX4" fmla="*/ 0 w 7063513"/>
              <a:gd name="connsiteY4" fmla="*/ 1428496 h 4734055"/>
              <a:gd name="connsiteX5" fmla="*/ 1325506 w 7063513"/>
              <a:gd name="connsiteY5" fmla="*/ 0 h 473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63513" h="4734055">
                <a:moveTo>
                  <a:pt x="1325506" y="0"/>
                </a:moveTo>
                <a:lnTo>
                  <a:pt x="7063513" y="0"/>
                </a:lnTo>
                <a:lnTo>
                  <a:pt x="7063513" y="4734055"/>
                </a:lnTo>
                <a:lnTo>
                  <a:pt x="0" y="4734055"/>
                </a:lnTo>
                <a:lnTo>
                  <a:pt x="0" y="1428496"/>
                </a:lnTo>
                <a:cubicBezTo>
                  <a:pt x="0" y="639560"/>
                  <a:pt x="593448" y="0"/>
                  <a:pt x="1325506" y="0"/>
                </a:cubicBezTo>
                <a:close/>
              </a:path>
            </a:pathLst>
          </a:custGeom>
          <a:solidFill>
            <a:srgbClr val="EBEBE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i-FI"/>
          </a:p>
        </p:txBody>
      </p:sp>
      <p:grpSp>
        <p:nvGrpSpPr>
          <p:cNvPr id="9" name="Ryhmä 8">
            <a:extLst>
              <a:ext uri="{FF2B5EF4-FFF2-40B4-BE49-F238E27FC236}">
                <a16:creationId xmlns:a16="http://schemas.microsoft.com/office/drawing/2014/main" id="{111255F0-F894-5464-35C8-BAA4C010C86F}"/>
              </a:ext>
              <a:ext uri="{C183D7F6-B498-43B3-948B-1728B52AA6E4}">
                <adec:decorative xmlns:adec="http://schemas.microsoft.com/office/drawing/2017/decorative" val="1"/>
              </a:ext>
            </a:extLst>
          </p:cNvPr>
          <p:cNvGrpSpPr/>
          <p:nvPr userDrawn="1"/>
        </p:nvGrpSpPr>
        <p:grpSpPr>
          <a:xfrm>
            <a:off x="-79206" y="-18203"/>
            <a:ext cx="2683621" cy="2654021"/>
            <a:chOff x="-79206" y="-18203"/>
            <a:chExt cx="2683621" cy="2654021"/>
          </a:xfrm>
        </p:grpSpPr>
        <p:sp>
          <p:nvSpPr>
            <p:cNvPr id="14" name="Vapaamuotoinen: Muoto 13">
              <a:extLst>
                <a:ext uri="{FF2B5EF4-FFF2-40B4-BE49-F238E27FC236}">
                  <a16:creationId xmlns:a16="http://schemas.microsoft.com/office/drawing/2014/main" id="{4FCE9CED-4FD2-7D93-1990-427B4146006C}"/>
                </a:ext>
              </a:extLst>
            </p:cNvPr>
            <p:cNvSpPr/>
            <p:nvPr userDrawn="1"/>
          </p:nvSpPr>
          <p:spPr>
            <a:xfrm flipH="1">
              <a:off x="-79206" y="-18203"/>
              <a:ext cx="2683621" cy="2654021"/>
            </a:xfrm>
            <a:custGeom>
              <a:avLst/>
              <a:gdLst>
                <a:gd name="connsiteX0" fmla="*/ 0 w 2683621"/>
                <a:gd name="connsiteY0" fmla="*/ 0 h 2654021"/>
                <a:gd name="connsiteX1" fmla="*/ 2683621 w 2683621"/>
                <a:gd name="connsiteY1" fmla="*/ 0 h 2654021"/>
                <a:gd name="connsiteX2" fmla="*/ 2683621 w 2683621"/>
                <a:gd name="connsiteY2" fmla="*/ 2375890 h 2654021"/>
                <a:gd name="connsiteX3" fmla="*/ 890061 w 2683621"/>
                <a:gd name="connsiteY3" fmla="*/ 2649669 h 2654021"/>
                <a:gd name="connsiteX4" fmla="*/ 322553 w 2683621"/>
                <a:gd name="connsiteY4" fmla="*/ 2113082 h 2654021"/>
                <a:gd name="connsiteX5" fmla="*/ 0 w 2683621"/>
                <a:gd name="connsiteY5" fmla="*/ 0 h 2654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83621" h="2654021">
                  <a:moveTo>
                    <a:pt x="0" y="0"/>
                  </a:moveTo>
                  <a:lnTo>
                    <a:pt x="2683621" y="0"/>
                  </a:lnTo>
                  <a:lnTo>
                    <a:pt x="2683621" y="2375890"/>
                  </a:lnTo>
                  <a:lnTo>
                    <a:pt x="890061" y="2649669"/>
                  </a:lnTo>
                  <a:cubicBezTo>
                    <a:pt x="627978" y="2689675"/>
                    <a:pt x="373896" y="2449437"/>
                    <a:pt x="322553" y="2113082"/>
                  </a:cubicBezTo>
                  <a:lnTo>
                    <a:pt x="0" y="0"/>
                  </a:lnTo>
                  <a:close/>
                </a:path>
              </a:pathLst>
            </a:cu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i-FI"/>
            </a:p>
          </p:txBody>
        </p:sp>
        <p:pic>
          <p:nvPicPr>
            <p:cNvPr id="4" name="Kuva 3">
              <a:extLst>
                <a:ext uri="{FF2B5EF4-FFF2-40B4-BE49-F238E27FC236}">
                  <a16:creationId xmlns:a16="http://schemas.microsoft.com/office/drawing/2014/main" id="{3D948663-0DAE-5884-3A77-CC13984C65D3}"/>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335360" y="361364"/>
              <a:ext cx="1477631" cy="1590916"/>
            </a:xfrm>
            <a:prstGeom prst="rect">
              <a:avLst/>
            </a:prstGeom>
          </p:spPr>
        </p:pic>
      </p:grpSp>
      <p:sp>
        <p:nvSpPr>
          <p:cNvPr id="7" name="Otsikko 6">
            <a:extLst>
              <a:ext uri="{FF2B5EF4-FFF2-40B4-BE49-F238E27FC236}">
                <a16:creationId xmlns:a16="http://schemas.microsoft.com/office/drawing/2014/main" id="{717ABEAB-EB4F-E00B-DB07-B2B1D2DF7821}"/>
              </a:ext>
            </a:extLst>
          </p:cNvPr>
          <p:cNvSpPr>
            <a:spLocks noGrp="1"/>
          </p:cNvSpPr>
          <p:nvPr>
            <p:ph type="title"/>
          </p:nvPr>
        </p:nvSpPr>
        <p:spPr>
          <a:xfrm>
            <a:off x="5865113" y="2402355"/>
            <a:ext cx="5688632" cy="2592288"/>
          </a:xfrm>
        </p:spPr>
        <p:txBody>
          <a:bodyPr>
            <a:noAutofit/>
          </a:bodyPr>
          <a:lstStyle>
            <a:lvl1pPr algn="r">
              <a:defRPr sz="4800"/>
            </a:lvl1pPr>
          </a:lstStyle>
          <a:p>
            <a:r>
              <a:rPr lang="fi-FI"/>
              <a:t>Muokkaa </a:t>
            </a:r>
            <a:r>
              <a:rPr lang="fi-FI" err="1"/>
              <a:t>ots</a:t>
            </a:r>
            <a:r>
              <a:rPr lang="fi-FI"/>
              <a:t>. </a:t>
            </a:r>
            <a:r>
              <a:rPr lang="fi-FI" err="1"/>
              <a:t>perustyyl</a:t>
            </a:r>
            <a:r>
              <a:rPr lang="fi-FI"/>
              <a:t>. </a:t>
            </a:r>
            <a:r>
              <a:rPr lang="fi-FI" err="1"/>
              <a:t>napsautt</a:t>
            </a:r>
            <a:r>
              <a:rPr lang="fi-FI"/>
              <a:t>.</a:t>
            </a:r>
          </a:p>
        </p:txBody>
      </p:sp>
      <p:sp>
        <p:nvSpPr>
          <p:cNvPr id="10" name="Tekstin paikkamerkki 9">
            <a:extLst>
              <a:ext uri="{FF2B5EF4-FFF2-40B4-BE49-F238E27FC236}">
                <a16:creationId xmlns:a16="http://schemas.microsoft.com/office/drawing/2014/main" id="{CFADC52F-20A5-9024-706A-07535A281DD4}"/>
              </a:ext>
            </a:extLst>
          </p:cNvPr>
          <p:cNvSpPr>
            <a:spLocks noGrp="1"/>
          </p:cNvSpPr>
          <p:nvPr>
            <p:ph type="body" sz="quarter" idx="10" hasCustomPrompt="1"/>
          </p:nvPr>
        </p:nvSpPr>
        <p:spPr>
          <a:xfrm>
            <a:off x="5820458" y="5157191"/>
            <a:ext cx="5688632" cy="914743"/>
          </a:xfrm>
        </p:spPr>
        <p:txBody>
          <a:bodyPr anchor="ctr" anchorCtr="0"/>
          <a:lstStyle>
            <a:lvl1pPr marL="0" indent="0" algn="r">
              <a:buNone/>
              <a:defRPr/>
            </a:lvl1pPr>
            <a:lvl2pPr marL="324000" indent="0">
              <a:buNone/>
              <a:defRPr/>
            </a:lvl2pPr>
            <a:lvl3pPr marL="900000" indent="0">
              <a:buNone/>
              <a:defRPr/>
            </a:lvl3pPr>
            <a:lvl4pPr marL="900000" indent="0">
              <a:buNone/>
              <a:defRPr/>
            </a:lvl4pPr>
            <a:lvl5pPr marL="900000" indent="0">
              <a:buNone/>
              <a:defRPr/>
            </a:lvl5pPr>
          </a:lstStyle>
          <a:p>
            <a:pPr lvl="0"/>
            <a:r>
              <a:rPr lang="fi-FI"/>
              <a:t>Nimi ja päivämäärä</a:t>
            </a:r>
          </a:p>
        </p:txBody>
      </p:sp>
    </p:spTree>
    <p:extLst>
      <p:ext uri="{BB962C8B-B14F-4D97-AF65-F5344CB8AC3E}">
        <p14:creationId xmlns:p14="http://schemas.microsoft.com/office/powerpoint/2010/main" val="28969247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Aloitusdia, ENGLANTI, Hanko">
    <p:spTree>
      <p:nvGrpSpPr>
        <p:cNvPr id="1" name=""/>
        <p:cNvGrpSpPr/>
        <p:nvPr/>
      </p:nvGrpSpPr>
      <p:grpSpPr>
        <a:xfrm>
          <a:off x="0" y="0"/>
          <a:ext cx="0" cy="0"/>
          <a:chOff x="0" y="0"/>
          <a:chExt cx="0" cy="0"/>
        </a:xfrm>
      </p:grpSpPr>
      <p:pic>
        <p:nvPicPr>
          <p:cNvPr id="12" name="Kuva 11">
            <a:extLst>
              <a:ext uri="{FF2B5EF4-FFF2-40B4-BE49-F238E27FC236}">
                <a16:creationId xmlns:a16="http://schemas.microsoft.com/office/drawing/2014/main" id="{739E815D-3442-54BE-4735-E6F736410921}"/>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l="12" r="12"/>
          <a:stretch/>
        </p:blipFill>
        <p:spPr>
          <a:xfrm>
            <a:off x="-33864" y="-19855"/>
            <a:ext cx="12259729" cy="6897710"/>
          </a:xfrm>
          <a:prstGeom prst="rect">
            <a:avLst/>
          </a:prstGeom>
        </p:spPr>
      </p:pic>
      <p:sp>
        <p:nvSpPr>
          <p:cNvPr id="6" name="Vapaamuotoinen: Muoto 5">
            <a:extLst>
              <a:ext uri="{FF2B5EF4-FFF2-40B4-BE49-F238E27FC236}">
                <a16:creationId xmlns:a16="http://schemas.microsoft.com/office/drawing/2014/main" id="{2AD0DB04-2C0E-B62E-BEEE-CF721A3FA191}"/>
              </a:ext>
              <a:ext uri="{C183D7F6-B498-43B3-948B-1728B52AA6E4}">
                <adec:decorative xmlns:adec="http://schemas.microsoft.com/office/drawing/2017/decorative" val="1"/>
              </a:ext>
            </a:extLst>
          </p:cNvPr>
          <p:cNvSpPr/>
          <p:nvPr userDrawn="1"/>
        </p:nvSpPr>
        <p:spPr>
          <a:xfrm>
            <a:off x="-57800" y="2160239"/>
            <a:ext cx="7423553" cy="4725144"/>
          </a:xfrm>
          <a:custGeom>
            <a:avLst/>
            <a:gdLst>
              <a:gd name="connsiteX0" fmla="*/ 0 w 7423553"/>
              <a:gd name="connsiteY0" fmla="*/ 0 h 4725144"/>
              <a:gd name="connsiteX1" fmla="*/ 6030484 w 7423553"/>
              <a:gd name="connsiteY1" fmla="*/ 0 h 4725144"/>
              <a:gd name="connsiteX2" fmla="*/ 7423553 w 7423553"/>
              <a:gd name="connsiteY2" fmla="*/ 1428496 h 4725144"/>
              <a:gd name="connsiteX3" fmla="*/ 7423553 w 7423553"/>
              <a:gd name="connsiteY3" fmla="*/ 4725144 h 4725144"/>
              <a:gd name="connsiteX4" fmla="*/ 0 w 7423553"/>
              <a:gd name="connsiteY4" fmla="*/ 4725144 h 4725144"/>
              <a:gd name="connsiteX5" fmla="*/ 0 w 7423553"/>
              <a:gd name="connsiteY5" fmla="*/ 0 h 4725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23553" h="4725144">
                <a:moveTo>
                  <a:pt x="0" y="0"/>
                </a:moveTo>
                <a:lnTo>
                  <a:pt x="6030484" y="0"/>
                </a:lnTo>
                <a:cubicBezTo>
                  <a:pt x="6799856" y="0"/>
                  <a:pt x="7423553" y="639560"/>
                  <a:pt x="7423553" y="1428496"/>
                </a:cubicBezTo>
                <a:lnTo>
                  <a:pt x="7423553" y="4725144"/>
                </a:lnTo>
                <a:lnTo>
                  <a:pt x="0" y="4725144"/>
                </a:lnTo>
                <a:lnTo>
                  <a:pt x="0" y="0"/>
                </a:lnTo>
                <a:close/>
              </a:path>
            </a:pathLst>
          </a:custGeom>
          <a:solidFill>
            <a:srgbClr val="EBEBE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i-FI"/>
          </a:p>
        </p:txBody>
      </p:sp>
      <p:sp>
        <p:nvSpPr>
          <p:cNvPr id="14" name="Vapaamuotoinen: Muoto 13">
            <a:extLst>
              <a:ext uri="{FF2B5EF4-FFF2-40B4-BE49-F238E27FC236}">
                <a16:creationId xmlns:a16="http://schemas.microsoft.com/office/drawing/2014/main" id="{4FCE9CED-4FD2-7D93-1990-427B4146006C}"/>
              </a:ext>
              <a:ext uri="{C183D7F6-B498-43B3-948B-1728B52AA6E4}">
                <adec:decorative xmlns:adec="http://schemas.microsoft.com/office/drawing/2017/decorative" val="1"/>
              </a:ext>
            </a:extLst>
          </p:cNvPr>
          <p:cNvSpPr/>
          <p:nvPr userDrawn="1"/>
        </p:nvSpPr>
        <p:spPr>
          <a:xfrm>
            <a:off x="9533059" y="-27383"/>
            <a:ext cx="2683621" cy="2654021"/>
          </a:xfrm>
          <a:custGeom>
            <a:avLst/>
            <a:gdLst>
              <a:gd name="connsiteX0" fmla="*/ 0 w 2683621"/>
              <a:gd name="connsiteY0" fmla="*/ 0 h 2654021"/>
              <a:gd name="connsiteX1" fmla="*/ 2683621 w 2683621"/>
              <a:gd name="connsiteY1" fmla="*/ 0 h 2654021"/>
              <a:gd name="connsiteX2" fmla="*/ 2683621 w 2683621"/>
              <a:gd name="connsiteY2" fmla="*/ 2375890 h 2654021"/>
              <a:gd name="connsiteX3" fmla="*/ 890061 w 2683621"/>
              <a:gd name="connsiteY3" fmla="*/ 2649669 h 2654021"/>
              <a:gd name="connsiteX4" fmla="*/ 322553 w 2683621"/>
              <a:gd name="connsiteY4" fmla="*/ 2113082 h 2654021"/>
              <a:gd name="connsiteX5" fmla="*/ 0 w 2683621"/>
              <a:gd name="connsiteY5" fmla="*/ 0 h 2654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83621" h="2654021">
                <a:moveTo>
                  <a:pt x="0" y="0"/>
                </a:moveTo>
                <a:lnTo>
                  <a:pt x="2683621" y="0"/>
                </a:lnTo>
                <a:lnTo>
                  <a:pt x="2683621" y="2375890"/>
                </a:lnTo>
                <a:lnTo>
                  <a:pt x="890061" y="2649669"/>
                </a:lnTo>
                <a:cubicBezTo>
                  <a:pt x="627978" y="2689675"/>
                  <a:pt x="373896" y="2449437"/>
                  <a:pt x="322553" y="2113082"/>
                </a:cubicBezTo>
                <a:lnTo>
                  <a:pt x="0" y="0"/>
                </a:lnTo>
                <a:close/>
              </a:path>
            </a:pathLst>
          </a:custGeom>
          <a:solidFill>
            <a:schemeClr val="bg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i-FI"/>
          </a:p>
        </p:txBody>
      </p:sp>
      <p:pic>
        <p:nvPicPr>
          <p:cNvPr id="4" name="Kuva 3">
            <a:extLst>
              <a:ext uri="{FF2B5EF4-FFF2-40B4-BE49-F238E27FC236}">
                <a16:creationId xmlns:a16="http://schemas.microsoft.com/office/drawing/2014/main" id="{3D948663-0DAE-5884-3A77-CC13984C65D3}"/>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10200456" y="455029"/>
            <a:ext cx="1477631" cy="1590916"/>
          </a:xfrm>
          <a:prstGeom prst="rect">
            <a:avLst/>
          </a:prstGeom>
        </p:spPr>
      </p:pic>
      <p:sp>
        <p:nvSpPr>
          <p:cNvPr id="7" name="Otsikko 6">
            <a:extLst>
              <a:ext uri="{FF2B5EF4-FFF2-40B4-BE49-F238E27FC236}">
                <a16:creationId xmlns:a16="http://schemas.microsoft.com/office/drawing/2014/main" id="{717ABEAB-EB4F-E00B-DB07-B2B1D2DF7821}"/>
              </a:ext>
            </a:extLst>
          </p:cNvPr>
          <p:cNvSpPr>
            <a:spLocks noGrp="1"/>
          </p:cNvSpPr>
          <p:nvPr>
            <p:ph type="title"/>
          </p:nvPr>
        </p:nvSpPr>
        <p:spPr>
          <a:xfrm>
            <a:off x="679050" y="2420887"/>
            <a:ext cx="5688632" cy="2864635"/>
          </a:xfrm>
        </p:spPr>
        <p:txBody>
          <a:bodyPr>
            <a:normAutofit/>
          </a:bodyPr>
          <a:lstStyle>
            <a:lvl1pPr>
              <a:defRPr sz="4800"/>
            </a:lvl1pPr>
          </a:lstStyle>
          <a:p>
            <a:r>
              <a:rPr lang="fi-FI"/>
              <a:t>Muokkaa </a:t>
            </a:r>
            <a:r>
              <a:rPr lang="fi-FI" err="1"/>
              <a:t>ots</a:t>
            </a:r>
            <a:r>
              <a:rPr lang="fi-FI"/>
              <a:t>. </a:t>
            </a:r>
            <a:r>
              <a:rPr lang="fi-FI" err="1"/>
              <a:t>perustyyl</a:t>
            </a:r>
            <a:r>
              <a:rPr lang="fi-FI"/>
              <a:t>. </a:t>
            </a:r>
            <a:r>
              <a:rPr lang="fi-FI" err="1"/>
              <a:t>napsautt</a:t>
            </a:r>
            <a:r>
              <a:rPr lang="fi-FI"/>
              <a:t>.</a:t>
            </a:r>
          </a:p>
        </p:txBody>
      </p:sp>
      <p:sp>
        <p:nvSpPr>
          <p:cNvPr id="10" name="Tekstin paikkamerkki 9">
            <a:extLst>
              <a:ext uri="{FF2B5EF4-FFF2-40B4-BE49-F238E27FC236}">
                <a16:creationId xmlns:a16="http://schemas.microsoft.com/office/drawing/2014/main" id="{CFADC52F-20A5-9024-706A-07535A281DD4}"/>
              </a:ext>
            </a:extLst>
          </p:cNvPr>
          <p:cNvSpPr>
            <a:spLocks noGrp="1"/>
          </p:cNvSpPr>
          <p:nvPr>
            <p:ph type="body" sz="quarter" idx="10" hasCustomPrompt="1"/>
          </p:nvPr>
        </p:nvSpPr>
        <p:spPr>
          <a:xfrm>
            <a:off x="679050" y="5400072"/>
            <a:ext cx="5688632" cy="864096"/>
          </a:xfrm>
        </p:spPr>
        <p:txBody>
          <a:bodyPr anchor="ctr" anchorCtr="0"/>
          <a:lstStyle>
            <a:lvl1pPr marL="0" indent="0">
              <a:buNone/>
              <a:defRPr/>
            </a:lvl1pPr>
            <a:lvl2pPr marL="324000" indent="0">
              <a:buNone/>
              <a:defRPr/>
            </a:lvl2pPr>
            <a:lvl3pPr marL="900000" indent="0">
              <a:buNone/>
              <a:defRPr/>
            </a:lvl3pPr>
            <a:lvl4pPr marL="900000" indent="0">
              <a:buNone/>
              <a:defRPr/>
            </a:lvl4pPr>
            <a:lvl5pPr marL="900000" indent="0">
              <a:buNone/>
              <a:defRPr/>
            </a:lvl5pPr>
          </a:lstStyle>
          <a:p>
            <a:pPr lvl="0"/>
            <a:r>
              <a:rPr lang="fi-FI"/>
              <a:t>Nimi ja päivämäärä</a:t>
            </a:r>
          </a:p>
        </p:txBody>
      </p:sp>
    </p:spTree>
    <p:extLst>
      <p:ext uri="{BB962C8B-B14F-4D97-AF65-F5344CB8AC3E}">
        <p14:creationId xmlns:p14="http://schemas.microsoft.com/office/powerpoint/2010/main" val="689755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kstisisältö, kuva oikealla">
    <p:spTree>
      <p:nvGrpSpPr>
        <p:cNvPr id="1" name=""/>
        <p:cNvGrpSpPr/>
        <p:nvPr/>
      </p:nvGrpSpPr>
      <p:grpSpPr>
        <a:xfrm>
          <a:off x="0" y="0"/>
          <a:ext cx="0" cy="0"/>
          <a:chOff x="0" y="0"/>
          <a:chExt cx="0" cy="0"/>
        </a:xfrm>
      </p:grpSpPr>
      <p:sp>
        <p:nvSpPr>
          <p:cNvPr id="8" name="Kuvan paikkamerkki 7">
            <a:extLst>
              <a:ext uri="{FF2B5EF4-FFF2-40B4-BE49-F238E27FC236}">
                <a16:creationId xmlns:a16="http://schemas.microsoft.com/office/drawing/2014/main" id="{62D17FDE-4544-42B4-5581-C60C1501E9B6}"/>
              </a:ext>
              <a:ext uri="{C183D7F6-B498-43B3-948B-1728B52AA6E4}">
                <adec:decorative xmlns:adec="http://schemas.microsoft.com/office/drawing/2017/decorative" val="1"/>
              </a:ext>
            </a:extLst>
          </p:cNvPr>
          <p:cNvSpPr>
            <a:spLocks noGrp="1"/>
          </p:cNvSpPr>
          <p:nvPr>
            <p:ph type="pic" sz="quarter" idx="12" hasCustomPrompt="1"/>
          </p:nvPr>
        </p:nvSpPr>
        <p:spPr>
          <a:xfrm>
            <a:off x="6972000" y="0"/>
            <a:ext cx="5220000" cy="6858000"/>
          </a:xfrm>
          <a:custGeom>
            <a:avLst/>
            <a:gdLst>
              <a:gd name="connsiteX0" fmla="*/ 0 w 5220000"/>
              <a:gd name="connsiteY0" fmla="*/ 0 h 6858000"/>
              <a:gd name="connsiteX1" fmla="*/ 5220000 w 5220000"/>
              <a:gd name="connsiteY1" fmla="*/ 0 h 6858000"/>
              <a:gd name="connsiteX2" fmla="*/ 5220000 w 5220000"/>
              <a:gd name="connsiteY2" fmla="*/ 6858000 h 6858000"/>
              <a:gd name="connsiteX3" fmla="*/ 1284240 w 5220000"/>
              <a:gd name="connsiteY3" fmla="*/ 6858000 h 6858000"/>
              <a:gd name="connsiteX4" fmla="*/ 1284240 w 5220000"/>
              <a:gd name="connsiteY4" fmla="*/ 1942000 h 6858000"/>
              <a:gd name="connsiteX5" fmla="*/ 9798 w 5220000"/>
              <a:gd name="connsiteY5" fmla="*/ 620688 h 6858000"/>
              <a:gd name="connsiteX6" fmla="*/ 0 w 5220000"/>
              <a:gd name="connsiteY6" fmla="*/ 62068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20000" h="6858000">
                <a:moveTo>
                  <a:pt x="0" y="0"/>
                </a:moveTo>
                <a:lnTo>
                  <a:pt x="5220000" y="0"/>
                </a:lnTo>
                <a:lnTo>
                  <a:pt x="5220000" y="6858000"/>
                </a:lnTo>
                <a:lnTo>
                  <a:pt x="1284240" y="6858000"/>
                </a:lnTo>
                <a:lnTo>
                  <a:pt x="1284240" y="1942000"/>
                </a:lnTo>
                <a:cubicBezTo>
                  <a:pt x="1284240" y="1212260"/>
                  <a:pt x="713654" y="620688"/>
                  <a:pt x="9798" y="620688"/>
                </a:cubicBezTo>
                <a:lnTo>
                  <a:pt x="0" y="620688"/>
                </a:lnTo>
                <a:close/>
              </a:path>
            </a:pathLst>
          </a:custGeom>
        </p:spPr>
        <p:txBody>
          <a:bodyPr wrap="square">
            <a:noAutofit/>
          </a:bodyPr>
          <a:lstStyle>
            <a:lvl1pPr>
              <a:defRPr/>
            </a:lvl1pPr>
          </a:lstStyle>
          <a:p>
            <a:r>
              <a:rPr lang="fi-FI"/>
              <a:t>Kuvan lisääminen: valitse tämä kehys-&gt; Lisää-välilehti-&gt;Kuvat</a:t>
            </a:r>
          </a:p>
        </p:txBody>
      </p:sp>
      <p:sp>
        <p:nvSpPr>
          <p:cNvPr id="9" name="Vapaamuotoinen: Muoto 8">
            <a:extLst>
              <a:ext uri="{FF2B5EF4-FFF2-40B4-BE49-F238E27FC236}">
                <a16:creationId xmlns:a16="http://schemas.microsoft.com/office/drawing/2014/main" id="{C8AE9F03-8D7B-40A8-96FB-CBC0F4A1E8FA}"/>
              </a:ext>
              <a:ext uri="{C183D7F6-B498-43B3-948B-1728B52AA6E4}">
                <adec:decorative xmlns:adec="http://schemas.microsoft.com/office/drawing/2017/decorative" val="1"/>
              </a:ext>
            </a:extLst>
          </p:cNvPr>
          <p:cNvSpPr>
            <a:spLocks/>
          </p:cNvSpPr>
          <p:nvPr userDrawn="1"/>
        </p:nvSpPr>
        <p:spPr>
          <a:xfrm>
            <a:off x="0" y="620688"/>
            <a:ext cx="8256240" cy="6237312"/>
          </a:xfrm>
          <a:custGeom>
            <a:avLst/>
            <a:gdLst>
              <a:gd name="connsiteX0" fmla="*/ 0 w 7835756"/>
              <a:gd name="connsiteY0" fmla="*/ 0 h 5703819"/>
              <a:gd name="connsiteX1" fmla="*/ 6626220 w 7835756"/>
              <a:gd name="connsiteY1" fmla="*/ 0 h 5703819"/>
              <a:gd name="connsiteX2" fmla="*/ 7835756 w 7835756"/>
              <a:gd name="connsiteY2" fmla="*/ 1208297 h 5703819"/>
              <a:gd name="connsiteX3" fmla="*/ 7835756 w 7835756"/>
              <a:gd name="connsiteY3" fmla="*/ 5703819 h 5703819"/>
              <a:gd name="connsiteX4" fmla="*/ 802803 w 7835756"/>
              <a:gd name="connsiteY4" fmla="*/ 5703819 h 5703819"/>
              <a:gd name="connsiteX5" fmla="*/ 0 w 7835756"/>
              <a:gd name="connsiteY5" fmla="*/ 5699444 h 5703819"/>
              <a:gd name="connsiteX6" fmla="*/ 0 w 7835756"/>
              <a:gd name="connsiteY6" fmla="*/ 0 h 5703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35756" h="5703819">
                <a:moveTo>
                  <a:pt x="0" y="0"/>
                </a:moveTo>
                <a:lnTo>
                  <a:pt x="6626220" y="0"/>
                </a:lnTo>
                <a:cubicBezTo>
                  <a:pt x="7294229" y="0"/>
                  <a:pt x="7835756" y="540973"/>
                  <a:pt x="7835756" y="1208297"/>
                </a:cubicBezTo>
                <a:lnTo>
                  <a:pt x="7835756" y="5703819"/>
                </a:lnTo>
                <a:lnTo>
                  <a:pt x="802803" y="5703819"/>
                </a:lnTo>
                <a:lnTo>
                  <a:pt x="0" y="5699444"/>
                </a:lnTo>
                <a:lnTo>
                  <a:pt x="0" y="0"/>
                </a:lnTo>
                <a:close/>
              </a:path>
            </a:pathLst>
          </a:cu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i-FI"/>
          </a:p>
        </p:txBody>
      </p:sp>
      <p:sp>
        <p:nvSpPr>
          <p:cNvPr id="4" name="Dian numeron paikkamerkki 3">
            <a:extLst>
              <a:ext uri="{FF2B5EF4-FFF2-40B4-BE49-F238E27FC236}">
                <a16:creationId xmlns:a16="http://schemas.microsoft.com/office/drawing/2014/main" id="{69C03D2D-8177-0B5F-DA63-9554F5D5D4AA}"/>
              </a:ext>
              <a:ext uri="{C183D7F6-B498-43B3-948B-1728B52AA6E4}">
                <adec:decorative xmlns:adec="http://schemas.microsoft.com/office/drawing/2017/decorative" val="1"/>
              </a:ext>
            </a:extLst>
          </p:cNvPr>
          <p:cNvSpPr>
            <a:spLocks noGrp="1"/>
          </p:cNvSpPr>
          <p:nvPr userDrawn="1">
            <p:ph type="sldNum" sz="quarter" idx="11"/>
          </p:nvPr>
        </p:nvSpPr>
        <p:spPr/>
        <p:txBody>
          <a:bodyPr/>
          <a:lstStyle/>
          <a:p>
            <a:fld id="{A807F21D-6A63-4E75-89AA-A3F521749085}" type="slidenum">
              <a:rPr lang="fi-FI" smtClean="0"/>
              <a:pPr/>
              <a:t>‹#›</a:t>
            </a:fld>
            <a:endParaRPr lang="fi-FI"/>
          </a:p>
        </p:txBody>
      </p:sp>
      <p:sp>
        <p:nvSpPr>
          <p:cNvPr id="2" name="Otsikko 1">
            <a:extLst>
              <a:ext uri="{FF2B5EF4-FFF2-40B4-BE49-F238E27FC236}">
                <a16:creationId xmlns:a16="http://schemas.microsoft.com/office/drawing/2014/main" id="{5CB23565-63C5-0CD3-7444-DA9FC92328AA}"/>
              </a:ext>
            </a:extLst>
          </p:cNvPr>
          <p:cNvSpPr>
            <a:spLocks noGrp="1"/>
          </p:cNvSpPr>
          <p:nvPr userDrawn="1">
            <p:ph type="title"/>
          </p:nvPr>
        </p:nvSpPr>
        <p:spPr>
          <a:xfrm>
            <a:off x="479376" y="908720"/>
            <a:ext cx="6768752" cy="1440160"/>
          </a:xfrm>
        </p:spPr>
        <p:txBody>
          <a:bodyPr/>
          <a:lstStyle/>
          <a:p>
            <a:r>
              <a:rPr lang="fi-FI"/>
              <a:t>Muokkaa </a:t>
            </a:r>
            <a:r>
              <a:rPr lang="fi-FI" err="1"/>
              <a:t>ots</a:t>
            </a:r>
            <a:r>
              <a:rPr lang="fi-FI"/>
              <a:t>. </a:t>
            </a:r>
            <a:r>
              <a:rPr lang="fi-FI" err="1"/>
              <a:t>perustyyl</a:t>
            </a:r>
            <a:r>
              <a:rPr lang="fi-FI"/>
              <a:t>. </a:t>
            </a:r>
            <a:r>
              <a:rPr lang="fi-FI" err="1"/>
              <a:t>napsautt</a:t>
            </a:r>
            <a:r>
              <a:rPr lang="fi-FI"/>
              <a:t>.</a:t>
            </a:r>
          </a:p>
        </p:txBody>
      </p:sp>
      <p:sp>
        <p:nvSpPr>
          <p:cNvPr id="7" name="Tekstin paikkamerkki 6">
            <a:extLst>
              <a:ext uri="{FF2B5EF4-FFF2-40B4-BE49-F238E27FC236}">
                <a16:creationId xmlns:a16="http://schemas.microsoft.com/office/drawing/2014/main" id="{D115CAD4-C88F-246D-180B-79BE252A9323}"/>
              </a:ext>
            </a:extLst>
          </p:cNvPr>
          <p:cNvSpPr>
            <a:spLocks noGrp="1"/>
          </p:cNvSpPr>
          <p:nvPr userDrawn="1">
            <p:ph type="body" sz="quarter" idx="13"/>
          </p:nvPr>
        </p:nvSpPr>
        <p:spPr>
          <a:xfrm>
            <a:off x="479376" y="2420888"/>
            <a:ext cx="6769149" cy="4176762"/>
          </a:xfrm>
        </p:spPr>
        <p:txBody>
          <a:bodyPr/>
          <a:lstStyle>
            <a:lvl1pPr marL="342900" indent="-342900">
              <a:buFont typeface="Arial" panose="020B0604020202020204" pitchFamily="34" charset="0"/>
              <a:buChar char="•"/>
              <a:defRPr/>
            </a:lvl1pPr>
            <a:lvl3pPr>
              <a:spcAft>
                <a:spcPts val="600"/>
              </a:spcAft>
              <a:defRPr/>
            </a:lvl3pPr>
            <a:lvl4pPr>
              <a:spcBef>
                <a:spcPts val="0"/>
              </a:spcBef>
              <a:spcAft>
                <a:spcPts val="600"/>
              </a:spcAft>
              <a:defRPr/>
            </a:lvl4pPr>
            <a:lvl5pPr>
              <a:spcBef>
                <a:spcPts val="0"/>
              </a:spcBef>
              <a:spcAft>
                <a:spcPts val="600"/>
              </a:spcAft>
              <a:defRPr/>
            </a:lvl5pPr>
          </a:lstStyle>
          <a:p>
            <a:pPr lvl="0"/>
            <a:r>
              <a:rPr lang="fi-FI"/>
              <a:t>Muokkaa tekstin perustyylejä napsauttamalla</a:t>
            </a:r>
          </a:p>
          <a:p>
            <a:pPr lvl="1"/>
            <a:r>
              <a:rPr lang="fi-FI"/>
              <a:t>toinen taso</a:t>
            </a:r>
          </a:p>
          <a:p>
            <a:pPr lvl="2"/>
            <a:r>
              <a:rPr lang="fi-FI"/>
              <a:t>kolmas taso</a:t>
            </a:r>
          </a:p>
        </p:txBody>
      </p:sp>
    </p:spTree>
    <p:extLst>
      <p:ext uri="{BB962C8B-B14F-4D97-AF65-F5344CB8AC3E}">
        <p14:creationId xmlns:p14="http://schemas.microsoft.com/office/powerpoint/2010/main" val="3846620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kstisisältö, kuva vasemmalla">
    <p:spTree>
      <p:nvGrpSpPr>
        <p:cNvPr id="1" name=""/>
        <p:cNvGrpSpPr/>
        <p:nvPr/>
      </p:nvGrpSpPr>
      <p:grpSpPr>
        <a:xfrm>
          <a:off x="0" y="0"/>
          <a:ext cx="0" cy="0"/>
          <a:chOff x="0" y="0"/>
          <a:chExt cx="0" cy="0"/>
        </a:xfrm>
      </p:grpSpPr>
      <p:sp>
        <p:nvSpPr>
          <p:cNvPr id="10" name="Kuvan paikkamerkki 9">
            <a:extLst>
              <a:ext uri="{FF2B5EF4-FFF2-40B4-BE49-F238E27FC236}">
                <a16:creationId xmlns:a16="http://schemas.microsoft.com/office/drawing/2014/main" id="{BFBBC31E-2A34-1725-53A4-A9243CB3C05A}"/>
              </a:ext>
              <a:ext uri="{C183D7F6-B498-43B3-948B-1728B52AA6E4}">
                <adec:decorative xmlns:adec="http://schemas.microsoft.com/office/drawing/2017/decorative" val="1"/>
              </a:ext>
            </a:extLst>
          </p:cNvPr>
          <p:cNvSpPr>
            <a:spLocks noGrp="1"/>
          </p:cNvSpPr>
          <p:nvPr>
            <p:ph type="pic" sz="quarter" idx="14" hasCustomPrompt="1"/>
          </p:nvPr>
        </p:nvSpPr>
        <p:spPr>
          <a:xfrm>
            <a:off x="0" y="0"/>
            <a:ext cx="5220000" cy="6858000"/>
          </a:xfrm>
          <a:custGeom>
            <a:avLst/>
            <a:gdLst>
              <a:gd name="connsiteX0" fmla="*/ 0 w 5220000"/>
              <a:gd name="connsiteY0" fmla="*/ 0 h 6858000"/>
              <a:gd name="connsiteX1" fmla="*/ 5220000 w 5220000"/>
              <a:gd name="connsiteY1" fmla="*/ 0 h 6858000"/>
              <a:gd name="connsiteX2" fmla="*/ 5220000 w 5220000"/>
              <a:gd name="connsiteY2" fmla="*/ 620856 h 6858000"/>
              <a:gd name="connsiteX3" fmla="*/ 5092907 w 5220000"/>
              <a:gd name="connsiteY3" fmla="*/ 627510 h 6858000"/>
              <a:gd name="connsiteX4" fmla="*/ 3948768 w 5220000"/>
              <a:gd name="connsiteY4" fmla="*/ 1942000 h 6858000"/>
              <a:gd name="connsiteX5" fmla="*/ 3948768 w 5220000"/>
              <a:gd name="connsiteY5" fmla="*/ 6858000 h 6858000"/>
              <a:gd name="connsiteX6" fmla="*/ 0 w 5220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20000" h="6858000">
                <a:moveTo>
                  <a:pt x="0" y="0"/>
                </a:moveTo>
                <a:lnTo>
                  <a:pt x="5220000" y="0"/>
                </a:lnTo>
                <a:lnTo>
                  <a:pt x="5220000" y="620856"/>
                </a:lnTo>
                <a:lnTo>
                  <a:pt x="5092907" y="627510"/>
                </a:lnTo>
                <a:cubicBezTo>
                  <a:pt x="4450260" y="695174"/>
                  <a:pt x="3948768" y="1257869"/>
                  <a:pt x="3948768" y="1942000"/>
                </a:cubicBezTo>
                <a:lnTo>
                  <a:pt x="3948768" y="6858000"/>
                </a:lnTo>
                <a:lnTo>
                  <a:pt x="0" y="6858000"/>
                </a:lnTo>
                <a:close/>
              </a:path>
            </a:pathLst>
          </a:custGeom>
        </p:spPr>
        <p:txBody>
          <a:bodyPr wrap="square">
            <a:noAutofit/>
          </a:bodyPr>
          <a:lstStyle>
            <a:lvl1pPr>
              <a:defRPr/>
            </a:lvl1pPr>
          </a:lstStyle>
          <a:p>
            <a:r>
              <a:rPr lang="fi-FI"/>
              <a:t>Kuvan lisääminen: valitse tämä kehys-&gt; Lisää-välilehti -&gt; Kuvat</a:t>
            </a:r>
          </a:p>
        </p:txBody>
      </p:sp>
      <p:sp>
        <p:nvSpPr>
          <p:cNvPr id="11" name="Vapaamuotoinen: Muoto 10">
            <a:extLst>
              <a:ext uri="{FF2B5EF4-FFF2-40B4-BE49-F238E27FC236}">
                <a16:creationId xmlns:a16="http://schemas.microsoft.com/office/drawing/2014/main" id="{05E9F00F-BF66-DD96-BAFB-B08E62C5760A}"/>
              </a:ext>
              <a:ext uri="{C183D7F6-B498-43B3-948B-1728B52AA6E4}">
                <adec:decorative xmlns:adec="http://schemas.microsoft.com/office/drawing/2017/decorative" val="1"/>
              </a:ext>
            </a:extLst>
          </p:cNvPr>
          <p:cNvSpPr>
            <a:spLocks/>
          </p:cNvSpPr>
          <p:nvPr userDrawn="1"/>
        </p:nvSpPr>
        <p:spPr>
          <a:xfrm flipH="1">
            <a:off x="3948768" y="620688"/>
            <a:ext cx="8256240" cy="6237312"/>
          </a:xfrm>
          <a:custGeom>
            <a:avLst/>
            <a:gdLst>
              <a:gd name="connsiteX0" fmla="*/ 0 w 7835756"/>
              <a:gd name="connsiteY0" fmla="*/ 0 h 5703819"/>
              <a:gd name="connsiteX1" fmla="*/ 6626220 w 7835756"/>
              <a:gd name="connsiteY1" fmla="*/ 0 h 5703819"/>
              <a:gd name="connsiteX2" fmla="*/ 7835756 w 7835756"/>
              <a:gd name="connsiteY2" fmla="*/ 1208297 h 5703819"/>
              <a:gd name="connsiteX3" fmla="*/ 7835756 w 7835756"/>
              <a:gd name="connsiteY3" fmla="*/ 5703819 h 5703819"/>
              <a:gd name="connsiteX4" fmla="*/ 802803 w 7835756"/>
              <a:gd name="connsiteY4" fmla="*/ 5703819 h 5703819"/>
              <a:gd name="connsiteX5" fmla="*/ 0 w 7835756"/>
              <a:gd name="connsiteY5" fmla="*/ 5699444 h 5703819"/>
              <a:gd name="connsiteX6" fmla="*/ 0 w 7835756"/>
              <a:gd name="connsiteY6" fmla="*/ 0 h 5703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35756" h="5703819">
                <a:moveTo>
                  <a:pt x="0" y="0"/>
                </a:moveTo>
                <a:lnTo>
                  <a:pt x="6626220" y="0"/>
                </a:lnTo>
                <a:cubicBezTo>
                  <a:pt x="7294229" y="0"/>
                  <a:pt x="7835756" y="540973"/>
                  <a:pt x="7835756" y="1208297"/>
                </a:cubicBezTo>
                <a:lnTo>
                  <a:pt x="7835756" y="5703819"/>
                </a:lnTo>
                <a:lnTo>
                  <a:pt x="802803" y="5703819"/>
                </a:lnTo>
                <a:lnTo>
                  <a:pt x="0" y="5699444"/>
                </a:lnTo>
                <a:lnTo>
                  <a:pt x="0" y="0"/>
                </a:lnTo>
                <a:close/>
              </a:path>
            </a:pathLst>
          </a:cu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i-FI"/>
          </a:p>
        </p:txBody>
      </p:sp>
      <p:sp>
        <p:nvSpPr>
          <p:cNvPr id="2" name="Otsikko 1">
            <a:extLst>
              <a:ext uri="{FF2B5EF4-FFF2-40B4-BE49-F238E27FC236}">
                <a16:creationId xmlns:a16="http://schemas.microsoft.com/office/drawing/2014/main" id="{5CB23565-63C5-0CD3-7444-DA9FC92328AA}"/>
              </a:ext>
            </a:extLst>
          </p:cNvPr>
          <p:cNvSpPr>
            <a:spLocks noGrp="1"/>
          </p:cNvSpPr>
          <p:nvPr userDrawn="1">
            <p:ph type="title"/>
          </p:nvPr>
        </p:nvSpPr>
        <p:spPr>
          <a:xfrm>
            <a:off x="4583435" y="908720"/>
            <a:ext cx="6840760" cy="1368152"/>
          </a:xfrm>
        </p:spPr>
        <p:txBody>
          <a:bodyPr/>
          <a:lstStyle/>
          <a:p>
            <a:r>
              <a:rPr lang="fi-FI"/>
              <a:t>Muokkaa </a:t>
            </a:r>
            <a:r>
              <a:rPr lang="fi-FI" err="1"/>
              <a:t>ots</a:t>
            </a:r>
            <a:r>
              <a:rPr lang="fi-FI"/>
              <a:t>. </a:t>
            </a:r>
            <a:r>
              <a:rPr lang="fi-FI" err="1"/>
              <a:t>perustyyl</a:t>
            </a:r>
            <a:r>
              <a:rPr lang="fi-FI"/>
              <a:t>. </a:t>
            </a:r>
            <a:r>
              <a:rPr lang="fi-FI" err="1"/>
              <a:t>napsautt</a:t>
            </a:r>
            <a:r>
              <a:rPr lang="fi-FI"/>
              <a:t>.</a:t>
            </a:r>
          </a:p>
        </p:txBody>
      </p:sp>
      <p:sp>
        <p:nvSpPr>
          <p:cNvPr id="7" name="Tekstin paikkamerkki 6">
            <a:extLst>
              <a:ext uri="{FF2B5EF4-FFF2-40B4-BE49-F238E27FC236}">
                <a16:creationId xmlns:a16="http://schemas.microsoft.com/office/drawing/2014/main" id="{D115CAD4-C88F-246D-180B-79BE252A9323}"/>
              </a:ext>
            </a:extLst>
          </p:cNvPr>
          <p:cNvSpPr>
            <a:spLocks noGrp="1"/>
          </p:cNvSpPr>
          <p:nvPr userDrawn="1">
            <p:ph type="body" sz="quarter" idx="13"/>
          </p:nvPr>
        </p:nvSpPr>
        <p:spPr>
          <a:xfrm>
            <a:off x="4584055" y="2348880"/>
            <a:ext cx="6840537" cy="4248770"/>
          </a:xfrm>
        </p:spPr>
        <p:txBody>
          <a:bodyPr/>
          <a:lstStyle/>
          <a:p>
            <a:pPr lvl="0"/>
            <a:r>
              <a:rPr lang="fi-FI"/>
              <a:t>Muokkaa tekstin perustyylejä napsauttamalla</a:t>
            </a:r>
          </a:p>
          <a:p>
            <a:pPr lvl="1"/>
            <a:r>
              <a:rPr lang="fi-FI"/>
              <a:t>toinen taso</a:t>
            </a:r>
          </a:p>
          <a:p>
            <a:pPr lvl="2"/>
            <a:r>
              <a:rPr lang="fi-FI"/>
              <a:t>kolmas taso</a:t>
            </a:r>
          </a:p>
        </p:txBody>
      </p:sp>
      <p:sp>
        <p:nvSpPr>
          <p:cNvPr id="4" name="Dian numeron paikkamerkki 3">
            <a:extLst>
              <a:ext uri="{FF2B5EF4-FFF2-40B4-BE49-F238E27FC236}">
                <a16:creationId xmlns:a16="http://schemas.microsoft.com/office/drawing/2014/main" id="{69C03D2D-8177-0B5F-DA63-9554F5D5D4AA}"/>
              </a:ext>
              <a:ext uri="{C183D7F6-B498-43B3-948B-1728B52AA6E4}">
                <adec:decorative xmlns:adec="http://schemas.microsoft.com/office/drawing/2017/decorative" val="1"/>
              </a:ext>
            </a:extLst>
          </p:cNvPr>
          <p:cNvSpPr>
            <a:spLocks noGrp="1"/>
          </p:cNvSpPr>
          <p:nvPr userDrawn="1">
            <p:ph type="sldNum" sz="quarter" idx="11"/>
          </p:nvPr>
        </p:nvSpPr>
        <p:spPr/>
        <p:txBody>
          <a:bodyPr/>
          <a:lstStyle/>
          <a:p>
            <a:fld id="{A807F21D-6A63-4E75-89AA-A3F521749085}" type="slidenum">
              <a:rPr lang="fi-FI" smtClean="0"/>
              <a:pPr/>
              <a:t>‹#›</a:t>
            </a:fld>
            <a:endParaRPr lang="fi-FI"/>
          </a:p>
        </p:txBody>
      </p:sp>
    </p:spTree>
    <p:extLst>
      <p:ext uri="{BB962C8B-B14F-4D97-AF65-F5344CB8AC3E}">
        <p14:creationId xmlns:p14="http://schemas.microsoft.com/office/powerpoint/2010/main" val="35994131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ieni kuva ja tekstisisältö">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695400" y="332656"/>
            <a:ext cx="8928993" cy="1080120"/>
          </a:xfrm>
        </p:spPr>
        <p:txBody>
          <a:bodyPr/>
          <a:lstStyle>
            <a:lvl1pPr>
              <a:defRPr/>
            </a:lvl1pPr>
          </a:lstStyle>
          <a:p>
            <a:r>
              <a:rPr lang="fi-FI"/>
              <a:t>Lisää otsikko</a:t>
            </a:r>
          </a:p>
        </p:txBody>
      </p:sp>
      <p:sp>
        <p:nvSpPr>
          <p:cNvPr id="4" name="Alatunnisteen paikkamerkki 3">
            <a:extLst>
              <a:ext uri="{FF2B5EF4-FFF2-40B4-BE49-F238E27FC236}">
                <a16:creationId xmlns:a16="http://schemas.microsoft.com/office/drawing/2014/main" id="{37E87544-AF96-1F5A-3EA9-18C367CB441F}"/>
              </a:ext>
              <a:ext uri="{C183D7F6-B498-43B3-948B-1728B52AA6E4}">
                <adec:decorative xmlns:adec="http://schemas.microsoft.com/office/drawing/2017/decorative" val="1"/>
              </a:ext>
            </a:extLst>
          </p:cNvPr>
          <p:cNvSpPr>
            <a:spLocks noGrp="1"/>
          </p:cNvSpPr>
          <p:nvPr>
            <p:ph type="ftr" sz="quarter" idx="10"/>
          </p:nvPr>
        </p:nvSpPr>
        <p:spPr/>
        <p:txBody>
          <a:bodyPr/>
          <a:lstStyle/>
          <a:p>
            <a:r>
              <a:rPr lang="fi-FI">
                <a:solidFill>
                  <a:schemeClr val="accent2"/>
                </a:solidFill>
              </a:rPr>
              <a:t>Uudenmaan liitto </a:t>
            </a:r>
            <a:r>
              <a:rPr lang="fi-FI"/>
              <a:t>| </a:t>
            </a:r>
            <a:r>
              <a:rPr lang="fi-FI" err="1">
                <a:solidFill>
                  <a:schemeClr val="accent2"/>
                </a:solidFill>
              </a:rPr>
              <a:t>Nylands</a:t>
            </a:r>
            <a:r>
              <a:rPr lang="fi-FI">
                <a:solidFill>
                  <a:schemeClr val="accent2"/>
                </a:solidFill>
              </a:rPr>
              <a:t> </a:t>
            </a:r>
            <a:r>
              <a:rPr lang="fi-FI" err="1">
                <a:solidFill>
                  <a:schemeClr val="accent2"/>
                </a:solidFill>
              </a:rPr>
              <a:t>förbund</a:t>
            </a:r>
            <a:r>
              <a:rPr lang="fi-FI">
                <a:solidFill>
                  <a:schemeClr val="accent2"/>
                </a:solidFill>
              </a:rPr>
              <a:t> </a:t>
            </a:r>
            <a:r>
              <a:rPr lang="fi-FI"/>
              <a:t>| </a:t>
            </a:r>
            <a:r>
              <a:rPr lang="fi-FI">
                <a:solidFill>
                  <a:schemeClr val="accent2"/>
                </a:solidFill>
              </a:rPr>
              <a:t>Helsinki-Uusimaa </a:t>
            </a:r>
            <a:r>
              <a:rPr lang="fi-FI" err="1">
                <a:solidFill>
                  <a:schemeClr val="accent2"/>
                </a:solidFill>
              </a:rPr>
              <a:t>Regional</a:t>
            </a:r>
            <a:r>
              <a:rPr lang="fi-FI">
                <a:solidFill>
                  <a:schemeClr val="accent2"/>
                </a:solidFill>
              </a:rPr>
              <a:t> </a:t>
            </a:r>
            <a:r>
              <a:rPr lang="fi-FI" err="1">
                <a:solidFill>
                  <a:schemeClr val="accent2"/>
                </a:solidFill>
              </a:rPr>
              <a:t>Council</a:t>
            </a:r>
            <a:endParaRPr lang="fi-FI">
              <a:solidFill>
                <a:schemeClr val="accent2"/>
              </a:solidFill>
            </a:endParaRPr>
          </a:p>
        </p:txBody>
      </p:sp>
      <p:sp>
        <p:nvSpPr>
          <p:cNvPr id="5" name="Dian numeron paikkamerkki 4">
            <a:extLst>
              <a:ext uri="{FF2B5EF4-FFF2-40B4-BE49-F238E27FC236}">
                <a16:creationId xmlns:a16="http://schemas.microsoft.com/office/drawing/2014/main" id="{1E4B9B96-4A78-2DE2-A512-F2FE5E901D70}"/>
              </a:ext>
              <a:ext uri="{C183D7F6-B498-43B3-948B-1728B52AA6E4}">
                <adec:decorative xmlns:adec="http://schemas.microsoft.com/office/drawing/2017/decorative" val="1"/>
              </a:ext>
            </a:extLst>
          </p:cNvPr>
          <p:cNvSpPr>
            <a:spLocks noGrp="1"/>
          </p:cNvSpPr>
          <p:nvPr>
            <p:ph type="sldNum" sz="quarter" idx="11"/>
          </p:nvPr>
        </p:nvSpPr>
        <p:spPr>
          <a:xfrm>
            <a:off x="11208567" y="6400839"/>
            <a:ext cx="748479" cy="365125"/>
          </a:xfrm>
        </p:spPr>
        <p:txBody>
          <a:bodyPr/>
          <a:lstStyle/>
          <a:p>
            <a:fld id="{A807F21D-6A63-4E75-89AA-A3F521749085}" type="slidenum">
              <a:rPr lang="fi-FI" smtClean="0"/>
              <a:pPr/>
              <a:t>‹#›</a:t>
            </a:fld>
            <a:endParaRPr lang="fi-FI"/>
          </a:p>
        </p:txBody>
      </p:sp>
      <p:sp>
        <p:nvSpPr>
          <p:cNvPr id="7" name="Tekstin paikkamerkki 6">
            <a:extLst>
              <a:ext uri="{FF2B5EF4-FFF2-40B4-BE49-F238E27FC236}">
                <a16:creationId xmlns:a16="http://schemas.microsoft.com/office/drawing/2014/main" id="{77A2C348-A1B8-5E0C-886D-43E1660B1378}"/>
              </a:ext>
            </a:extLst>
          </p:cNvPr>
          <p:cNvSpPr>
            <a:spLocks noGrp="1"/>
          </p:cNvSpPr>
          <p:nvPr>
            <p:ph type="body" sz="quarter" idx="12"/>
          </p:nvPr>
        </p:nvSpPr>
        <p:spPr>
          <a:xfrm>
            <a:off x="695401" y="1556891"/>
            <a:ext cx="7488832" cy="4824437"/>
          </a:xfrm>
        </p:spPr>
        <p:txBody>
          <a:bodyPr/>
          <a:lstStyle>
            <a:lvl4pPr>
              <a:spcBef>
                <a:spcPts val="0"/>
              </a:spcBef>
              <a:defRPr/>
            </a:lvl4pPr>
            <a:lvl5pPr>
              <a:spcBef>
                <a:spcPts val="0"/>
              </a:spcBef>
              <a:spcAft>
                <a:spcPts val="600"/>
              </a:spcAft>
              <a:defRPr/>
            </a:lvl5pPr>
          </a:lstStyle>
          <a:p>
            <a:pPr lvl="0"/>
            <a:r>
              <a:rPr lang="fi-FI"/>
              <a:t>Muokkaa tekstin perustyylejä napsauttamalla</a:t>
            </a:r>
          </a:p>
          <a:p>
            <a:pPr lvl="1"/>
            <a:r>
              <a:rPr lang="fi-FI"/>
              <a:t>toinen taso</a:t>
            </a:r>
          </a:p>
          <a:p>
            <a:pPr lvl="2"/>
            <a:r>
              <a:rPr lang="fi-FI"/>
              <a:t>kolmas taso</a:t>
            </a:r>
          </a:p>
        </p:txBody>
      </p:sp>
      <p:sp>
        <p:nvSpPr>
          <p:cNvPr id="14" name="Kuvan paikkamerkki 13">
            <a:extLst>
              <a:ext uri="{FF2B5EF4-FFF2-40B4-BE49-F238E27FC236}">
                <a16:creationId xmlns:a16="http://schemas.microsoft.com/office/drawing/2014/main" id="{CBE1235E-23A8-9711-F09F-03F31D2B9B76}"/>
              </a:ext>
            </a:extLst>
          </p:cNvPr>
          <p:cNvSpPr>
            <a:spLocks noGrp="1"/>
          </p:cNvSpPr>
          <p:nvPr>
            <p:ph type="pic" sz="quarter" idx="13" hasCustomPrompt="1"/>
          </p:nvPr>
        </p:nvSpPr>
        <p:spPr>
          <a:xfrm>
            <a:off x="8720982" y="764704"/>
            <a:ext cx="3471018" cy="6093296"/>
          </a:xfrm>
          <a:custGeom>
            <a:avLst/>
            <a:gdLst>
              <a:gd name="connsiteX0" fmla="*/ 700139 w 3471018"/>
              <a:gd name="connsiteY0" fmla="*/ 0 h 5516562"/>
              <a:gd name="connsiteX1" fmla="*/ 3471018 w 3471018"/>
              <a:gd name="connsiteY1" fmla="*/ 0 h 5516562"/>
              <a:gd name="connsiteX2" fmla="*/ 3471018 w 3471018"/>
              <a:gd name="connsiteY2" fmla="*/ 5516562 h 5516562"/>
              <a:gd name="connsiteX3" fmla="*/ 0 w 3471018"/>
              <a:gd name="connsiteY3" fmla="*/ 5516562 h 5516562"/>
              <a:gd name="connsiteX4" fmla="*/ 0 w 3471018"/>
              <a:gd name="connsiteY4" fmla="*/ 700139 h 5516562"/>
              <a:gd name="connsiteX5" fmla="*/ 700139 w 3471018"/>
              <a:gd name="connsiteY5" fmla="*/ 0 h 5516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71018" h="5516562">
                <a:moveTo>
                  <a:pt x="700139" y="0"/>
                </a:moveTo>
                <a:lnTo>
                  <a:pt x="3471018" y="0"/>
                </a:lnTo>
                <a:lnTo>
                  <a:pt x="3471018" y="5516562"/>
                </a:lnTo>
                <a:lnTo>
                  <a:pt x="0" y="5516562"/>
                </a:lnTo>
                <a:lnTo>
                  <a:pt x="0" y="700139"/>
                </a:lnTo>
                <a:cubicBezTo>
                  <a:pt x="0" y="313463"/>
                  <a:pt x="313463" y="0"/>
                  <a:pt x="700139" y="0"/>
                </a:cubicBezTo>
                <a:close/>
              </a:path>
            </a:pathLst>
          </a:custGeom>
          <a:noFill/>
        </p:spPr>
        <p:txBody>
          <a:bodyPr wrap="square">
            <a:noAutofit/>
          </a:bodyPr>
          <a:lstStyle/>
          <a:p>
            <a:pPr marL="342900" marR="0" lvl="0" indent="-342900" algn="l" defTabSz="914400" rtl="0" eaLnBrk="1" fontAlgn="auto" latinLnBrk="0" hangingPunct="1">
              <a:lnSpc>
                <a:spcPct val="100000"/>
              </a:lnSpc>
              <a:spcBef>
                <a:spcPts val="600"/>
              </a:spcBef>
              <a:spcAft>
                <a:spcPts val="600"/>
              </a:spcAft>
              <a:buClr>
                <a:srgbClr val="F49915"/>
              </a:buClr>
              <a:buSzTx/>
              <a:buFont typeface="Arial" panose="020B0604020202020204" pitchFamily="34" charset="0"/>
              <a:buChar char="•"/>
              <a:tabLst/>
              <a:defRPr/>
            </a:pPr>
            <a:r>
              <a:rPr lang="fi-FI"/>
              <a:t>Kuvan lisääminen: valitse tämä kehys-&gt; Lisää-välilehti -&gt; Kuvat</a:t>
            </a:r>
          </a:p>
          <a:p>
            <a:endParaRPr lang="fi-FI"/>
          </a:p>
        </p:txBody>
      </p:sp>
    </p:spTree>
    <p:extLst>
      <p:ext uri="{BB962C8B-B14F-4D97-AF65-F5344CB8AC3E}">
        <p14:creationId xmlns:p14="http://schemas.microsoft.com/office/powerpoint/2010/main" val="801739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kstisisältö">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695400" y="260648"/>
            <a:ext cx="10729192" cy="1080120"/>
          </a:xfrm>
        </p:spPr>
        <p:txBody>
          <a:bodyPr/>
          <a:lstStyle>
            <a:lvl1pPr>
              <a:defRPr/>
            </a:lvl1pPr>
          </a:lstStyle>
          <a:p>
            <a:r>
              <a:rPr lang="fi-FI"/>
              <a:t>Lisää otsikko</a:t>
            </a:r>
          </a:p>
        </p:txBody>
      </p:sp>
      <p:sp>
        <p:nvSpPr>
          <p:cNvPr id="4" name="Alatunnisteen paikkamerkki 3">
            <a:extLst>
              <a:ext uri="{FF2B5EF4-FFF2-40B4-BE49-F238E27FC236}">
                <a16:creationId xmlns:a16="http://schemas.microsoft.com/office/drawing/2014/main" id="{37E87544-AF96-1F5A-3EA9-18C367CB441F}"/>
              </a:ext>
              <a:ext uri="{C183D7F6-B498-43B3-948B-1728B52AA6E4}">
                <adec:decorative xmlns:adec="http://schemas.microsoft.com/office/drawing/2017/decorative" val="1"/>
              </a:ext>
            </a:extLst>
          </p:cNvPr>
          <p:cNvSpPr>
            <a:spLocks noGrp="1"/>
          </p:cNvSpPr>
          <p:nvPr>
            <p:ph type="ftr" sz="quarter" idx="10"/>
          </p:nvPr>
        </p:nvSpPr>
        <p:spPr/>
        <p:txBody>
          <a:bodyPr/>
          <a:lstStyle/>
          <a:p>
            <a:r>
              <a:rPr lang="fi-FI">
                <a:solidFill>
                  <a:schemeClr val="accent2"/>
                </a:solidFill>
              </a:rPr>
              <a:t>Uudenmaan liitto </a:t>
            </a:r>
            <a:r>
              <a:rPr lang="fi-FI"/>
              <a:t>| </a:t>
            </a:r>
            <a:r>
              <a:rPr lang="fi-FI" err="1">
                <a:solidFill>
                  <a:schemeClr val="accent2"/>
                </a:solidFill>
              </a:rPr>
              <a:t>Nylands</a:t>
            </a:r>
            <a:r>
              <a:rPr lang="fi-FI">
                <a:solidFill>
                  <a:schemeClr val="accent2"/>
                </a:solidFill>
              </a:rPr>
              <a:t> </a:t>
            </a:r>
            <a:r>
              <a:rPr lang="fi-FI" err="1">
                <a:solidFill>
                  <a:schemeClr val="accent2"/>
                </a:solidFill>
              </a:rPr>
              <a:t>förbund</a:t>
            </a:r>
            <a:r>
              <a:rPr lang="fi-FI">
                <a:solidFill>
                  <a:schemeClr val="accent2"/>
                </a:solidFill>
              </a:rPr>
              <a:t> </a:t>
            </a:r>
            <a:r>
              <a:rPr lang="fi-FI"/>
              <a:t>| </a:t>
            </a:r>
            <a:r>
              <a:rPr lang="fi-FI">
                <a:solidFill>
                  <a:schemeClr val="accent2"/>
                </a:solidFill>
              </a:rPr>
              <a:t>Helsinki-Uusimaa </a:t>
            </a:r>
            <a:r>
              <a:rPr lang="fi-FI" err="1">
                <a:solidFill>
                  <a:schemeClr val="accent2"/>
                </a:solidFill>
              </a:rPr>
              <a:t>Regional</a:t>
            </a:r>
            <a:r>
              <a:rPr lang="fi-FI">
                <a:solidFill>
                  <a:schemeClr val="accent2"/>
                </a:solidFill>
              </a:rPr>
              <a:t> </a:t>
            </a:r>
            <a:r>
              <a:rPr lang="fi-FI" err="1">
                <a:solidFill>
                  <a:schemeClr val="accent2"/>
                </a:solidFill>
              </a:rPr>
              <a:t>Council</a:t>
            </a:r>
            <a:endParaRPr lang="fi-FI">
              <a:solidFill>
                <a:schemeClr val="accent2"/>
              </a:solidFill>
            </a:endParaRPr>
          </a:p>
        </p:txBody>
      </p:sp>
      <p:sp>
        <p:nvSpPr>
          <p:cNvPr id="5" name="Dian numeron paikkamerkki 4">
            <a:extLst>
              <a:ext uri="{FF2B5EF4-FFF2-40B4-BE49-F238E27FC236}">
                <a16:creationId xmlns:a16="http://schemas.microsoft.com/office/drawing/2014/main" id="{1E4B9B96-4A78-2DE2-A512-F2FE5E901D70}"/>
              </a:ext>
              <a:ext uri="{C183D7F6-B498-43B3-948B-1728B52AA6E4}">
                <adec:decorative xmlns:adec="http://schemas.microsoft.com/office/drawing/2017/decorative" val="1"/>
              </a:ext>
            </a:extLst>
          </p:cNvPr>
          <p:cNvSpPr>
            <a:spLocks noGrp="1"/>
          </p:cNvSpPr>
          <p:nvPr>
            <p:ph type="sldNum" sz="quarter" idx="11"/>
          </p:nvPr>
        </p:nvSpPr>
        <p:spPr>
          <a:xfrm>
            <a:off x="11208567" y="6400839"/>
            <a:ext cx="748479" cy="365125"/>
          </a:xfrm>
        </p:spPr>
        <p:txBody>
          <a:bodyPr/>
          <a:lstStyle/>
          <a:p>
            <a:fld id="{A807F21D-6A63-4E75-89AA-A3F521749085}" type="slidenum">
              <a:rPr lang="fi-FI" smtClean="0"/>
              <a:pPr/>
              <a:t>‹#›</a:t>
            </a:fld>
            <a:endParaRPr lang="fi-FI"/>
          </a:p>
        </p:txBody>
      </p:sp>
      <p:sp>
        <p:nvSpPr>
          <p:cNvPr id="7" name="Tekstin paikkamerkki 6">
            <a:extLst>
              <a:ext uri="{FF2B5EF4-FFF2-40B4-BE49-F238E27FC236}">
                <a16:creationId xmlns:a16="http://schemas.microsoft.com/office/drawing/2014/main" id="{77A2C348-A1B8-5E0C-886D-43E1660B1378}"/>
              </a:ext>
            </a:extLst>
          </p:cNvPr>
          <p:cNvSpPr>
            <a:spLocks noGrp="1"/>
          </p:cNvSpPr>
          <p:nvPr>
            <p:ph type="body" sz="quarter" idx="12"/>
          </p:nvPr>
        </p:nvSpPr>
        <p:spPr>
          <a:xfrm>
            <a:off x="695400" y="1484883"/>
            <a:ext cx="8928993" cy="4824437"/>
          </a:xfrm>
        </p:spPr>
        <p:txBody>
          <a:bodyPr/>
          <a:lstStyle>
            <a:lvl4pPr>
              <a:spcBef>
                <a:spcPts val="0"/>
              </a:spcBef>
              <a:defRPr/>
            </a:lvl4pPr>
            <a:lvl5pPr>
              <a:spcBef>
                <a:spcPts val="0"/>
              </a:spcBef>
              <a:spcAft>
                <a:spcPts val="600"/>
              </a:spcAft>
              <a:defRPr/>
            </a:lvl5pPr>
          </a:lstStyle>
          <a:p>
            <a:pPr lvl="0"/>
            <a:r>
              <a:rPr lang="fi-FI"/>
              <a:t>Muokkaa tekstin perustyylejä napsauttamalla</a:t>
            </a:r>
          </a:p>
          <a:p>
            <a:pPr lvl="1"/>
            <a:r>
              <a:rPr lang="fi-FI"/>
              <a:t>toinen taso</a:t>
            </a:r>
          </a:p>
          <a:p>
            <a:pPr lvl="2"/>
            <a:r>
              <a:rPr lang="fi-FI"/>
              <a:t>kolmas taso</a:t>
            </a:r>
          </a:p>
        </p:txBody>
      </p:sp>
    </p:spTree>
    <p:extLst>
      <p:ext uri="{BB962C8B-B14F-4D97-AF65-F5344CB8AC3E}">
        <p14:creationId xmlns:p14="http://schemas.microsoft.com/office/powerpoint/2010/main" val="39689563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Otsikko ja kaksi tekstilaatikko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107CF96-535A-CF3F-90BD-A2BCAA2EB7D1}"/>
              </a:ext>
            </a:extLst>
          </p:cNvPr>
          <p:cNvSpPr>
            <a:spLocks noGrp="1"/>
          </p:cNvSpPr>
          <p:nvPr>
            <p:ph type="title"/>
          </p:nvPr>
        </p:nvSpPr>
        <p:spPr/>
        <p:txBody>
          <a:bodyPr/>
          <a:lstStyle>
            <a:lvl1pPr algn="ctr">
              <a:defRPr/>
            </a:lvl1pPr>
          </a:lstStyle>
          <a:p>
            <a:r>
              <a:rPr lang="fi-FI"/>
              <a:t>Muokkaa ots. perustyyl. napsautt.</a:t>
            </a:r>
          </a:p>
        </p:txBody>
      </p:sp>
      <p:sp>
        <p:nvSpPr>
          <p:cNvPr id="3" name="Alatunnisteen paikkamerkki 2">
            <a:extLst>
              <a:ext uri="{FF2B5EF4-FFF2-40B4-BE49-F238E27FC236}">
                <a16:creationId xmlns:a16="http://schemas.microsoft.com/office/drawing/2014/main" id="{64A010E3-27B3-F08E-D8A2-B7A1337A3423}"/>
              </a:ext>
              <a:ext uri="{C183D7F6-B498-43B3-948B-1728B52AA6E4}">
                <adec:decorative xmlns:adec="http://schemas.microsoft.com/office/drawing/2017/decorative" val="1"/>
              </a:ext>
            </a:extLst>
          </p:cNvPr>
          <p:cNvSpPr>
            <a:spLocks noGrp="1"/>
          </p:cNvSpPr>
          <p:nvPr>
            <p:ph type="ftr" sz="quarter" idx="10"/>
          </p:nvPr>
        </p:nvSpPr>
        <p:spPr/>
        <p:txBody>
          <a:bodyPr/>
          <a:lstStyle/>
          <a:p>
            <a:r>
              <a:rPr lang="fi-FI">
                <a:solidFill>
                  <a:schemeClr val="accent2"/>
                </a:solidFill>
              </a:rPr>
              <a:t>Uudenmaan liitto </a:t>
            </a:r>
            <a:r>
              <a:rPr lang="fi-FI"/>
              <a:t>| </a:t>
            </a:r>
            <a:r>
              <a:rPr lang="fi-FI">
                <a:solidFill>
                  <a:schemeClr val="accent2"/>
                </a:solidFill>
              </a:rPr>
              <a:t>Nylands förbund </a:t>
            </a:r>
            <a:r>
              <a:rPr lang="fi-FI"/>
              <a:t>| </a:t>
            </a:r>
            <a:r>
              <a:rPr lang="fi-FI">
                <a:solidFill>
                  <a:schemeClr val="accent2"/>
                </a:solidFill>
              </a:rPr>
              <a:t>Helsinki-Uusimaa Regional Council</a:t>
            </a:r>
          </a:p>
        </p:txBody>
      </p:sp>
      <p:sp>
        <p:nvSpPr>
          <p:cNvPr id="4" name="Dian numeron paikkamerkki 3">
            <a:extLst>
              <a:ext uri="{FF2B5EF4-FFF2-40B4-BE49-F238E27FC236}">
                <a16:creationId xmlns:a16="http://schemas.microsoft.com/office/drawing/2014/main" id="{45D8F3D5-20DF-C471-A3A8-AEF3CABB34C7}"/>
              </a:ext>
              <a:ext uri="{C183D7F6-B498-43B3-948B-1728B52AA6E4}">
                <adec:decorative xmlns:adec="http://schemas.microsoft.com/office/drawing/2017/decorative" val="1"/>
              </a:ext>
            </a:extLst>
          </p:cNvPr>
          <p:cNvSpPr>
            <a:spLocks noGrp="1"/>
          </p:cNvSpPr>
          <p:nvPr>
            <p:ph type="sldNum" sz="quarter" idx="11"/>
          </p:nvPr>
        </p:nvSpPr>
        <p:spPr/>
        <p:txBody>
          <a:bodyPr/>
          <a:lstStyle/>
          <a:p>
            <a:fld id="{A807F21D-6A63-4E75-89AA-A3F521749085}" type="slidenum">
              <a:rPr lang="fi-FI" smtClean="0"/>
              <a:pPr/>
              <a:t>‹#›</a:t>
            </a:fld>
            <a:endParaRPr lang="fi-FI"/>
          </a:p>
        </p:txBody>
      </p:sp>
      <p:sp>
        <p:nvSpPr>
          <p:cNvPr id="6" name="Tekstin paikkamerkki 5">
            <a:extLst>
              <a:ext uri="{FF2B5EF4-FFF2-40B4-BE49-F238E27FC236}">
                <a16:creationId xmlns:a16="http://schemas.microsoft.com/office/drawing/2014/main" id="{7ED99D51-E838-63E4-7432-52FD9A5D587A}"/>
              </a:ext>
            </a:extLst>
          </p:cNvPr>
          <p:cNvSpPr>
            <a:spLocks noGrp="1"/>
          </p:cNvSpPr>
          <p:nvPr>
            <p:ph type="body" sz="quarter" idx="12"/>
          </p:nvPr>
        </p:nvSpPr>
        <p:spPr>
          <a:xfrm>
            <a:off x="479971" y="1700808"/>
            <a:ext cx="5255395" cy="4320480"/>
          </a:xfrm>
          <a:prstGeom prst="round2DiagRect">
            <a:avLst/>
          </a:prstGeom>
          <a:solidFill>
            <a:schemeClr val="bg2"/>
          </a:solidFill>
        </p:spPr>
        <p:txBody>
          <a:bodyPr/>
          <a:lstStyle/>
          <a:p>
            <a:pPr lvl="0"/>
            <a:r>
              <a:rPr lang="fi-FI"/>
              <a:t>Muokkaa tekstin perustyylejä napsauttamalla</a:t>
            </a:r>
          </a:p>
          <a:p>
            <a:pPr lvl="1"/>
            <a:r>
              <a:rPr lang="fi-FI"/>
              <a:t>toinen taso</a:t>
            </a:r>
          </a:p>
          <a:p>
            <a:pPr lvl="2"/>
            <a:r>
              <a:rPr lang="fi-FI"/>
              <a:t>kolmas taso</a:t>
            </a:r>
          </a:p>
        </p:txBody>
      </p:sp>
      <p:sp>
        <p:nvSpPr>
          <p:cNvPr id="8" name="Tekstin paikkamerkki 5">
            <a:extLst>
              <a:ext uri="{FF2B5EF4-FFF2-40B4-BE49-F238E27FC236}">
                <a16:creationId xmlns:a16="http://schemas.microsoft.com/office/drawing/2014/main" id="{B3B6A383-2CA5-7FA6-255C-E276876691FF}"/>
              </a:ext>
            </a:extLst>
          </p:cNvPr>
          <p:cNvSpPr>
            <a:spLocks noGrp="1"/>
          </p:cNvSpPr>
          <p:nvPr>
            <p:ph type="body" sz="quarter" idx="13"/>
          </p:nvPr>
        </p:nvSpPr>
        <p:spPr>
          <a:xfrm flipH="1">
            <a:off x="6385218" y="1700808"/>
            <a:ext cx="5255397" cy="4320480"/>
          </a:xfrm>
          <a:prstGeom prst="round2DiagRect">
            <a:avLst/>
          </a:prstGeom>
          <a:solidFill>
            <a:schemeClr val="bg2"/>
          </a:solidFill>
        </p:spPr>
        <p:txBody>
          <a:bodyPr/>
          <a:lstStyle/>
          <a:p>
            <a:pPr lvl="0"/>
            <a:r>
              <a:rPr lang="fi-FI"/>
              <a:t>Muokkaa tekstin perustyylejä napsauttamalla</a:t>
            </a:r>
          </a:p>
          <a:p>
            <a:pPr lvl="1"/>
            <a:r>
              <a:rPr lang="fi-FI"/>
              <a:t>toinen taso</a:t>
            </a:r>
          </a:p>
          <a:p>
            <a:pPr lvl="2"/>
            <a:r>
              <a:rPr lang="fi-FI"/>
              <a:t>kolmas taso</a:t>
            </a:r>
          </a:p>
        </p:txBody>
      </p:sp>
    </p:spTree>
    <p:extLst>
      <p:ext uri="{BB962C8B-B14F-4D97-AF65-F5344CB8AC3E}">
        <p14:creationId xmlns:p14="http://schemas.microsoft.com/office/powerpoint/2010/main" val="2414119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917483B-F4B6-FDB2-05CA-07B7021F30E9}"/>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EC0D3931-0A4B-B68E-840D-69386E10963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2DC9908F-798B-DEC7-C2C2-025CA20380E3}"/>
              </a:ext>
            </a:extLst>
          </p:cNvPr>
          <p:cNvSpPr>
            <a:spLocks noGrp="1"/>
          </p:cNvSpPr>
          <p:nvPr>
            <p:ph type="dt" sz="half" idx="10"/>
          </p:nvPr>
        </p:nvSpPr>
        <p:spPr/>
        <p:txBody>
          <a:bodyPr/>
          <a:lstStyle/>
          <a:p>
            <a:fld id="{2CA643E3-C0AB-43FE-8B5F-A1E3FC48B3CD}" type="datetimeFigureOut">
              <a:rPr lang="fi-FI" smtClean="0"/>
              <a:t>18.3.2025</a:t>
            </a:fld>
            <a:endParaRPr lang="fi-FI"/>
          </a:p>
        </p:txBody>
      </p:sp>
      <p:sp>
        <p:nvSpPr>
          <p:cNvPr id="5" name="Alatunnisteen paikkamerkki 4">
            <a:extLst>
              <a:ext uri="{FF2B5EF4-FFF2-40B4-BE49-F238E27FC236}">
                <a16:creationId xmlns:a16="http://schemas.microsoft.com/office/drawing/2014/main" id="{7A748F1A-8347-B468-B446-5385A915E4D3}"/>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822C7415-01A1-2B67-DBA3-5F13EDB32C5E}"/>
              </a:ext>
            </a:extLst>
          </p:cNvPr>
          <p:cNvSpPr>
            <a:spLocks noGrp="1"/>
          </p:cNvSpPr>
          <p:nvPr>
            <p:ph type="sldNum" sz="quarter" idx="12"/>
          </p:nvPr>
        </p:nvSpPr>
        <p:spPr/>
        <p:txBody>
          <a:bodyPr/>
          <a:lstStyle/>
          <a:p>
            <a:fld id="{C12774C8-72D2-4B40-8CA5-0098BD311699}" type="slidenum">
              <a:rPr lang="fi-FI" smtClean="0"/>
              <a:t>‹#›</a:t>
            </a:fld>
            <a:endParaRPr lang="fi-FI"/>
          </a:p>
        </p:txBody>
      </p:sp>
    </p:spTree>
    <p:extLst>
      <p:ext uri="{BB962C8B-B14F-4D97-AF65-F5344CB8AC3E}">
        <p14:creationId xmlns:p14="http://schemas.microsoft.com/office/powerpoint/2010/main" val="8623419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Nelikenttä">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107CF96-535A-CF3F-90BD-A2BCAA2EB7D1}"/>
              </a:ext>
            </a:extLst>
          </p:cNvPr>
          <p:cNvSpPr>
            <a:spLocks noGrp="1"/>
          </p:cNvSpPr>
          <p:nvPr>
            <p:ph type="title"/>
          </p:nvPr>
        </p:nvSpPr>
        <p:spPr>
          <a:xfrm>
            <a:off x="622797" y="299195"/>
            <a:ext cx="10872020" cy="1080120"/>
          </a:xfrm>
        </p:spPr>
        <p:txBody>
          <a:bodyPr/>
          <a:lstStyle>
            <a:lvl1pPr algn="ctr">
              <a:defRPr/>
            </a:lvl1pPr>
          </a:lstStyle>
          <a:p>
            <a:r>
              <a:rPr lang="fi-FI"/>
              <a:t>Muokkaa ots. perustyyl. napsautt.</a:t>
            </a:r>
          </a:p>
        </p:txBody>
      </p:sp>
      <p:sp>
        <p:nvSpPr>
          <p:cNvPr id="3" name="Alatunnisteen paikkamerkki 2">
            <a:extLst>
              <a:ext uri="{FF2B5EF4-FFF2-40B4-BE49-F238E27FC236}">
                <a16:creationId xmlns:a16="http://schemas.microsoft.com/office/drawing/2014/main" id="{64A010E3-27B3-F08E-D8A2-B7A1337A3423}"/>
              </a:ext>
            </a:extLst>
          </p:cNvPr>
          <p:cNvSpPr>
            <a:spLocks noGrp="1"/>
          </p:cNvSpPr>
          <p:nvPr>
            <p:ph type="ftr" sz="quarter" idx="10"/>
          </p:nvPr>
        </p:nvSpPr>
        <p:spPr/>
        <p:txBody>
          <a:bodyPr/>
          <a:lstStyle/>
          <a:p>
            <a:r>
              <a:rPr lang="fi-FI">
                <a:solidFill>
                  <a:schemeClr val="accent2"/>
                </a:solidFill>
              </a:rPr>
              <a:t>Uudenmaan liitto </a:t>
            </a:r>
            <a:r>
              <a:rPr lang="fi-FI"/>
              <a:t>| </a:t>
            </a:r>
            <a:r>
              <a:rPr lang="fi-FI">
                <a:solidFill>
                  <a:schemeClr val="accent2"/>
                </a:solidFill>
              </a:rPr>
              <a:t>Nylands förbund </a:t>
            </a:r>
            <a:r>
              <a:rPr lang="fi-FI"/>
              <a:t>| </a:t>
            </a:r>
            <a:r>
              <a:rPr lang="fi-FI">
                <a:solidFill>
                  <a:schemeClr val="accent2"/>
                </a:solidFill>
              </a:rPr>
              <a:t>Helsinki-Uusimaa Regional Council</a:t>
            </a:r>
          </a:p>
        </p:txBody>
      </p:sp>
      <p:sp>
        <p:nvSpPr>
          <p:cNvPr id="4" name="Dian numeron paikkamerkki 3">
            <a:extLst>
              <a:ext uri="{FF2B5EF4-FFF2-40B4-BE49-F238E27FC236}">
                <a16:creationId xmlns:a16="http://schemas.microsoft.com/office/drawing/2014/main" id="{45D8F3D5-20DF-C471-A3A8-AEF3CABB34C7}"/>
              </a:ext>
            </a:extLst>
          </p:cNvPr>
          <p:cNvSpPr>
            <a:spLocks noGrp="1"/>
          </p:cNvSpPr>
          <p:nvPr>
            <p:ph type="sldNum" sz="quarter" idx="11"/>
          </p:nvPr>
        </p:nvSpPr>
        <p:spPr/>
        <p:txBody>
          <a:bodyPr/>
          <a:lstStyle/>
          <a:p>
            <a:fld id="{A807F21D-6A63-4E75-89AA-A3F521749085}" type="slidenum">
              <a:rPr lang="fi-FI" smtClean="0"/>
              <a:pPr/>
              <a:t>‹#›</a:t>
            </a:fld>
            <a:endParaRPr lang="fi-FI"/>
          </a:p>
        </p:txBody>
      </p:sp>
      <p:sp>
        <p:nvSpPr>
          <p:cNvPr id="6" name="Tekstin paikkamerkki 5">
            <a:extLst>
              <a:ext uri="{FF2B5EF4-FFF2-40B4-BE49-F238E27FC236}">
                <a16:creationId xmlns:a16="http://schemas.microsoft.com/office/drawing/2014/main" id="{7ED99D51-E838-63E4-7432-52FD9A5D587A}"/>
              </a:ext>
            </a:extLst>
          </p:cNvPr>
          <p:cNvSpPr>
            <a:spLocks noGrp="1"/>
          </p:cNvSpPr>
          <p:nvPr>
            <p:ph type="body" sz="quarter" idx="12"/>
          </p:nvPr>
        </p:nvSpPr>
        <p:spPr>
          <a:xfrm flipH="1">
            <a:off x="623392" y="1772816"/>
            <a:ext cx="5255395" cy="1872208"/>
          </a:xfrm>
          <a:prstGeom prst="round1Rect">
            <a:avLst/>
          </a:prstGeom>
          <a:solidFill>
            <a:schemeClr val="bg2"/>
          </a:solidFill>
        </p:spPr>
        <p:txBody>
          <a:bodyPr tIns="108000"/>
          <a:lstStyle/>
          <a:p>
            <a:pPr lvl="0"/>
            <a:r>
              <a:rPr lang="fi-FI"/>
              <a:t>Muokkaa tekstin perustyylejä napsauttamalla</a:t>
            </a:r>
          </a:p>
          <a:p>
            <a:pPr lvl="1"/>
            <a:r>
              <a:rPr lang="fi-FI"/>
              <a:t>toinen taso</a:t>
            </a:r>
          </a:p>
        </p:txBody>
      </p:sp>
      <p:sp>
        <p:nvSpPr>
          <p:cNvPr id="5" name="Tekstin paikkamerkki 5">
            <a:extLst>
              <a:ext uri="{FF2B5EF4-FFF2-40B4-BE49-F238E27FC236}">
                <a16:creationId xmlns:a16="http://schemas.microsoft.com/office/drawing/2014/main" id="{8A8240AE-C950-A9DD-9AED-6DB8C517C996}"/>
              </a:ext>
            </a:extLst>
          </p:cNvPr>
          <p:cNvSpPr>
            <a:spLocks noGrp="1"/>
          </p:cNvSpPr>
          <p:nvPr>
            <p:ph type="body" sz="quarter" idx="13"/>
          </p:nvPr>
        </p:nvSpPr>
        <p:spPr>
          <a:xfrm flipH="1">
            <a:off x="622797" y="3993865"/>
            <a:ext cx="5255395" cy="1877233"/>
          </a:xfrm>
          <a:custGeom>
            <a:avLst/>
            <a:gdLst>
              <a:gd name="connsiteX0" fmla="*/ 312041 w 5255395"/>
              <a:gd name="connsiteY0" fmla="*/ 0 h 1872208"/>
              <a:gd name="connsiteX1" fmla="*/ 5255395 w 5255395"/>
              <a:gd name="connsiteY1" fmla="*/ 0 h 1872208"/>
              <a:gd name="connsiteX2" fmla="*/ 5255395 w 5255395"/>
              <a:gd name="connsiteY2" fmla="*/ 0 h 1872208"/>
              <a:gd name="connsiteX3" fmla="*/ 5255395 w 5255395"/>
              <a:gd name="connsiteY3" fmla="*/ 1560167 h 1872208"/>
              <a:gd name="connsiteX4" fmla="*/ 4943354 w 5255395"/>
              <a:gd name="connsiteY4" fmla="*/ 1872208 h 1872208"/>
              <a:gd name="connsiteX5" fmla="*/ 0 w 5255395"/>
              <a:gd name="connsiteY5" fmla="*/ 1872208 h 1872208"/>
              <a:gd name="connsiteX6" fmla="*/ 0 w 5255395"/>
              <a:gd name="connsiteY6" fmla="*/ 1872208 h 1872208"/>
              <a:gd name="connsiteX7" fmla="*/ 0 w 5255395"/>
              <a:gd name="connsiteY7" fmla="*/ 312041 h 1872208"/>
              <a:gd name="connsiteX8" fmla="*/ 312041 w 5255395"/>
              <a:gd name="connsiteY8" fmla="*/ 0 h 1872208"/>
              <a:gd name="connsiteX0" fmla="*/ 312041 w 5255395"/>
              <a:gd name="connsiteY0" fmla="*/ 0 h 1872208"/>
              <a:gd name="connsiteX1" fmla="*/ 5255395 w 5255395"/>
              <a:gd name="connsiteY1" fmla="*/ 0 h 1872208"/>
              <a:gd name="connsiteX2" fmla="*/ 5255395 w 5255395"/>
              <a:gd name="connsiteY2" fmla="*/ 0 h 1872208"/>
              <a:gd name="connsiteX3" fmla="*/ 5255395 w 5255395"/>
              <a:gd name="connsiteY3" fmla="*/ 1560167 h 1872208"/>
              <a:gd name="connsiteX4" fmla="*/ 4943354 w 5255395"/>
              <a:gd name="connsiteY4" fmla="*/ 1872208 h 1872208"/>
              <a:gd name="connsiteX5" fmla="*/ 0 w 5255395"/>
              <a:gd name="connsiteY5" fmla="*/ 1872208 h 1872208"/>
              <a:gd name="connsiteX6" fmla="*/ 0 w 5255395"/>
              <a:gd name="connsiteY6" fmla="*/ 1872208 h 1872208"/>
              <a:gd name="connsiteX7" fmla="*/ 312041 w 5255395"/>
              <a:gd name="connsiteY7" fmla="*/ 0 h 1872208"/>
              <a:gd name="connsiteX0" fmla="*/ 18614 w 5255395"/>
              <a:gd name="connsiteY0" fmla="*/ 0 h 1872208"/>
              <a:gd name="connsiteX1" fmla="*/ 5255395 w 5255395"/>
              <a:gd name="connsiteY1" fmla="*/ 0 h 1872208"/>
              <a:gd name="connsiteX2" fmla="*/ 5255395 w 5255395"/>
              <a:gd name="connsiteY2" fmla="*/ 0 h 1872208"/>
              <a:gd name="connsiteX3" fmla="*/ 5255395 w 5255395"/>
              <a:gd name="connsiteY3" fmla="*/ 1560167 h 1872208"/>
              <a:gd name="connsiteX4" fmla="*/ 4943354 w 5255395"/>
              <a:gd name="connsiteY4" fmla="*/ 1872208 h 1872208"/>
              <a:gd name="connsiteX5" fmla="*/ 0 w 5255395"/>
              <a:gd name="connsiteY5" fmla="*/ 1872208 h 1872208"/>
              <a:gd name="connsiteX6" fmla="*/ 0 w 5255395"/>
              <a:gd name="connsiteY6" fmla="*/ 1872208 h 1872208"/>
              <a:gd name="connsiteX7" fmla="*/ 18614 w 5255395"/>
              <a:gd name="connsiteY7" fmla="*/ 0 h 1872208"/>
              <a:gd name="connsiteX0" fmla="*/ 8566 w 5255395"/>
              <a:gd name="connsiteY0" fmla="*/ 0 h 1877233"/>
              <a:gd name="connsiteX1" fmla="*/ 5255395 w 5255395"/>
              <a:gd name="connsiteY1" fmla="*/ 5025 h 1877233"/>
              <a:gd name="connsiteX2" fmla="*/ 5255395 w 5255395"/>
              <a:gd name="connsiteY2" fmla="*/ 5025 h 1877233"/>
              <a:gd name="connsiteX3" fmla="*/ 5255395 w 5255395"/>
              <a:gd name="connsiteY3" fmla="*/ 1565192 h 1877233"/>
              <a:gd name="connsiteX4" fmla="*/ 4943354 w 5255395"/>
              <a:gd name="connsiteY4" fmla="*/ 1877233 h 1877233"/>
              <a:gd name="connsiteX5" fmla="*/ 0 w 5255395"/>
              <a:gd name="connsiteY5" fmla="*/ 1877233 h 1877233"/>
              <a:gd name="connsiteX6" fmla="*/ 0 w 5255395"/>
              <a:gd name="connsiteY6" fmla="*/ 1877233 h 1877233"/>
              <a:gd name="connsiteX7" fmla="*/ 8566 w 5255395"/>
              <a:gd name="connsiteY7" fmla="*/ 0 h 1877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395" h="1877233">
                <a:moveTo>
                  <a:pt x="8566" y="0"/>
                </a:moveTo>
                <a:lnTo>
                  <a:pt x="5255395" y="5025"/>
                </a:lnTo>
                <a:lnTo>
                  <a:pt x="5255395" y="5025"/>
                </a:lnTo>
                <a:lnTo>
                  <a:pt x="5255395" y="1565192"/>
                </a:lnTo>
                <a:cubicBezTo>
                  <a:pt x="5255395" y="1737527"/>
                  <a:pt x="5115689" y="1877233"/>
                  <a:pt x="4943354" y="1877233"/>
                </a:cubicBezTo>
                <a:lnTo>
                  <a:pt x="0" y="1877233"/>
                </a:lnTo>
                <a:lnTo>
                  <a:pt x="0" y="1877233"/>
                </a:lnTo>
                <a:cubicBezTo>
                  <a:pt x="2855" y="1251489"/>
                  <a:pt x="5711" y="625744"/>
                  <a:pt x="8566" y="0"/>
                </a:cubicBezTo>
                <a:close/>
              </a:path>
            </a:pathLst>
          </a:custGeom>
          <a:solidFill>
            <a:schemeClr val="bg2"/>
          </a:solidFill>
        </p:spPr>
        <p:txBody>
          <a:bodyPr tIns="108000"/>
          <a:lstStyle/>
          <a:p>
            <a:pPr lvl="0"/>
            <a:r>
              <a:rPr lang="fi-FI"/>
              <a:t>Muokkaa tekstin perustyylejä napsauttamalla</a:t>
            </a:r>
          </a:p>
          <a:p>
            <a:pPr lvl="1"/>
            <a:r>
              <a:rPr lang="fi-FI"/>
              <a:t>toinen taso</a:t>
            </a:r>
          </a:p>
        </p:txBody>
      </p:sp>
      <p:sp>
        <p:nvSpPr>
          <p:cNvPr id="7" name="Tekstin paikkamerkki 5">
            <a:extLst>
              <a:ext uri="{FF2B5EF4-FFF2-40B4-BE49-F238E27FC236}">
                <a16:creationId xmlns:a16="http://schemas.microsoft.com/office/drawing/2014/main" id="{CF0200C5-8448-661E-E83B-C509E9B7D87B}"/>
              </a:ext>
            </a:extLst>
          </p:cNvPr>
          <p:cNvSpPr>
            <a:spLocks noGrp="1"/>
          </p:cNvSpPr>
          <p:nvPr>
            <p:ph type="body" sz="quarter" idx="14"/>
          </p:nvPr>
        </p:nvSpPr>
        <p:spPr>
          <a:xfrm>
            <a:off x="6244867" y="3993865"/>
            <a:ext cx="5255395" cy="1877233"/>
          </a:xfrm>
          <a:custGeom>
            <a:avLst/>
            <a:gdLst>
              <a:gd name="connsiteX0" fmla="*/ 312041 w 5255395"/>
              <a:gd name="connsiteY0" fmla="*/ 0 h 1872208"/>
              <a:gd name="connsiteX1" fmla="*/ 5255395 w 5255395"/>
              <a:gd name="connsiteY1" fmla="*/ 0 h 1872208"/>
              <a:gd name="connsiteX2" fmla="*/ 5255395 w 5255395"/>
              <a:gd name="connsiteY2" fmla="*/ 0 h 1872208"/>
              <a:gd name="connsiteX3" fmla="*/ 5255395 w 5255395"/>
              <a:gd name="connsiteY3" fmla="*/ 1560167 h 1872208"/>
              <a:gd name="connsiteX4" fmla="*/ 4943354 w 5255395"/>
              <a:gd name="connsiteY4" fmla="*/ 1872208 h 1872208"/>
              <a:gd name="connsiteX5" fmla="*/ 0 w 5255395"/>
              <a:gd name="connsiteY5" fmla="*/ 1872208 h 1872208"/>
              <a:gd name="connsiteX6" fmla="*/ 0 w 5255395"/>
              <a:gd name="connsiteY6" fmla="*/ 1872208 h 1872208"/>
              <a:gd name="connsiteX7" fmla="*/ 0 w 5255395"/>
              <a:gd name="connsiteY7" fmla="*/ 312041 h 1872208"/>
              <a:gd name="connsiteX8" fmla="*/ 312041 w 5255395"/>
              <a:gd name="connsiteY8" fmla="*/ 0 h 1872208"/>
              <a:gd name="connsiteX0" fmla="*/ 312041 w 5255395"/>
              <a:gd name="connsiteY0" fmla="*/ 0 h 1872208"/>
              <a:gd name="connsiteX1" fmla="*/ 5255395 w 5255395"/>
              <a:gd name="connsiteY1" fmla="*/ 0 h 1872208"/>
              <a:gd name="connsiteX2" fmla="*/ 5255395 w 5255395"/>
              <a:gd name="connsiteY2" fmla="*/ 0 h 1872208"/>
              <a:gd name="connsiteX3" fmla="*/ 5255395 w 5255395"/>
              <a:gd name="connsiteY3" fmla="*/ 1560167 h 1872208"/>
              <a:gd name="connsiteX4" fmla="*/ 4943354 w 5255395"/>
              <a:gd name="connsiteY4" fmla="*/ 1872208 h 1872208"/>
              <a:gd name="connsiteX5" fmla="*/ 0 w 5255395"/>
              <a:gd name="connsiteY5" fmla="*/ 1872208 h 1872208"/>
              <a:gd name="connsiteX6" fmla="*/ 0 w 5255395"/>
              <a:gd name="connsiteY6" fmla="*/ 1872208 h 1872208"/>
              <a:gd name="connsiteX7" fmla="*/ 312041 w 5255395"/>
              <a:gd name="connsiteY7" fmla="*/ 0 h 1872208"/>
              <a:gd name="connsiteX0" fmla="*/ 18614 w 5255395"/>
              <a:gd name="connsiteY0" fmla="*/ 0 h 1872208"/>
              <a:gd name="connsiteX1" fmla="*/ 5255395 w 5255395"/>
              <a:gd name="connsiteY1" fmla="*/ 0 h 1872208"/>
              <a:gd name="connsiteX2" fmla="*/ 5255395 w 5255395"/>
              <a:gd name="connsiteY2" fmla="*/ 0 h 1872208"/>
              <a:gd name="connsiteX3" fmla="*/ 5255395 w 5255395"/>
              <a:gd name="connsiteY3" fmla="*/ 1560167 h 1872208"/>
              <a:gd name="connsiteX4" fmla="*/ 4943354 w 5255395"/>
              <a:gd name="connsiteY4" fmla="*/ 1872208 h 1872208"/>
              <a:gd name="connsiteX5" fmla="*/ 0 w 5255395"/>
              <a:gd name="connsiteY5" fmla="*/ 1872208 h 1872208"/>
              <a:gd name="connsiteX6" fmla="*/ 0 w 5255395"/>
              <a:gd name="connsiteY6" fmla="*/ 1872208 h 1872208"/>
              <a:gd name="connsiteX7" fmla="*/ 18614 w 5255395"/>
              <a:gd name="connsiteY7" fmla="*/ 0 h 1872208"/>
              <a:gd name="connsiteX0" fmla="*/ 8566 w 5255395"/>
              <a:gd name="connsiteY0" fmla="*/ 0 h 1877233"/>
              <a:gd name="connsiteX1" fmla="*/ 5255395 w 5255395"/>
              <a:gd name="connsiteY1" fmla="*/ 5025 h 1877233"/>
              <a:gd name="connsiteX2" fmla="*/ 5255395 w 5255395"/>
              <a:gd name="connsiteY2" fmla="*/ 5025 h 1877233"/>
              <a:gd name="connsiteX3" fmla="*/ 5255395 w 5255395"/>
              <a:gd name="connsiteY3" fmla="*/ 1565192 h 1877233"/>
              <a:gd name="connsiteX4" fmla="*/ 4943354 w 5255395"/>
              <a:gd name="connsiteY4" fmla="*/ 1877233 h 1877233"/>
              <a:gd name="connsiteX5" fmla="*/ 0 w 5255395"/>
              <a:gd name="connsiteY5" fmla="*/ 1877233 h 1877233"/>
              <a:gd name="connsiteX6" fmla="*/ 0 w 5255395"/>
              <a:gd name="connsiteY6" fmla="*/ 1877233 h 1877233"/>
              <a:gd name="connsiteX7" fmla="*/ 8566 w 5255395"/>
              <a:gd name="connsiteY7" fmla="*/ 0 h 1877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395" h="1877233">
                <a:moveTo>
                  <a:pt x="8566" y="0"/>
                </a:moveTo>
                <a:lnTo>
                  <a:pt x="5255395" y="5025"/>
                </a:lnTo>
                <a:lnTo>
                  <a:pt x="5255395" y="5025"/>
                </a:lnTo>
                <a:lnTo>
                  <a:pt x="5255395" y="1565192"/>
                </a:lnTo>
                <a:cubicBezTo>
                  <a:pt x="5255395" y="1737527"/>
                  <a:pt x="5115689" y="1877233"/>
                  <a:pt x="4943354" y="1877233"/>
                </a:cubicBezTo>
                <a:lnTo>
                  <a:pt x="0" y="1877233"/>
                </a:lnTo>
                <a:lnTo>
                  <a:pt x="0" y="1877233"/>
                </a:lnTo>
                <a:cubicBezTo>
                  <a:pt x="2855" y="1251489"/>
                  <a:pt x="5711" y="625744"/>
                  <a:pt x="8566" y="0"/>
                </a:cubicBezTo>
                <a:close/>
              </a:path>
            </a:pathLst>
          </a:custGeom>
          <a:solidFill>
            <a:schemeClr val="bg2"/>
          </a:solidFill>
        </p:spPr>
        <p:txBody>
          <a:bodyPr tIns="108000"/>
          <a:lstStyle/>
          <a:p>
            <a:pPr lvl="0"/>
            <a:r>
              <a:rPr lang="fi-FI"/>
              <a:t>Muokkaa tekstin perustyylejä napsauttamalla</a:t>
            </a:r>
          </a:p>
          <a:p>
            <a:pPr lvl="1"/>
            <a:r>
              <a:rPr lang="fi-FI"/>
              <a:t>toinen taso</a:t>
            </a:r>
          </a:p>
        </p:txBody>
      </p:sp>
      <p:sp>
        <p:nvSpPr>
          <p:cNvPr id="9" name="Tekstin paikkamerkki 5">
            <a:extLst>
              <a:ext uri="{FF2B5EF4-FFF2-40B4-BE49-F238E27FC236}">
                <a16:creationId xmlns:a16="http://schemas.microsoft.com/office/drawing/2014/main" id="{A6A10F1A-0F9D-EB19-F878-815A2311F9D6}"/>
              </a:ext>
            </a:extLst>
          </p:cNvPr>
          <p:cNvSpPr>
            <a:spLocks noGrp="1"/>
          </p:cNvSpPr>
          <p:nvPr>
            <p:ph type="body" sz="quarter" idx="15"/>
          </p:nvPr>
        </p:nvSpPr>
        <p:spPr>
          <a:xfrm>
            <a:off x="6239421" y="1772816"/>
            <a:ext cx="5255395" cy="1872208"/>
          </a:xfrm>
          <a:prstGeom prst="round1Rect">
            <a:avLst/>
          </a:prstGeom>
          <a:solidFill>
            <a:schemeClr val="bg2"/>
          </a:solidFill>
        </p:spPr>
        <p:txBody>
          <a:bodyPr tIns="108000"/>
          <a:lstStyle/>
          <a:p>
            <a:pPr lvl="0"/>
            <a:r>
              <a:rPr lang="fi-FI"/>
              <a:t>Muokkaa tekstin perustyylejä napsauttamalla</a:t>
            </a:r>
          </a:p>
          <a:p>
            <a:pPr lvl="1"/>
            <a:r>
              <a:rPr lang="fi-FI"/>
              <a:t>toinen taso</a:t>
            </a:r>
          </a:p>
        </p:txBody>
      </p:sp>
    </p:spTree>
    <p:extLst>
      <p:ext uri="{BB962C8B-B14F-4D97-AF65-F5344CB8AC3E}">
        <p14:creationId xmlns:p14="http://schemas.microsoft.com/office/powerpoint/2010/main" val="30341097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Lyhyt teksti ja kuva">
    <p:spTree>
      <p:nvGrpSpPr>
        <p:cNvPr id="1" name=""/>
        <p:cNvGrpSpPr/>
        <p:nvPr/>
      </p:nvGrpSpPr>
      <p:grpSpPr>
        <a:xfrm>
          <a:off x="0" y="0"/>
          <a:ext cx="0" cy="0"/>
          <a:chOff x="0" y="0"/>
          <a:chExt cx="0" cy="0"/>
        </a:xfrm>
      </p:grpSpPr>
      <p:sp>
        <p:nvSpPr>
          <p:cNvPr id="10" name="Suorakulmio: Vastakkaiset kulmat pyöristetty 9">
            <a:extLst>
              <a:ext uri="{FF2B5EF4-FFF2-40B4-BE49-F238E27FC236}">
                <a16:creationId xmlns:a16="http://schemas.microsoft.com/office/drawing/2014/main" id="{ABCCD6C1-CD89-8F3A-6661-253D5BE85B03}"/>
              </a:ext>
            </a:extLst>
          </p:cNvPr>
          <p:cNvSpPr/>
          <p:nvPr userDrawn="1"/>
        </p:nvSpPr>
        <p:spPr>
          <a:xfrm>
            <a:off x="6330839" y="432653"/>
            <a:ext cx="5400600" cy="5979367"/>
          </a:xfrm>
          <a:custGeom>
            <a:avLst/>
            <a:gdLst>
              <a:gd name="connsiteX0" fmla="*/ 993607 w 6768750"/>
              <a:gd name="connsiteY0" fmla="*/ 0 h 5961523"/>
              <a:gd name="connsiteX1" fmla="*/ 6768750 w 6768750"/>
              <a:gd name="connsiteY1" fmla="*/ 0 h 5961523"/>
              <a:gd name="connsiteX2" fmla="*/ 6768750 w 6768750"/>
              <a:gd name="connsiteY2" fmla="*/ 0 h 5961523"/>
              <a:gd name="connsiteX3" fmla="*/ 6768750 w 6768750"/>
              <a:gd name="connsiteY3" fmla="*/ 4967916 h 5961523"/>
              <a:gd name="connsiteX4" fmla="*/ 5775143 w 6768750"/>
              <a:gd name="connsiteY4" fmla="*/ 5961523 h 5961523"/>
              <a:gd name="connsiteX5" fmla="*/ 0 w 6768750"/>
              <a:gd name="connsiteY5" fmla="*/ 5961523 h 5961523"/>
              <a:gd name="connsiteX6" fmla="*/ 0 w 6768750"/>
              <a:gd name="connsiteY6" fmla="*/ 5961523 h 5961523"/>
              <a:gd name="connsiteX7" fmla="*/ 0 w 6768750"/>
              <a:gd name="connsiteY7" fmla="*/ 993607 h 5961523"/>
              <a:gd name="connsiteX8" fmla="*/ 993607 w 6768750"/>
              <a:gd name="connsiteY8" fmla="*/ 0 h 5961523"/>
              <a:gd name="connsiteX0" fmla="*/ 993607 w 6768750"/>
              <a:gd name="connsiteY0" fmla="*/ 0 h 5961523"/>
              <a:gd name="connsiteX1" fmla="*/ 6768750 w 6768750"/>
              <a:gd name="connsiteY1" fmla="*/ 0 h 5961523"/>
              <a:gd name="connsiteX2" fmla="*/ 6768750 w 6768750"/>
              <a:gd name="connsiteY2" fmla="*/ 0 h 5961523"/>
              <a:gd name="connsiteX3" fmla="*/ 6768750 w 6768750"/>
              <a:gd name="connsiteY3" fmla="*/ 4967916 h 5961523"/>
              <a:gd name="connsiteX4" fmla="*/ 5775143 w 6768750"/>
              <a:gd name="connsiteY4" fmla="*/ 5961523 h 5961523"/>
              <a:gd name="connsiteX5" fmla="*/ 0 w 6768750"/>
              <a:gd name="connsiteY5" fmla="*/ 5961523 h 5961523"/>
              <a:gd name="connsiteX6" fmla="*/ 0 w 6768750"/>
              <a:gd name="connsiteY6" fmla="*/ 5961523 h 5961523"/>
              <a:gd name="connsiteX7" fmla="*/ 0 w 6768750"/>
              <a:gd name="connsiteY7" fmla="*/ 993607 h 5961523"/>
              <a:gd name="connsiteX8" fmla="*/ 993607 w 6768750"/>
              <a:gd name="connsiteY8" fmla="*/ 0 h 5961523"/>
              <a:gd name="connsiteX0" fmla="*/ 993607 w 6768750"/>
              <a:gd name="connsiteY0" fmla="*/ 235799 h 6197322"/>
              <a:gd name="connsiteX1" fmla="*/ 6768750 w 6768750"/>
              <a:gd name="connsiteY1" fmla="*/ 235799 h 6197322"/>
              <a:gd name="connsiteX2" fmla="*/ 6768750 w 6768750"/>
              <a:gd name="connsiteY2" fmla="*/ 235799 h 6197322"/>
              <a:gd name="connsiteX3" fmla="*/ 6768750 w 6768750"/>
              <a:gd name="connsiteY3" fmla="*/ 5203715 h 6197322"/>
              <a:gd name="connsiteX4" fmla="*/ 5775143 w 6768750"/>
              <a:gd name="connsiteY4" fmla="*/ 6197322 h 6197322"/>
              <a:gd name="connsiteX5" fmla="*/ 0 w 6768750"/>
              <a:gd name="connsiteY5" fmla="*/ 6197322 h 6197322"/>
              <a:gd name="connsiteX6" fmla="*/ 0 w 6768750"/>
              <a:gd name="connsiteY6" fmla="*/ 6197322 h 6197322"/>
              <a:gd name="connsiteX7" fmla="*/ 0 w 6768750"/>
              <a:gd name="connsiteY7" fmla="*/ 246767 h 6197322"/>
              <a:gd name="connsiteX8" fmla="*/ 993607 w 6768750"/>
              <a:gd name="connsiteY8" fmla="*/ 235799 h 6197322"/>
              <a:gd name="connsiteX0" fmla="*/ 993607 w 6768750"/>
              <a:gd name="connsiteY0" fmla="*/ 235799 h 6197322"/>
              <a:gd name="connsiteX1" fmla="*/ 6768750 w 6768750"/>
              <a:gd name="connsiteY1" fmla="*/ 235799 h 6197322"/>
              <a:gd name="connsiteX2" fmla="*/ 6768750 w 6768750"/>
              <a:gd name="connsiteY2" fmla="*/ 235799 h 6197322"/>
              <a:gd name="connsiteX3" fmla="*/ 6768750 w 6768750"/>
              <a:gd name="connsiteY3" fmla="*/ 5203715 h 6197322"/>
              <a:gd name="connsiteX4" fmla="*/ 5775143 w 6768750"/>
              <a:gd name="connsiteY4" fmla="*/ 6197322 h 6197322"/>
              <a:gd name="connsiteX5" fmla="*/ 0 w 6768750"/>
              <a:gd name="connsiteY5" fmla="*/ 6197322 h 6197322"/>
              <a:gd name="connsiteX6" fmla="*/ 0 w 6768750"/>
              <a:gd name="connsiteY6" fmla="*/ 6197322 h 6197322"/>
              <a:gd name="connsiteX7" fmla="*/ 0 w 6768750"/>
              <a:gd name="connsiteY7" fmla="*/ 246767 h 6197322"/>
              <a:gd name="connsiteX8" fmla="*/ 993607 w 6768750"/>
              <a:gd name="connsiteY8" fmla="*/ 235799 h 6197322"/>
              <a:gd name="connsiteX0" fmla="*/ 0 w 6768750"/>
              <a:gd name="connsiteY0" fmla="*/ 444045 h 6394600"/>
              <a:gd name="connsiteX1" fmla="*/ 6768750 w 6768750"/>
              <a:gd name="connsiteY1" fmla="*/ 433077 h 6394600"/>
              <a:gd name="connsiteX2" fmla="*/ 6768750 w 6768750"/>
              <a:gd name="connsiteY2" fmla="*/ 433077 h 6394600"/>
              <a:gd name="connsiteX3" fmla="*/ 6768750 w 6768750"/>
              <a:gd name="connsiteY3" fmla="*/ 5400993 h 6394600"/>
              <a:gd name="connsiteX4" fmla="*/ 5775143 w 6768750"/>
              <a:gd name="connsiteY4" fmla="*/ 6394600 h 6394600"/>
              <a:gd name="connsiteX5" fmla="*/ 0 w 6768750"/>
              <a:gd name="connsiteY5" fmla="*/ 6394600 h 6394600"/>
              <a:gd name="connsiteX6" fmla="*/ 0 w 6768750"/>
              <a:gd name="connsiteY6" fmla="*/ 6394600 h 6394600"/>
              <a:gd name="connsiteX7" fmla="*/ 0 w 6768750"/>
              <a:gd name="connsiteY7" fmla="*/ 444045 h 6394600"/>
              <a:gd name="connsiteX0" fmla="*/ 0 w 6768750"/>
              <a:gd name="connsiteY0" fmla="*/ 10968 h 5961523"/>
              <a:gd name="connsiteX1" fmla="*/ 6768750 w 6768750"/>
              <a:gd name="connsiteY1" fmla="*/ 0 h 5961523"/>
              <a:gd name="connsiteX2" fmla="*/ 6768750 w 6768750"/>
              <a:gd name="connsiteY2" fmla="*/ 0 h 5961523"/>
              <a:gd name="connsiteX3" fmla="*/ 6768750 w 6768750"/>
              <a:gd name="connsiteY3" fmla="*/ 4967916 h 5961523"/>
              <a:gd name="connsiteX4" fmla="*/ 5775143 w 6768750"/>
              <a:gd name="connsiteY4" fmla="*/ 5961523 h 5961523"/>
              <a:gd name="connsiteX5" fmla="*/ 0 w 6768750"/>
              <a:gd name="connsiteY5" fmla="*/ 5961523 h 5961523"/>
              <a:gd name="connsiteX6" fmla="*/ 0 w 6768750"/>
              <a:gd name="connsiteY6" fmla="*/ 5961523 h 5961523"/>
              <a:gd name="connsiteX7" fmla="*/ 0 w 6768750"/>
              <a:gd name="connsiteY7" fmla="*/ 10968 h 5961523"/>
              <a:gd name="connsiteX0" fmla="*/ 0 w 6768750"/>
              <a:gd name="connsiteY0" fmla="*/ 4144 h 5961523"/>
              <a:gd name="connsiteX1" fmla="*/ 6768750 w 6768750"/>
              <a:gd name="connsiteY1" fmla="*/ 0 h 5961523"/>
              <a:gd name="connsiteX2" fmla="*/ 6768750 w 6768750"/>
              <a:gd name="connsiteY2" fmla="*/ 0 h 5961523"/>
              <a:gd name="connsiteX3" fmla="*/ 6768750 w 6768750"/>
              <a:gd name="connsiteY3" fmla="*/ 4967916 h 5961523"/>
              <a:gd name="connsiteX4" fmla="*/ 5775143 w 6768750"/>
              <a:gd name="connsiteY4" fmla="*/ 5961523 h 5961523"/>
              <a:gd name="connsiteX5" fmla="*/ 0 w 6768750"/>
              <a:gd name="connsiteY5" fmla="*/ 5961523 h 5961523"/>
              <a:gd name="connsiteX6" fmla="*/ 0 w 6768750"/>
              <a:gd name="connsiteY6" fmla="*/ 5961523 h 5961523"/>
              <a:gd name="connsiteX7" fmla="*/ 0 w 6768750"/>
              <a:gd name="connsiteY7" fmla="*/ 4144 h 5961523"/>
              <a:gd name="connsiteX0" fmla="*/ 0 w 6768750"/>
              <a:gd name="connsiteY0" fmla="*/ 4144 h 5961523"/>
              <a:gd name="connsiteX1" fmla="*/ 6768750 w 6768750"/>
              <a:gd name="connsiteY1" fmla="*/ 0 h 5961523"/>
              <a:gd name="connsiteX2" fmla="*/ 6768750 w 6768750"/>
              <a:gd name="connsiteY2" fmla="*/ 0 h 5961523"/>
              <a:gd name="connsiteX3" fmla="*/ 6768750 w 6768750"/>
              <a:gd name="connsiteY3" fmla="*/ 4967916 h 5961523"/>
              <a:gd name="connsiteX4" fmla="*/ 5775143 w 6768750"/>
              <a:gd name="connsiteY4" fmla="*/ 5961523 h 5961523"/>
              <a:gd name="connsiteX5" fmla="*/ 0 w 6768750"/>
              <a:gd name="connsiteY5" fmla="*/ 5961523 h 5961523"/>
              <a:gd name="connsiteX6" fmla="*/ 0 w 6768750"/>
              <a:gd name="connsiteY6" fmla="*/ 5961523 h 5961523"/>
              <a:gd name="connsiteX7" fmla="*/ 0 w 6768750"/>
              <a:gd name="connsiteY7" fmla="*/ 4144 h 5961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68750" h="5961523">
                <a:moveTo>
                  <a:pt x="0" y="4144"/>
                </a:moveTo>
                <a:lnTo>
                  <a:pt x="6768750" y="0"/>
                </a:lnTo>
                <a:lnTo>
                  <a:pt x="6768750" y="0"/>
                </a:lnTo>
                <a:lnTo>
                  <a:pt x="6768750" y="4967916"/>
                </a:lnTo>
                <a:cubicBezTo>
                  <a:pt x="6768750" y="5516670"/>
                  <a:pt x="6323897" y="5961523"/>
                  <a:pt x="5775143" y="5961523"/>
                </a:cubicBezTo>
                <a:lnTo>
                  <a:pt x="0" y="5961523"/>
                </a:lnTo>
                <a:lnTo>
                  <a:pt x="0" y="5961523"/>
                </a:lnTo>
                <a:lnTo>
                  <a:pt x="0" y="4144"/>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i-FI"/>
          </a:p>
        </p:txBody>
      </p:sp>
      <p:sp>
        <p:nvSpPr>
          <p:cNvPr id="2" name="Otsikko 1"/>
          <p:cNvSpPr>
            <a:spLocks noGrp="1"/>
          </p:cNvSpPr>
          <p:nvPr>
            <p:ph type="title" hasCustomPrompt="1"/>
          </p:nvPr>
        </p:nvSpPr>
        <p:spPr>
          <a:xfrm>
            <a:off x="6960096" y="908720"/>
            <a:ext cx="4104455" cy="5112568"/>
          </a:xfrm>
        </p:spPr>
        <p:txBody>
          <a:bodyPr>
            <a:normAutofit/>
          </a:bodyPr>
          <a:lstStyle>
            <a:lvl1pPr>
              <a:defRPr sz="4800"/>
            </a:lvl1pPr>
          </a:lstStyle>
          <a:p>
            <a:r>
              <a:rPr lang="fi-FI"/>
              <a:t>Lisää lyhyt teksti</a:t>
            </a:r>
          </a:p>
        </p:txBody>
      </p:sp>
      <p:sp>
        <p:nvSpPr>
          <p:cNvPr id="5" name="Dian numeron paikkamerkki 4">
            <a:extLst>
              <a:ext uri="{FF2B5EF4-FFF2-40B4-BE49-F238E27FC236}">
                <a16:creationId xmlns:a16="http://schemas.microsoft.com/office/drawing/2014/main" id="{1E4B9B96-4A78-2DE2-A512-F2FE5E901D70}"/>
              </a:ext>
              <a:ext uri="{C183D7F6-B498-43B3-948B-1728B52AA6E4}">
                <adec:decorative xmlns:adec="http://schemas.microsoft.com/office/drawing/2017/decorative" val="1"/>
              </a:ext>
            </a:extLst>
          </p:cNvPr>
          <p:cNvSpPr>
            <a:spLocks noGrp="1"/>
          </p:cNvSpPr>
          <p:nvPr>
            <p:ph type="sldNum" sz="quarter" idx="11"/>
          </p:nvPr>
        </p:nvSpPr>
        <p:spPr>
          <a:xfrm>
            <a:off x="11208567" y="6400839"/>
            <a:ext cx="748479" cy="365125"/>
          </a:xfrm>
        </p:spPr>
        <p:txBody>
          <a:bodyPr/>
          <a:lstStyle/>
          <a:p>
            <a:fld id="{A807F21D-6A63-4E75-89AA-A3F521749085}" type="slidenum">
              <a:rPr lang="fi-FI" smtClean="0"/>
              <a:pPr/>
              <a:t>‹#›</a:t>
            </a:fld>
            <a:endParaRPr lang="fi-FI"/>
          </a:p>
        </p:txBody>
      </p:sp>
      <p:sp>
        <p:nvSpPr>
          <p:cNvPr id="9" name="Kuvan paikkamerkki 8">
            <a:extLst>
              <a:ext uri="{FF2B5EF4-FFF2-40B4-BE49-F238E27FC236}">
                <a16:creationId xmlns:a16="http://schemas.microsoft.com/office/drawing/2014/main" id="{B30D546C-DC0E-2D4D-D42F-476C6F91E9CE}"/>
              </a:ext>
            </a:extLst>
          </p:cNvPr>
          <p:cNvSpPr>
            <a:spLocks noGrp="1"/>
          </p:cNvSpPr>
          <p:nvPr>
            <p:ph type="pic" sz="quarter" idx="13" hasCustomPrompt="1"/>
          </p:nvPr>
        </p:nvSpPr>
        <p:spPr>
          <a:xfrm>
            <a:off x="473768" y="439316"/>
            <a:ext cx="5977520" cy="5972704"/>
          </a:xfrm>
          <a:custGeom>
            <a:avLst/>
            <a:gdLst>
              <a:gd name="connsiteX0" fmla="*/ 996581 w 5979368"/>
              <a:gd name="connsiteY0" fmla="*/ 0 h 5979368"/>
              <a:gd name="connsiteX1" fmla="*/ 5979368 w 5979368"/>
              <a:gd name="connsiteY1" fmla="*/ 0 h 5979368"/>
              <a:gd name="connsiteX2" fmla="*/ 5979368 w 5979368"/>
              <a:gd name="connsiteY2" fmla="*/ 0 h 5979368"/>
              <a:gd name="connsiteX3" fmla="*/ 5979368 w 5979368"/>
              <a:gd name="connsiteY3" fmla="*/ 4982787 h 5979368"/>
              <a:gd name="connsiteX4" fmla="*/ 4982787 w 5979368"/>
              <a:gd name="connsiteY4" fmla="*/ 5979368 h 5979368"/>
              <a:gd name="connsiteX5" fmla="*/ 0 w 5979368"/>
              <a:gd name="connsiteY5" fmla="*/ 5979368 h 5979368"/>
              <a:gd name="connsiteX6" fmla="*/ 0 w 5979368"/>
              <a:gd name="connsiteY6" fmla="*/ 5979368 h 5979368"/>
              <a:gd name="connsiteX7" fmla="*/ 0 w 5979368"/>
              <a:gd name="connsiteY7" fmla="*/ 996581 h 5979368"/>
              <a:gd name="connsiteX8" fmla="*/ 996581 w 5979368"/>
              <a:gd name="connsiteY8" fmla="*/ 0 h 5979368"/>
              <a:gd name="connsiteX0" fmla="*/ 996581 w 6198724"/>
              <a:gd name="connsiteY0" fmla="*/ 0 h 5979368"/>
              <a:gd name="connsiteX1" fmla="*/ 5979368 w 6198724"/>
              <a:gd name="connsiteY1" fmla="*/ 0 h 5979368"/>
              <a:gd name="connsiteX2" fmla="*/ 5979368 w 6198724"/>
              <a:gd name="connsiteY2" fmla="*/ 0 h 5979368"/>
              <a:gd name="connsiteX3" fmla="*/ 5979368 w 6198724"/>
              <a:gd name="connsiteY3" fmla="*/ 4982787 h 5979368"/>
              <a:gd name="connsiteX4" fmla="*/ 5944812 w 6198724"/>
              <a:gd name="connsiteY4" fmla="*/ 5960318 h 5979368"/>
              <a:gd name="connsiteX5" fmla="*/ 0 w 6198724"/>
              <a:gd name="connsiteY5" fmla="*/ 5979368 h 5979368"/>
              <a:gd name="connsiteX6" fmla="*/ 0 w 6198724"/>
              <a:gd name="connsiteY6" fmla="*/ 5979368 h 5979368"/>
              <a:gd name="connsiteX7" fmla="*/ 0 w 6198724"/>
              <a:gd name="connsiteY7" fmla="*/ 996581 h 5979368"/>
              <a:gd name="connsiteX8" fmla="*/ 996581 w 6198724"/>
              <a:gd name="connsiteY8" fmla="*/ 0 h 5979368"/>
              <a:gd name="connsiteX0" fmla="*/ 996581 w 5979368"/>
              <a:gd name="connsiteY0" fmla="*/ 0 h 5979368"/>
              <a:gd name="connsiteX1" fmla="*/ 5979368 w 5979368"/>
              <a:gd name="connsiteY1" fmla="*/ 0 h 5979368"/>
              <a:gd name="connsiteX2" fmla="*/ 5979368 w 5979368"/>
              <a:gd name="connsiteY2" fmla="*/ 0 h 5979368"/>
              <a:gd name="connsiteX3" fmla="*/ 5944812 w 5979368"/>
              <a:gd name="connsiteY3" fmla="*/ 5960318 h 5979368"/>
              <a:gd name="connsiteX4" fmla="*/ 0 w 5979368"/>
              <a:gd name="connsiteY4" fmla="*/ 5979368 h 5979368"/>
              <a:gd name="connsiteX5" fmla="*/ 0 w 5979368"/>
              <a:gd name="connsiteY5" fmla="*/ 5979368 h 5979368"/>
              <a:gd name="connsiteX6" fmla="*/ 0 w 5979368"/>
              <a:gd name="connsiteY6" fmla="*/ 996581 h 5979368"/>
              <a:gd name="connsiteX7" fmla="*/ 996581 w 5979368"/>
              <a:gd name="connsiteY7" fmla="*/ 0 h 5979368"/>
              <a:gd name="connsiteX0" fmla="*/ 996581 w 5982912"/>
              <a:gd name="connsiteY0" fmla="*/ 0 h 5979368"/>
              <a:gd name="connsiteX1" fmla="*/ 5979368 w 5982912"/>
              <a:gd name="connsiteY1" fmla="*/ 0 h 5979368"/>
              <a:gd name="connsiteX2" fmla="*/ 5979368 w 5982912"/>
              <a:gd name="connsiteY2" fmla="*/ 0 h 5979368"/>
              <a:gd name="connsiteX3" fmla="*/ 5982912 w 5982912"/>
              <a:gd name="connsiteY3" fmla="*/ 5960318 h 5979368"/>
              <a:gd name="connsiteX4" fmla="*/ 0 w 5982912"/>
              <a:gd name="connsiteY4" fmla="*/ 5979368 h 5979368"/>
              <a:gd name="connsiteX5" fmla="*/ 0 w 5982912"/>
              <a:gd name="connsiteY5" fmla="*/ 5979368 h 5979368"/>
              <a:gd name="connsiteX6" fmla="*/ 0 w 5982912"/>
              <a:gd name="connsiteY6" fmla="*/ 996581 h 5979368"/>
              <a:gd name="connsiteX7" fmla="*/ 996581 w 5982912"/>
              <a:gd name="connsiteY7" fmla="*/ 0 h 5979368"/>
              <a:gd name="connsiteX0" fmla="*/ 996581 w 5989743"/>
              <a:gd name="connsiteY0" fmla="*/ 0 h 5979368"/>
              <a:gd name="connsiteX1" fmla="*/ 5979368 w 5989743"/>
              <a:gd name="connsiteY1" fmla="*/ 0 h 5979368"/>
              <a:gd name="connsiteX2" fmla="*/ 5979368 w 5989743"/>
              <a:gd name="connsiteY2" fmla="*/ 0 h 5979368"/>
              <a:gd name="connsiteX3" fmla="*/ 5989743 w 5989743"/>
              <a:gd name="connsiteY3" fmla="*/ 5967142 h 5979368"/>
              <a:gd name="connsiteX4" fmla="*/ 0 w 5989743"/>
              <a:gd name="connsiteY4" fmla="*/ 5979368 h 5979368"/>
              <a:gd name="connsiteX5" fmla="*/ 0 w 5989743"/>
              <a:gd name="connsiteY5" fmla="*/ 5979368 h 5979368"/>
              <a:gd name="connsiteX6" fmla="*/ 0 w 5989743"/>
              <a:gd name="connsiteY6" fmla="*/ 996581 h 5979368"/>
              <a:gd name="connsiteX7" fmla="*/ 996581 w 5989743"/>
              <a:gd name="connsiteY7" fmla="*/ 0 h 5979368"/>
              <a:gd name="connsiteX0" fmla="*/ 1002197 w 5995359"/>
              <a:gd name="connsiteY0" fmla="*/ 0 h 5979368"/>
              <a:gd name="connsiteX1" fmla="*/ 5984984 w 5995359"/>
              <a:gd name="connsiteY1" fmla="*/ 0 h 5979368"/>
              <a:gd name="connsiteX2" fmla="*/ 5984984 w 5995359"/>
              <a:gd name="connsiteY2" fmla="*/ 0 h 5979368"/>
              <a:gd name="connsiteX3" fmla="*/ 5995359 w 5995359"/>
              <a:gd name="connsiteY3" fmla="*/ 5967142 h 5979368"/>
              <a:gd name="connsiteX4" fmla="*/ 5616 w 5995359"/>
              <a:gd name="connsiteY4" fmla="*/ 5979368 h 5979368"/>
              <a:gd name="connsiteX5" fmla="*/ 0 w 5995359"/>
              <a:gd name="connsiteY5" fmla="*/ 5968149 h 5979368"/>
              <a:gd name="connsiteX6" fmla="*/ 5616 w 5995359"/>
              <a:gd name="connsiteY6" fmla="*/ 996581 h 5979368"/>
              <a:gd name="connsiteX7" fmla="*/ 1002197 w 5995359"/>
              <a:gd name="connsiteY7" fmla="*/ 0 h 5979368"/>
              <a:gd name="connsiteX0" fmla="*/ 1002197 w 6006590"/>
              <a:gd name="connsiteY0" fmla="*/ 0 h 5979368"/>
              <a:gd name="connsiteX1" fmla="*/ 5984984 w 6006590"/>
              <a:gd name="connsiteY1" fmla="*/ 0 h 5979368"/>
              <a:gd name="connsiteX2" fmla="*/ 5984984 w 6006590"/>
              <a:gd name="connsiteY2" fmla="*/ 0 h 5979368"/>
              <a:gd name="connsiteX3" fmla="*/ 6006590 w 6006590"/>
              <a:gd name="connsiteY3" fmla="*/ 5961532 h 5979368"/>
              <a:gd name="connsiteX4" fmla="*/ 5616 w 6006590"/>
              <a:gd name="connsiteY4" fmla="*/ 5979368 h 5979368"/>
              <a:gd name="connsiteX5" fmla="*/ 0 w 6006590"/>
              <a:gd name="connsiteY5" fmla="*/ 5968149 h 5979368"/>
              <a:gd name="connsiteX6" fmla="*/ 5616 w 6006590"/>
              <a:gd name="connsiteY6" fmla="*/ 996581 h 5979368"/>
              <a:gd name="connsiteX7" fmla="*/ 1002197 w 6006590"/>
              <a:gd name="connsiteY7" fmla="*/ 0 h 5979368"/>
              <a:gd name="connsiteX0" fmla="*/ 1002197 w 5995358"/>
              <a:gd name="connsiteY0" fmla="*/ 0 h 5979368"/>
              <a:gd name="connsiteX1" fmla="*/ 5984984 w 5995358"/>
              <a:gd name="connsiteY1" fmla="*/ 0 h 5979368"/>
              <a:gd name="connsiteX2" fmla="*/ 5984984 w 5995358"/>
              <a:gd name="connsiteY2" fmla="*/ 0 h 5979368"/>
              <a:gd name="connsiteX3" fmla="*/ 5995358 w 5995358"/>
              <a:gd name="connsiteY3" fmla="*/ 5961532 h 5979368"/>
              <a:gd name="connsiteX4" fmla="*/ 5616 w 5995358"/>
              <a:gd name="connsiteY4" fmla="*/ 5979368 h 5979368"/>
              <a:gd name="connsiteX5" fmla="*/ 0 w 5995358"/>
              <a:gd name="connsiteY5" fmla="*/ 5968149 h 5979368"/>
              <a:gd name="connsiteX6" fmla="*/ 5616 w 5995358"/>
              <a:gd name="connsiteY6" fmla="*/ 996581 h 5979368"/>
              <a:gd name="connsiteX7" fmla="*/ 1002197 w 5995358"/>
              <a:gd name="connsiteY7" fmla="*/ 0 h 5979368"/>
              <a:gd name="connsiteX0" fmla="*/ 1002197 w 5995358"/>
              <a:gd name="connsiteY0" fmla="*/ 0 h 5979368"/>
              <a:gd name="connsiteX1" fmla="*/ 5984984 w 5995358"/>
              <a:gd name="connsiteY1" fmla="*/ 0 h 5979368"/>
              <a:gd name="connsiteX2" fmla="*/ 5984984 w 5995358"/>
              <a:gd name="connsiteY2" fmla="*/ 0 h 5979368"/>
              <a:gd name="connsiteX3" fmla="*/ 5995358 w 5995358"/>
              <a:gd name="connsiteY3" fmla="*/ 5967147 h 5979368"/>
              <a:gd name="connsiteX4" fmla="*/ 5616 w 5995358"/>
              <a:gd name="connsiteY4" fmla="*/ 5979368 h 5979368"/>
              <a:gd name="connsiteX5" fmla="*/ 0 w 5995358"/>
              <a:gd name="connsiteY5" fmla="*/ 5968149 h 5979368"/>
              <a:gd name="connsiteX6" fmla="*/ 5616 w 5995358"/>
              <a:gd name="connsiteY6" fmla="*/ 996581 h 5979368"/>
              <a:gd name="connsiteX7" fmla="*/ 1002197 w 5995358"/>
              <a:gd name="connsiteY7" fmla="*/ 0 h 5979368"/>
              <a:gd name="connsiteX0" fmla="*/ 1002197 w 5995358"/>
              <a:gd name="connsiteY0" fmla="*/ 0 h 5979368"/>
              <a:gd name="connsiteX1" fmla="*/ 5984984 w 5995358"/>
              <a:gd name="connsiteY1" fmla="*/ 0 h 5979368"/>
              <a:gd name="connsiteX2" fmla="*/ 5984984 w 5995358"/>
              <a:gd name="connsiteY2" fmla="*/ 0 h 5979368"/>
              <a:gd name="connsiteX3" fmla="*/ 5995358 w 5995358"/>
              <a:gd name="connsiteY3" fmla="*/ 5978380 h 5979368"/>
              <a:gd name="connsiteX4" fmla="*/ 5616 w 5995358"/>
              <a:gd name="connsiteY4" fmla="*/ 5979368 h 5979368"/>
              <a:gd name="connsiteX5" fmla="*/ 0 w 5995358"/>
              <a:gd name="connsiteY5" fmla="*/ 5968149 h 5979368"/>
              <a:gd name="connsiteX6" fmla="*/ 5616 w 5995358"/>
              <a:gd name="connsiteY6" fmla="*/ 996581 h 5979368"/>
              <a:gd name="connsiteX7" fmla="*/ 1002197 w 5995358"/>
              <a:gd name="connsiteY7" fmla="*/ 0 h 597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95358" h="5979368">
                <a:moveTo>
                  <a:pt x="1002197" y="0"/>
                </a:moveTo>
                <a:lnTo>
                  <a:pt x="5984984" y="0"/>
                </a:lnTo>
                <a:lnTo>
                  <a:pt x="5984984" y="0"/>
                </a:lnTo>
                <a:cubicBezTo>
                  <a:pt x="5986165" y="1986773"/>
                  <a:pt x="5994177" y="3991607"/>
                  <a:pt x="5995358" y="5978380"/>
                </a:cubicBezTo>
                <a:lnTo>
                  <a:pt x="5616" y="5979368"/>
                </a:lnTo>
                <a:lnTo>
                  <a:pt x="0" y="5968149"/>
                </a:lnTo>
                <a:lnTo>
                  <a:pt x="5616" y="996581"/>
                </a:lnTo>
                <a:cubicBezTo>
                  <a:pt x="5616" y="446185"/>
                  <a:pt x="451801" y="0"/>
                  <a:pt x="1002197" y="0"/>
                </a:cubicBezTo>
                <a:close/>
              </a:path>
            </a:pathLst>
          </a:custGeom>
          <a:noFill/>
          <a:ln>
            <a:noFill/>
          </a:ln>
        </p:spPr>
        <p:txBody>
          <a:bodyPr/>
          <a:lstStyle/>
          <a:p>
            <a:pPr marL="216000" marR="0" lvl="0" indent="-216000" algn="l" defTabSz="914400" rtl="0" eaLnBrk="1" fontAlgn="auto" latinLnBrk="0" hangingPunct="1">
              <a:lnSpc>
                <a:spcPct val="100000"/>
              </a:lnSpc>
              <a:spcBef>
                <a:spcPts val="600"/>
              </a:spcBef>
              <a:spcAft>
                <a:spcPts val="600"/>
              </a:spcAft>
              <a:buClr>
                <a:srgbClr val="F49915"/>
              </a:buClr>
              <a:buSzTx/>
              <a:buFont typeface="Arial" panose="020B0604020202020204" pitchFamily="34" charset="0"/>
              <a:buChar char="•"/>
              <a:tabLst/>
              <a:defRPr/>
            </a:pPr>
            <a:r>
              <a:rPr lang="fi-FI"/>
              <a:t>Kuvan lisääminen: valitse tämä kehys-&gt; Lisää-välilehti -&gt; Kuvat</a:t>
            </a:r>
          </a:p>
          <a:p>
            <a:endParaRPr lang="fi-FI"/>
          </a:p>
        </p:txBody>
      </p:sp>
      <p:sp>
        <p:nvSpPr>
          <p:cNvPr id="11" name="Alatunnisteen paikkamerkki 3">
            <a:extLst>
              <a:ext uri="{FF2B5EF4-FFF2-40B4-BE49-F238E27FC236}">
                <a16:creationId xmlns:a16="http://schemas.microsoft.com/office/drawing/2014/main" id="{0A335A73-668F-EFA0-6210-F7D7DFB57A4F}"/>
              </a:ext>
              <a:ext uri="{C183D7F6-B498-43B3-948B-1728B52AA6E4}">
                <adec:decorative xmlns:adec="http://schemas.microsoft.com/office/drawing/2017/decorative" val="1"/>
              </a:ext>
            </a:extLst>
          </p:cNvPr>
          <p:cNvSpPr>
            <a:spLocks noGrp="1"/>
          </p:cNvSpPr>
          <p:nvPr>
            <p:ph type="ftr" sz="quarter" idx="10"/>
          </p:nvPr>
        </p:nvSpPr>
        <p:spPr>
          <a:xfrm>
            <a:off x="3359696" y="6448251"/>
            <a:ext cx="5472608" cy="282577"/>
          </a:xfrm>
        </p:spPr>
        <p:txBody>
          <a:bodyPr/>
          <a:lstStyle/>
          <a:p>
            <a:r>
              <a:rPr lang="fi-FI">
                <a:solidFill>
                  <a:schemeClr val="accent2"/>
                </a:solidFill>
              </a:rPr>
              <a:t>Uudenmaan liitto </a:t>
            </a:r>
            <a:r>
              <a:rPr lang="fi-FI"/>
              <a:t>| </a:t>
            </a:r>
            <a:r>
              <a:rPr lang="fi-FI" err="1">
                <a:solidFill>
                  <a:schemeClr val="accent2"/>
                </a:solidFill>
              </a:rPr>
              <a:t>Nylands</a:t>
            </a:r>
            <a:r>
              <a:rPr lang="fi-FI">
                <a:solidFill>
                  <a:schemeClr val="accent2"/>
                </a:solidFill>
              </a:rPr>
              <a:t> </a:t>
            </a:r>
            <a:r>
              <a:rPr lang="fi-FI" err="1">
                <a:solidFill>
                  <a:schemeClr val="accent2"/>
                </a:solidFill>
              </a:rPr>
              <a:t>förbund</a:t>
            </a:r>
            <a:r>
              <a:rPr lang="fi-FI">
                <a:solidFill>
                  <a:schemeClr val="accent2"/>
                </a:solidFill>
              </a:rPr>
              <a:t> </a:t>
            </a:r>
            <a:r>
              <a:rPr lang="fi-FI"/>
              <a:t>| </a:t>
            </a:r>
            <a:r>
              <a:rPr lang="fi-FI">
                <a:solidFill>
                  <a:schemeClr val="accent2"/>
                </a:solidFill>
              </a:rPr>
              <a:t>Helsinki-Uusimaa </a:t>
            </a:r>
            <a:r>
              <a:rPr lang="fi-FI" err="1">
                <a:solidFill>
                  <a:schemeClr val="accent2"/>
                </a:solidFill>
              </a:rPr>
              <a:t>Regional</a:t>
            </a:r>
            <a:r>
              <a:rPr lang="fi-FI">
                <a:solidFill>
                  <a:schemeClr val="accent2"/>
                </a:solidFill>
              </a:rPr>
              <a:t> </a:t>
            </a:r>
            <a:r>
              <a:rPr lang="fi-FI" err="1">
                <a:solidFill>
                  <a:schemeClr val="accent2"/>
                </a:solidFill>
              </a:rPr>
              <a:t>Council</a:t>
            </a:r>
            <a:endParaRPr lang="fi-FI">
              <a:solidFill>
                <a:schemeClr val="accent2"/>
              </a:solidFill>
            </a:endParaRPr>
          </a:p>
        </p:txBody>
      </p:sp>
    </p:spTree>
    <p:extLst>
      <p:ext uri="{BB962C8B-B14F-4D97-AF65-F5344CB8AC3E}">
        <p14:creationId xmlns:p14="http://schemas.microsoft.com/office/powerpoint/2010/main" val="37947806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Otsikko ja kaksipalstainen teksti">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693977" y="188640"/>
            <a:ext cx="10801201" cy="1080120"/>
          </a:xfrm>
        </p:spPr>
        <p:txBody>
          <a:bodyPr/>
          <a:lstStyle>
            <a:lvl1pPr>
              <a:defRPr/>
            </a:lvl1pPr>
          </a:lstStyle>
          <a:p>
            <a:r>
              <a:rPr lang="fi-FI"/>
              <a:t>Lisää otsikko</a:t>
            </a:r>
          </a:p>
        </p:txBody>
      </p:sp>
      <p:sp>
        <p:nvSpPr>
          <p:cNvPr id="4" name="Alatunnisteen paikkamerkki 3">
            <a:extLst>
              <a:ext uri="{FF2B5EF4-FFF2-40B4-BE49-F238E27FC236}">
                <a16:creationId xmlns:a16="http://schemas.microsoft.com/office/drawing/2014/main" id="{37E87544-AF96-1F5A-3EA9-18C367CB441F}"/>
              </a:ext>
              <a:ext uri="{C183D7F6-B498-43B3-948B-1728B52AA6E4}">
                <adec:decorative xmlns:adec="http://schemas.microsoft.com/office/drawing/2017/decorative" val="1"/>
              </a:ext>
            </a:extLst>
          </p:cNvPr>
          <p:cNvSpPr>
            <a:spLocks noGrp="1"/>
          </p:cNvSpPr>
          <p:nvPr>
            <p:ph type="ftr" sz="quarter" idx="10"/>
          </p:nvPr>
        </p:nvSpPr>
        <p:spPr/>
        <p:txBody>
          <a:bodyPr/>
          <a:lstStyle/>
          <a:p>
            <a:r>
              <a:rPr lang="fi-FI">
                <a:solidFill>
                  <a:schemeClr val="accent2"/>
                </a:solidFill>
              </a:rPr>
              <a:t>Uudenmaan liitto </a:t>
            </a:r>
            <a:r>
              <a:rPr lang="fi-FI"/>
              <a:t>| </a:t>
            </a:r>
            <a:r>
              <a:rPr lang="fi-FI" err="1">
                <a:solidFill>
                  <a:schemeClr val="accent2"/>
                </a:solidFill>
              </a:rPr>
              <a:t>Nylands</a:t>
            </a:r>
            <a:r>
              <a:rPr lang="fi-FI">
                <a:solidFill>
                  <a:schemeClr val="accent2"/>
                </a:solidFill>
              </a:rPr>
              <a:t> </a:t>
            </a:r>
            <a:r>
              <a:rPr lang="fi-FI" err="1">
                <a:solidFill>
                  <a:schemeClr val="accent2"/>
                </a:solidFill>
              </a:rPr>
              <a:t>förbund</a:t>
            </a:r>
            <a:r>
              <a:rPr lang="fi-FI">
                <a:solidFill>
                  <a:schemeClr val="accent2"/>
                </a:solidFill>
              </a:rPr>
              <a:t> </a:t>
            </a:r>
            <a:r>
              <a:rPr lang="fi-FI"/>
              <a:t>| </a:t>
            </a:r>
            <a:r>
              <a:rPr lang="fi-FI">
                <a:solidFill>
                  <a:schemeClr val="accent2"/>
                </a:solidFill>
              </a:rPr>
              <a:t>Helsinki-Uusimaa </a:t>
            </a:r>
            <a:r>
              <a:rPr lang="fi-FI" err="1">
                <a:solidFill>
                  <a:schemeClr val="accent2"/>
                </a:solidFill>
              </a:rPr>
              <a:t>Regional</a:t>
            </a:r>
            <a:r>
              <a:rPr lang="fi-FI">
                <a:solidFill>
                  <a:schemeClr val="accent2"/>
                </a:solidFill>
              </a:rPr>
              <a:t> </a:t>
            </a:r>
            <a:r>
              <a:rPr lang="fi-FI" err="1">
                <a:solidFill>
                  <a:schemeClr val="accent2"/>
                </a:solidFill>
              </a:rPr>
              <a:t>Council</a:t>
            </a:r>
            <a:endParaRPr lang="fi-FI">
              <a:solidFill>
                <a:schemeClr val="accent2"/>
              </a:solidFill>
            </a:endParaRPr>
          </a:p>
        </p:txBody>
      </p:sp>
      <p:sp>
        <p:nvSpPr>
          <p:cNvPr id="5" name="Dian numeron paikkamerkki 4">
            <a:extLst>
              <a:ext uri="{FF2B5EF4-FFF2-40B4-BE49-F238E27FC236}">
                <a16:creationId xmlns:a16="http://schemas.microsoft.com/office/drawing/2014/main" id="{1E4B9B96-4A78-2DE2-A512-F2FE5E901D70}"/>
              </a:ext>
              <a:ext uri="{C183D7F6-B498-43B3-948B-1728B52AA6E4}">
                <adec:decorative xmlns:adec="http://schemas.microsoft.com/office/drawing/2017/decorative" val="1"/>
              </a:ext>
            </a:extLst>
          </p:cNvPr>
          <p:cNvSpPr>
            <a:spLocks noGrp="1"/>
          </p:cNvSpPr>
          <p:nvPr>
            <p:ph type="sldNum" sz="quarter" idx="11"/>
          </p:nvPr>
        </p:nvSpPr>
        <p:spPr>
          <a:xfrm>
            <a:off x="11208567" y="6400839"/>
            <a:ext cx="748479" cy="365125"/>
          </a:xfrm>
        </p:spPr>
        <p:txBody>
          <a:bodyPr/>
          <a:lstStyle/>
          <a:p>
            <a:fld id="{A807F21D-6A63-4E75-89AA-A3F521749085}" type="slidenum">
              <a:rPr lang="fi-FI" smtClean="0"/>
              <a:pPr/>
              <a:t>‹#›</a:t>
            </a:fld>
            <a:endParaRPr lang="fi-FI"/>
          </a:p>
        </p:txBody>
      </p:sp>
      <p:sp>
        <p:nvSpPr>
          <p:cNvPr id="7" name="Tekstin paikkamerkki 6">
            <a:extLst>
              <a:ext uri="{FF2B5EF4-FFF2-40B4-BE49-F238E27FC236}">
                <a16:creationId xmlns:a16="http://schemas.microsoft.com/office/drawing/2014/main" id="{77A2C348-A1B8-5E0C-886D-43E1660B1378}"/>
              </a:ext>
            </a:extLst>
          </p:cNvPr>
          <p:cNvSpPr>
            <a:spLocks noGrp="1"/>
          </p:cNvSpPr>
          <p:nvPr>
            <p:ph type="body" sz="quarter" idx="12"/>
          </p:nvPr>
        </p:nvSpPr>
        <p:spPr>
          <a:xfrm>
            <a:off x="695399" y="1412875"/>
            <a:ext cx="10801201" cy="4824437"/>
          </a:xfrm>
        </p:spPr>
        <p:txBody>
          <a:bodyPr numCol="2" spcCol="360000"/>
          <a:lstStyle>
            <a:lvl4pPr>
              <a:spcBef>
                <a:spcPts val="0"/>
              </a:spcBef>
              <a:defRPr/>
            </a:lvl4pPr>
          </a:lstStyle>
          <a:p>
            <a:pPr lvl="0"/>
            <a:r>
              <a:rPr lang="fi-FI"/>
              <a:t>Muokkaa tekstin perustyylejä napsauttamalla</a:t>
            </a:r>
          </a:p>
          <a:p>
            <a:pPr lvl="1"/>
            <a:r>
              <a:rPr lang="fi-FI"/>
              <a:t>toinen taso</a:t>
            </a:r>
          </a:p>
          <a:p>
            <a:pPr lvl="2"/>
            <a:r>
              <a:rPr lang="fi-FI"/>
              <a:t>kolmas taso</a:t>
            </a:r>
          </a:p>
        </p:txBody>
      </p:sp>
    </p:spTree>
    <p:extLst>
      <p:ext uri="{BB962C8B-B14F-4D97-AF65-F5344CB8AC3E}">
        <p14:creationId xmlns:p14="http://schemas.microsoft.com/office/powerpoint/2010/main" val="33083363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elkkä otsikko">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693977" y="188640"/>
            <a:ext cx="10801201" cy="1080120"/>
          </a:xfrm>
        </p:spPr>
        <p:txBody>
          <a:bodyPr/>
          <a:lstStyle>
            <a:lvl1pPr>
              <a:defRPr/>
            </a:lvl1pPr>
          </a:lstStyle>
          <a:p>
            <a:r>
              <a:rPr lang="fi-FI"/>
              <a:t>Lisää otsikko</a:t>
            </a:r>
          </a:p>
        </p:txBody>
      </p:sp>
      <p:sp>
        <p:nvSpPr>
          <p:cNvPr id="4" name="Alatunnisteen paikkamerkki 3">
            <a:extLst>
              <a:ext uri="{FF2B5EF4-FFF2-40B4-BE49-F238E27FC236}">
                <a16:creationId xmlns:a16="http://schemas.microsoft.com/office/drawing/2014/main" id="{37E87544-AF96-1F5A-3EA9-18C367CB441F}"/>
              </a:ext>
              <a:ext uri="{C183D7F6-B498-43B3-948B-1728B52AA6E4}">
                <adec:decorative xmlns:adec="http://schemas.microsoft.com/office/drawing/2017/decorative" val="1"/>
              </a:ext>
            </a:extLst>
          </p:cNvPr>
          <p:cNvSpPr>
            <a:spLocks noGrp="1"/>
          </p:cNvSpPr>
          <p:nvPr>
            <p:ph type="ftr" sz="quarter" idx="10"/>
          </p:nvPr>
        </p:nvSpPr>
        <p:spPr/>
        <p:txBody>
          <a:bodyPr/>
          <a:lstStyle/>
          <a:p>
            <a:r>
              <a:rPr lang="fi-FI">
                <a:solidFill>
                  <a:schemeClr val="accent2"/>
                </a:solidFill>
              </a:rPr>
              <a:t>Uudenmaan liitto </a:t>
            </a:r>
            <a:r>
              <a:rPr lang="fi-FI"/>
              <a:t>| </a:t>
            </a:r>
            <a:r>
              <a:rPr lang="fi-FI" err="1">
                <a:solidFill>
                  <a:schemeClr val="accent2"/>
                </a:solidFill>
              </a:rPr>
              <a:t>Nylands</a:t>
            </a:r>
            <a:r>
              <a:rPr lang="fi-FI">
                <a:solidFill>
                  <a:schemeClr val="accent2"/>
                </a:solidFill>
              </a:rPr>
              <a:t> </a:t>
            </a:r>
            <a:r>
              <a:rPr lang="fi-FI" err="1">
                <a:solidFill>
                  <a:schemeClr val="accent2"/>
                </a:solidFill>
              </a:rPr>
              <a:t>förbund</a:t>
            </a:r>
            <a:r>
              <a:rPr lang="fi-FI">
                <a:solidFill>
                  <a:schemeClr val="accent2"/>
                </a:solidFill>
              </a:rPr>
              <a:t> </a:t>
            </a:r>
            <a:r>
              <a:rPr lang="fi-FI"/>
              <a:t>| </a:t>
            </a:r>
            <a:r>
              <a:rPr lang="fi-FI">
                <a:solidFill>
                  <a:schemeClr val="accent2"/>
                </a:solidFill>
              </a:rPr>
              <a:t>Helsinki-Uusimaa </a:t>
            </a:r>
            <a:r>
              <a:rPr lang="fi-FI" err="1">
                <a:solidFill>
                  <a:schemeClr val="accent2"/>
                </a:solidFill>
              </a:rPr>
              <a:t>Regional</a:t>
            </a:r>
            <a:r>
              <a:rPr lang="fi-FI">
                <a:solidFill>
                  <a:schemeClr val="accent2"/>
                </a:solidFill>
              </a:rPr>
              <a:t> </a:t>
            </a:r>
            <a:r>
              <a:rPr lang="fi-FI" err="1">
                <a:solidFill>
                  <a:schemeClr val="accent2"/>
                </a:solidFill>
              </a:rPr>
              <a:t>Council</a:t>
            </a:r>
            <a:endParaRPr lang="fi-FI">
              <a:solidFill>
                <a:schemeClr val="accent2"/>
              </a:solidFill>
            </a:endParaRPr>
          </a:p>
        </p:txBody>
      </p:sp>
      <p:sp>
        <p:nvSpPr>
          <p:cNvPr id="5" name="Dian numeron paikkamerkki 4">
            <a:extLst>
              <a:ext uri="{FF2B5EF4-FFF2-40B4-BE49-F238E27FC236}">
                <a16:creationId xmlns:a16="http://schemas.microsoft.com/office/drawing/2014/main" id="{1E4B9B96-4A78-2DE2-A512-F2FE5E901D70}"/>
              </a:ext>
              <a:ext uri="{C183D7F6-B498-43B3-948B-1728B52AA6E4}">
                <adec:decorative xmlns:adec="http://schemas.microsoft.com/office/drawing/2017/decorative" val="1"/>
              </a:ext>
            </a:extLst>
          </p:cNvPr>
          <p:cNvSpPr>
            <a:spLocks noGrp="1"/>
          </p:cNvSpPr>
          <p:nvPr>
            <p:ph type="sldNum" sz="quarter" idx="11"/>
          </p:nvPr>
        </p:nvSpPr>
        <p:spPr>
          <a:xfrm>
            <a:off x="11208567" y="6400839"/>
            <a:ext cx="748479" cy="365125"/>
          </a:xfrm>
        </p:spPr>
        <p:txBody>
          <a:bodyPr/>
          <a:lstStyle/>
          <a:p>
            <a:fld id="{A807F21D-6A63-4E75-89AA-A3F521749085}" type="slidenum">
              <a:rPr lang="fi-FI" smtClean="0"/>
              <a:pPr/>
              <a:t>‹#›</a:t>
            </a:fld>
            <a:endParaRPr lang="fi-FI"/>
          </a:p>
        </p:txBody>
      </p:sp>
    </p:spTree>
    <p:extLst>
      <p:ext uri="{BB962C8B-B14F-4D97-AF65-F5344CB8AC3E}">
        <p14:creationId xmlns:p14="http://schemas.microsoft.com/office/powerpoint/2010/main" val="41357378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Otsikko pienellä">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B35B21-BD6B-4923-7D86-57494CD3B3DD}"/>
              </a:ext>
            </a:extLst>
          </p:cNvPr>
          <p:cNvSpPr>
            <a:spLocks noGrp="1"/>
          </p:cNvSpPr>
          <p:nvPr>
            <p:ph type="title"/>
          </p:nvPr>
        </p:nvSpPr>
        <p:spPr>
          <a:xfrm>
            <a:off x="120467" y="143931"/>
            <a:ext cx="9656373" cy="1080120"/>
          </a:xfrm>
        </p:spPr>
        <p:txBody>
          <a:bodyPr lIns="122400">
            <a:normAutofit/>
          </a:bodyPr>
          <a:lstStyle>
            <a:lvl1pPr>
              <a:defRPr sz="2800"/>
            </a:lvl1pPr>
          </a:lstStyle>
          <a:p>
            <a:r>
              <a:rPr lang="en-US"/>
              <a:t>Click to edit Master title style</a:t>
            </a:r>
            <a:endParaRPr lang="fi-FI"/>
          </a:p>
        </p:txBody>
      </p:sp>
    </p:spTree>
    <p:extLst>
      <p:ext uri="{BB962C8B-B14F-4D97-AF65-F5344CB8AC3E}">
        <p14:creationId xmlns:p14="http://schemas.microsoft.com/office/powerpoint/2010/main" val="8808821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yhjä dia">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66640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Väliotsikkodia, kartta">
    <p:bg>
      <p:bgPr>
        <a:solidFill>
          <a:schemeClr val="accent6"/>
        </a:solidFill>
        <a:effectLst/>
      </p:bgPr>
    </p:bg>
    <p:spTree>
      <p:nvGrpSpPr>
        <p:cNvPr id="1" name=""/>
        <p:cNvGrpSpPr/>
        <p:nvPr/>
      </p:nvGrpSpPr>
      <p:grpSpPr>
        <a:xfrm>
          <a:off x="0" y="0"/>
          <a:ext cx="0" cy="0"/>
          <a:chOff x="0" y="0"/>
          <a:chExt cx="0" cy="0"/>
        </a:xfrm>
      </p:grpSpPr>
      <p:sp>
        <p:nvSpPr>
          <p:cNvPr id="3" name="Otsikko 6">
            <a:extLst>
              <a:ext uri="{FF2B5EF4-FFF2-40B4-BE49-F238E27FC236}">
                <a16:creationId xmlns:a16="http://schemas.microsoft.com/office/drawing/2014/main" id="{16F84A10-7862-E537-277E-05452F393A39}"/>
              </a:ext>
            </a:extLst>
          </p:cNvPr>
          <p:cNvSpPr>
            <a:spLocks noGrp="1"/>
          </p:cNvSpPr>
          <p:nvPr>
            <p:ph type="title"/>
          </p:nvPr>
        </p:nvSpPr>
        <p:spPr>
          <a:xfrm>
            <a:off x="479376" y="476673"/>
            <a:ext cx="7056784" cy="1800200"/>
          </a:xfrm>
          <a:prstGeom prst="round2DiagRect">
            <a:avLst/>
          </a:prstGeom>
          <a:noFill/>
          <a:ln w="28575">
            <a:noFill/>
          </a:ln>
        </p:spPr>
        <p:txBody>
          <a:bodyPr>
            <a:normAutofit/>
          </a:bodyPr>
          <a:lstStyle>
            <a:lvl1pPr algn="l">
              <a:defRPr sz="4000">
                <a:solidFill>
                  <a:schemeClr val="bg1"/>
                </a:solidFill>
              </a:defRPr>
            </a:lvl1pPr>
          </a:lstStyle>
          <a:p>
            <a:r>
              <a:rPr lang="fi-FI"/>
              <a:t>Muokkaa </a:t>
            </a:r>
            <a:r>
              <a:rPr lang="fi-FI" err="1"/>
              <a:t>ots</a:t>
            </a:r>
            <a:r>
              <a:rPr lang="fi-FI"/>
              <a:t>. </a:t>
            </a:r>
            <a:r>
              <a:rPr lang="fi-FI" err="1"/>
              <a:t>perustyyl</a:t>
            </a:r>
            <a:r>
              <a:rPr lang="fi-FI"/>
              <a:t>. </a:t>
            </a:r>
            <a:r>
              <a:rPr lang="fi-FI" err="1"/>
              <a:t>napsautt</a:t>
            </a:r>
            <a:r>
              <a:rPr lang="fi-FI"/>
              <a:t>.</a:t>
            </a:r>
          </a:p>
        </p:txBody>
      </p:sp>
      <p:pic>
        <p:nvPicPr>
          <p:cNvPr id="2" name="Kuva 1">
            <a:extLst>
              <a:ext uri="{FF2B5EF4-FFF2-40B4-BE49-F238E27FC236}">
                <a16:creationId xmlns:a16="http://schemas.microsoft.com/office/drawing/2014/main" id="{525A79D5-FB36-A4F2-ADDD-CAAF9C0329EA}"/>
              </a:ext>
              <a:ext uri="{C183D7F6-B498-43B3-948B-1728B52AA6E4}">
                <adec:decorative xmlns:adec="http://schemas.microsoft.com/office/drawing/2017/decorative" val="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b="5195"/>
          <a:stretch/>
        </p:blipFill>
        <p:spPr>
          <a:xfrm>
            <a:off x="1703513" y="1124744"/>
            <a:ext cx="10110531" cy="5256583"/>
          </a:xfrm>
          <a:prstGeom prst="rect">
            <a:avLst/>
          </a:prstGeom>
        </p:spPr>
      </p:pic>
      <p:sp>
        <p:nvSpPr>
          <p:cNvPr id="4" name="Alatunnisteen paikkamerkki 2">
            <a:extLst>
              <a:ext uri="{FF2B5EF4-FFF2-40B4-BE49-F238E27FC236}">
                <a16:creationId xmlns:a16="http://schemas.microsoft.com/office/drawing/2014/main" id="{249EB9CC-E338-AD96-82F2-1CE82150A839}"/>
              </a:ext>
              <a:ext uri="{C183D7F6-B498-43B3-948B-1728B52AA6E4}">
                <adec:decorative xmlns:adec="http://schemas.microsoft.com/office/drawing/2017/decorative" val="1"/>
              </a:ext>
            </a:extLst>
          </p:cNvPr>
          <p:cNvSpPr>
            <a:spLocks noGrp="1"/>
          </p:cNvSpPr>
          <p:nvPr>
            <p:ph type="ftr" sz="quarter" idx="10"/>
          </p:nvPr>
        </p:nvSpPr>
        <p:spPr>
          <a:xfrm>
            <a:off x="3359696" y="6448251"/>
            <a:ext cx="5472608" cy="282577"/>
          </a:xfrm>
        </p:spPr>
        <p:txBody>
          <a:bodyPr/>
          <a:lstStyle>
            <a:lvl1pPr>
              <a:defRPr>
                <a:solidFill>
                  <a:schemeClr val="bg1"/>
                </a:solidFill>
              </a:defRPr>
            </a:lvl1pPr>
          </a:lstStyle>
          <a:p>
            <a:r>
              <a:rPr lang="fi-FI"/>
              <a:t>Uudenmaan liitto | Nylands förbund | Helsinki-Uusimaa Regional Council</a:t>
            </a:r>
          </a:p>
        </p:txBody>
      </p:sp>
      <p:sp>
        <p:nvSpPr>
          <p:cNvPr id="5" name="Dian numeron paikkamerkki 3">
            <a:extLst>
              <a:ext uri="{FF2B5EF4-FFF2-40B4-BE49-F238E27FC236}">
                <a16:creationId xmlns:a16="http://schemas.microsoft.com/office/drawing/2014/main" id="{7F9DA18C-E70E-B0FF-2FE3-3F0385DFD0D4}"/>
              </a:ext>
              <a:ext uri="{C183D7F6-B498-43B3-948B-1728B52AA6E4}">
                <adec:decorative xmlns:adec="http://schemas.microsoft.com/office/drawing/2017/decorative" val="1"/>
              </a:ext>
            </a:extLst>
          </p:cNvPr>
          <p:cNvSpPr>
            <a:spLocks noGrp="1"/>
          </p:cNvSpPr>
          <p:nvPr>
            <p:ph type="sldNum" sz="quarter" idx="11"/>
          </p:nvPr>
        </p:nvSpPr>
        <p:spPr>
          <a:xfrm>
            <a:off x="10704512" y="6448251"/>
            <a:ext cx="1159024" cy="365125"/>
          </a:xfrm>
        </p:spPr>
        <p:txBody>
          <a:bodyPr/>
          <a:lstStyle>
            <a:lvl1pPr>
              <a:defRPr>
                <a:solidFill>
                  <a:schemeClr val="bg1"/>
                </a:solidFill>
              </a:defRPr>
            </a:lvl1pPr>
          </a:lstStyle>
          <a:p>
            <a:fld id="{A807F21D-6A63-4E75-89AA-A3F521749085}" type="slidenum">
              <a:rPr lang="fi-FI" smtClean="0"/>
              <a:pPr/>
              <a:t>‹#›</a:t>
            </a:fld>
            <a:endParaRPr lang="fi-FI"/>
          </a:p>
        </p:txBody>
      </p:sp>
    </p:spTree>
    <p:extLst>
      <p:ext uri="{BB962C8B-B14F-4D97-AF65-F5344CB8AC3E}">
        <p14:creationId xmlns:p14="http://schemas.microsoft.com/office/powerpoint/2010/main" val="9750057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Väliotsikkodia, lisää taustakuva itse">
    <p:spTree>
      <p:nvGrpSpPr>
        <p:cNvPr id="1" name=""/>
        <p:cNvGrpSpPr/>
        <p:nvPr/>
      </p:nvGrpSpPr>
      <p:grpSpPr>
        <a:xfrm>
          <a:off x="0" y="0"/>
          <a:ext cx="0" cy="0"/>
          <a:chOff x="0" y="0"/>
          <a:chExt cx="0" cy="0"/>
        </a:xfrm>
      </p:grpSpPr>
      <p:sp>
        <p:nvSpPr>
          <p:cNvPr id="8" name="Kuvan paikkamerkki 7">
            <a:extLst>
              <a:ext uri="{FF2B5EF4-FFF2-40B4-BE49-F238E27FC236}">
                <a16:creationId xmlns:a16="http://schemas.microsoft.com/office/drawing/2014/main" id="{7529873F-79AB-8DBF-9805-8FB79F7C3172}"/>
              </a:ext>
              <a:ext uri="{C183D7F6-B498-43B3-948B-1728B52AA6E4}">
                <adec:decorative xmlns:adec="http://schemas.microsoft.com/office/drawing/2017/decorative" val="1"/>
              </a:ext>
            </a:extLst>
          </p:cNvPr>
          <p:cNvSpPr>
            <a:spLocks noGrp="1"/>
          </p:cNvSpPr>
          <p:nvPr>
            <p:ph type="pic" sz="quarter" idx="12" hasCustomPrompt="1"/>
          </p:nvPr>
        </p:nvSpPr>
        <p:spPr>
          <a:xfrm>
            <a:off x="0" y="0"/>
            <a:ext cx="12192000" cy="6858000"/>
          </a:xfrm>
        </p:spPr>
        <p:txBody>
          <a:bodyPr/>
          <a:lstStyle>
            <a:lvl1pPr>
              <a:defRPr/>
            </a:lvl1pPr>
          </a:lstStyle>
          <a:p>
            <a:r>
              <a:rPr lang="fi-FI"/>
              <a:t>Lisää tähän itse taustakuva: </a:t>
            </a:r>
            <a:br>
              <a:rPr lang="fi-FI"/>
            </a:br>
            <a:r>
              <a:rPr lang="fi-FI"/>
              <a:t>Valitse tämä kehys -&gt; Lisää-välilehti -&gt; Kuvat -&gt; Hae kuvia joko omalta </a:t>
            </a:r>
            <a:br>
              <a:rPr lang="fi-FI"/>
            </a:br>
            <a:r>
              <a:rPr lang="fi-FI"/>
              <a:t>koneelta tai Powerpointin kuvapankkikuvista.</a:t>
            </a:r>
          </a:p>
        </p:txBody>
      </p:sp>
      <p:sp>
        <p:nvSpPr>
          <p:cNvPr id="2" name="Otsikko 1">
            <a:extLst>
              <a:ext uri="{FF2B5EF4-FFF2-40B4-BE49-F238E27FC236}">
                <a16:creationId xmlns:a16="http://schemas.microsoft.com/office/drawing/2014/main" id="{C5A613F4-5D6B-8BB5-09E7-8306E604823A}"/>
              </a:ext>
            </a:extLst>
          </p:cNvPr>
          <p:cNvSpPr>
            <a:spLocks noGrp="1"/>
          </p:cNvSpPr>
          <p:nvPr>
            <p:ph type="title"/>
          </p:nvPr>
        </p:nvSpPr>
        <p:spPr>
          <a:xfrm>
            <a:off x="3359696" y="2114854"/>
            <a:ext cx="5472607" cy="2178242"/>
          </a:xfrm>
          <a:prstGeom prst="round2DiagRect">
            <a:avLst>
              <a:gd name="adj1" fmla="val 22735"/>
              <a:gd name="adj2" fmla="val 0"/>
            </a:avLst>
          </a:prstGeom>
          <a:solidFill>
            <a:schemeClr val="bg1">
              <a:alpha val="78000"/>
            </a:schemeClr>
          </a:solidFill>
        </p:spPr>
        <p:txBody>
          <a:bodyPr>
            <a:normAutofit/>
          </a:bodyPr>
          <a:lstStyle>
            <a:lvl1pPr algn="ctr">
              <a:defRPr sz="4400"/>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Alatunnisteen paikkamerkki 2">
            <a:extLst>
              <a:ext uri="{FF2B5EF4-FFF2-40B4-BE49-F238E27FC236}">
                <a16:creationId xmlns:a16="http://schemas.microsoft.com/office/drawing/2014/main" id="{B9B57AFB-51E5-47FA-E84A-80A7F725580B}"/>
              </a:ext>
              <a:ext uri="{C183D7F6-B498-43B3-948B-1728B52AA6E4}">
                <adec:decorative xmlns:adec="http://schemas.microsoft.com/office/drawing/2017/decorative" val="1"/>
              </a:ext>
            </a:extLst>
          </p:cNvPr>
          <p:cNvSpPr>
            <a:spLocks noGrp="1"/>
          </p:cNvSpPr>
          <p:nvPr>
            <p:ph type="ftr" sz="quarter" idx="10"/>
          </p:nvPr>
        </p:nvSpPr>
        <p:spPr/>
        <p:txBody>
          <a:bodyPr/>
          <a:lstStyle/>
          <a:p>
            <a:r>
              <a:rPr lang="fi-FI">
                <a:solidFill>
                  <a:schemeClr val="accent2"/>
                </a:solidFill>
              </a:rPr>
              <a:t>Uudenmaan liitto </a:t>
            </a:r>
            <a:r>
              <a:rPr lang="fi-FI"/>
              <a:t>| </a:t>
            </a:r>
            <a:r>
              <a:rPr lang="fi-FI" err="1">
                <a:solidFill>
                  <a:schemeClr val="accent2"/>
                </a:solidFill>
              </a:rPr>
              <a:t>Nylands</a:t>
            </a:r>
            <a:r>
              <a:rPr lang="fi-FI">
                <a:solidFill>
                  <a:schemeClr val="accent2"/>
                </a:solidFill>
              </a:rPr>
              <a:t> </a:t>
            </a:r>
            <a:r>
              <a:rPr lang="fi-FI" err="1">
                <a:solidFill>
                  <a:schemeClr val="accent2"/>
                </a:solidFill>
              </a:rPr>
              <a:t>förbund</a:t>
            </a:r>
            <a:r>
              <a:rPr lang="fi-FI">
                <a:solidFill>
                  <a:schemeClr val="accent2"/>
                </a:solidFill>
              </a:rPr>
              <a:t> </a:t>
            </a:r>
            <a:r>
              <a:rPr lang="fi-FI"/>
              <a:t>| </a:t>
            </a:r>
            <a:r>
              <a:rPr lang="fi-FI">
                <a:solidFill>
                  <a:schemeClr val="accent2"/>
                </a:solidFill>
              </a:rPr>
              <a:t>Helsinki-Uusimaa </a:t>
            </a:r>
            <a:r>
              <a:rPr lang="fi-FI" err="1">
                <a:solidFill>
                  <a:schemeClr val="accent2"/>
                </a:solidFill>
              </a:rPr>
              <a:t>Regional</a:t>
            </a:r>
            <a:r>
              <a:rPr lang="fi-FI">
                <a:solidFill>
                  <a:schemeClr val="accent2"/>
                </a:solidFill>
              </a:rPr>
              <a:t> </a:t>
            </a:r>
            <a:r>
              <a:rPr lang="fi-FI" err="1">
                <a:solidFill>
                  <a:schemeClr val="accent2"/>
                </a:solidFill>
              </a:rPr>
              <a:t>Council</a:t>
            </a:r>
            <a:endParaRPr lang="fi-FI">
              <a:solidFill>
                <a:schemeClr val="accent2"/>
              </a:solidFill>
            </a:endParaRPr>
          </a:p>
        </p:txBody>
      </p:sp>
      <p:sp>
        <p:nvSpPr>
          <p:cNvPr id="4" name="Dian numeron paikkamerkki 3">
            <a:extLst>
              <a:ext uri="{FF2B5EF4-FFF2-40B4-BE49-F238E27FC236}">
                <a16:creationId xmlns:a16="http://schemas.microsoft.com/office/drawing/2014/main" id="{8E321001-EE0F-53ED-2373-7C68BC7F280F}"/>
              </a:ext>
              <a:ext uri="{C183D7F6-B498-43B3-948B-1728B52AA6E4}">
                <adec:decorative xmlns:adec="http://schemas.microsoft.com/office/drawing/2017/decorative" val="1"/>
              </a:ext>
            </a:extLst>
          </p:cNvPr>
          <p:cNvSpPr>
            <a:spLocks noGrp="1"/>
          </p:cNvSpPr>
          <p:nvPr>
            <p:ph type="sldNum" sz="quarter" idx="11"/>
          </p:nvPr>
        </p:nvSpPr>
        <p:spPr/>
        <p:txBody>
          <a:bodyPr/>
          <a:lstStyle/>
          <a:p>
            <a:fld id="{A807F21D-6A63-4E75-89AA-A3F521749085}" type="slidenum">
              <a:rPr lang="fi-FI" smtClean="0"/>
              <a:pPr/>
              <a:t>‹#›</a:t>
            </a:fld>
            <a:endParaRPr lang="fi-FI"/>
          </a:p>
        </p:txBody>
      </p:sp>
    </p:spTree>
    <p:extLst>
      <p:ext uri="{BB962C8B-B14F-4D97-AF65-F5344CB8AC3E}">
        <p14:creationId xmlns:p14="http://schemas.microsoft.com/office/powerpoint/2010/main" val="41155769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Väliotsikkodia, oranssi">
    <p:bg>
      <p:bgPr>
        <a:solidFill>
          <a:schemeClr val="accent1">
            <a:alpha val="88000"/>
          </a:schemeClr>
        </a:solidFill>
        <a:effectLst/>
      </p:bgPr>
    </p:bg>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41B4F7EF-767E-D287-49AB-CCF1E21F2622}"/>
              </a:ext>
              <a:ext uri="{C183D7F6-B498-43B3-948B-1728B52AA6E4}">
                <adec:decorative xmlns:adec="http://schemas.microsoft.com/office/drawing/2017/decorative" val="1"/>
              </a:ext>
            </a:extLst>
          </p:cNvPr>
          <p:cNvPicPr>
            <a:picLocks noChangeAspect="1"/>
          </p:cNvPicPr>
          <p:nvPr userDrawn="1"/>
        </p:nvPicPr>
        <p:blipFill>
          <a:blip r:embed="rId2">
            <a:biLevel thresh="25000"/>
            <a:alphaModFix amt="58000"/>
            <a:extLst>
              <a:ext uri="{28A0092B-C50C-407E-A947-70E740481C1C}">
                <a14:useLocalDpi xmlns:a14="http://schemas.microsoft.com/office/drawing/2010/main" val="0"/>
              </a:ext>
            </a:extLst>
          </a:blip>
          <a:stretch>
            <a:fillRect/>
          </a:stretch>
        </p:blipFill>
        <p:spPr>
          <a:xfrm>
            <a:off x="767408" y="371185"/>
            <a:ext cx="10872227" cy="6115629"/>
          </a:xfrm>
          <a:prstGeom prst="rect">
            <a:avLst/>
          </a:prstGeom>
        </p:spPr>
      </p:pic>
      <p:sp>
        <p:nvSpPr>
          <p:cNvPr id="2" name="Otsikko 1">
            <a:extLst>
              <a:ext uri="{FF2B5EF4-FFF2-40B4-BE49-F238E27FC236}">
                <a16:creationId xmlns:a16="http://schemas.microsoft.com/office/drawing/2014/main" id="{C5A613F4-5D6B-8BB5-09E7-8306E604823A}"/>
              </a:ext>
            </a:extLst>
          </p:cNvPr>
          <p:cNvSpPr>
            <a:spLocks noGrp="1"/>
          </p:cNvSpPr>
          <p:nvPr>
            <p:ph type="title"/>
          </p:nvPr>
        </p:nvSpPr>
        <p:spPr>
          <a:xfrm>
            <a:off x="1631504" y="2132856"/>
            <a:ext cx="8928992" cy="2178242"/>
          </a:xfrm>
          <a:prstGeom prst="round2DiagRect">
            <a:avLst>
              <a:gd name="adj1" fmla="val 22735"/>
              <a:gd name="adj2" fmla="val 0"/>
            </a:avLst>
          </a:prstGeom>
          <a:noFill/>
        </p:spPr>
        <p:txBody>
          <a:bodyPr>
            <a:normAutofit/>
          </a:bodyPr>
          <a:lstStyle>
            <a:lvl1pPr algn="ctr">
              <a:defRPr sz="5400"/>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Alatunnisteen paikkamerkki 2">
            <a:extLst>
              <a:ext uri="{FF2B5EF4-FFF2-40B4-BE49-F238E27FC236}">
                <a16:creationId xmlns:a16="http://schemas.microsoft.com/office/drawing/2014/main" id="{B9B57AFB-51E5-47FA-E84A-80A7F725580B}"/>
              </a:ext>
              <a:ext uri="{C183D7F6-B498-43B3-948B-1728B52AA6E4}">
                <adec:decorative xmlns:adec="http://schemas.microsoft.com/office/drawing/2017/decorative" val="1"/>
              </a:ext>
            </a:extLst>
          </p:cNvPr>
          <p:cNvSpPr>
            <a:spLocks noGrp="1"/>
          </p:cNvSpPr>
          <p:nvPr>
            <p:ph type="ftr" sz="quarter" idx="10"/>
          </p:nvPr>
        </p:nvSpPr>
        <p:spPr/>
        <p:txBody>
          <a:bodyPr/>
          <a:lstStyle>
            <a:lvl1pPr>
              <a:defRPr>
                <a:solidFill>
                  <a:schemeClr val="bg1"/>
                </a:solidFill>
              </a:defRPr>
            </a:lvl1pPr>
          </a:lstStyle>
          <a:p>
            <a:r>
              <a:rPr lang="fi-FI"/>
              <a:t>Uudenmaan liitto | Nylands förbund | Helsinki-Uusimaa Regional Council</a:t>
            </a:r>
          </a:p>
        </p:txBody>
      </p:sp>
      <p:sp>
        <p:nvSpPr>
          <p:cNvPr id="4" name="Dian numeron paikkamerkki 3">
            <a:extLst>
              <a:ext uri="{FF2B5EF4-FFF2-40B4-BE49-F238E27FC236}">
                <a16:creationId xmlns:a16="http://schemas.microsoft.com/office/drawing/2014/main" id="{8E321001-EE0F-53ED-2373-7C68BC7F280F}"/>
              </a:ext>
              <a:ext uri="{C183D7F6-B498-43B3-948B-1728B52AA6E4}">
                <adec:decorative xmlns:adec="http://schemas.microsoft.com/office/drawing/2017/decorative" val="1"/>
              </a:ext>
            </a:extLst>
          </p:cNvPr>
          <p:cNvSpPr>
            <a:spLocks noGrp="1"/>
          </p:cNvSpPr>
          <p:nvPr>
            <p:ph type="sldNum" sz="quarter" idx="11"/>
          </p:nvPr>
        </p:nvSpPr>
        <p:spPr/>
        <p:txBody>
          <a:bodyPr/>
          <a:lstStyle>
            <a:lvl1pPr>
              <a:defRPr>
                <a:solidFill>
                  <a:schemeClr val="bg1"/>
                </a:solidFill>
              </a:defRPr>
            </a:lvl1pPr>
          </a:lstStyle>
          <a:p>
            <a:fld id="{A807F21D-6A63-4E75-89AA-A3F521749085}" type="slidenum">
              <a:rPr lang="fi-FI" smtClean="0"/>
              <a:pPr/>
              <a:t>‹#›</a:t>
            </a:fld>
            <a:endParaRPr lang="fi-FI"/>
          </a:p>
        </p:txBody>
      </p:sp>
    </p:spTree>
    <p:extLst>
      <p:ext uri="{BB962C8B-B14F-4D97-AF65-F5344CB8AC3E}">
        <p14:creationId xmlns:p14="http://schemas.microsoft.com/office/powerpoint/2010/main" val="23180882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oppudia yhteystiedoilla">
    <p:spTree>
      <p:nvGrpSpPr>
        <p:cNvPr id="1" name=""/>
        <p:cNvGrpSpPr/>
        <p:nvPr/>
      </p:nvGrpSpPr>
      <p:grpSpPr>
        <a:xfrm>
          <a:off x="0" y="0"/>
          <a:ext cx="0" cy="0"/>
          <a:chOff x="0" y="0"/>
          <a:chExt cx="0" cy="0"/>
        </a:xfrm>
      </p:grpSpPr>
      <p:sp>
        <p:nvSpPr>
          <p:cNvPr id="4" name="Suorakulmio 3">
            <a:extLst>
              <a:ext uri="{FF2B5EF4-FFF2-40B4-BE49-F238E27FC236}">
                <a16:creationId xmlns:a16="http://schemas.microsoft.com/office/drawing/2014/main" id="{B8C927D0-2B6A-DA82-E537-9AF5E6F5A864}"/>
              </a:ext>
              <a:ext uri="{C183D7F6-B498-43B3-948B-1728B52AA6E4}">
                <adec:decorative xmlns:adec="http://schemas.microsoft.com/office/drawing/2017/decorative" val="1"/>
              </a:ext>
            </a:extLst>
          </p:cNvPr>
          <p:cNvSpPr/>
          <p:nvPr userDrawn="1"/>
        </p:nvSpPr>
        <p:spPr>
          <a:xfrm>
            <a:off x="0" y="-27384"/>
            <a:ext cx="12192000" cy="583264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i-FI"/>
          </a:p>
        </p:txBody>
      </p:sp>
      <p:sp>
        <p:nvSpPr>
          <p:cNvPr id="7" name="Tekstin paikkamerkki 9">
            <a:extLst>
              <a:ext uri="{FF2B5EF4-FFF2-40B4-BE49-F238E27FC236}">
                <a16:creationId xmlns:a16="http://schemas.microsoft.com/office/drawing/2014/main" id="{C5E591D5-F2E8-3D2C-B97F-D601C401EB75}"/>
              </a:ext>
            </a:extLst>
          </p:cNvPr>
          <p:cNvSpPr>
            <a:spLocks noGrp="1"/>
          </p:cNvSpPr>
          <p:nvPr>
            <p:ph type="body" sz="quarter" idx="15" hasCustomPrompt="1"/>
          </p:nvPr>
        </p:nvSpPr>
        <p:spPr>
          <a:xfrm>
            <a:off x="3735383" y="2592292"/>
            <a:ext cx="5240932" cy="2530475"/>
          </a:xfrm>
          <a:prstGeom prst="round2DiagRect">
            <a:avLst/>
          </a:prstGeom>
          <a:solidFill>
            <a:schemeClr val="accent1"/>
          </a:solidFill>
        </p:spPr>
        <p:txBody>
          <a:bodyPr lIns="252000" tIns="144000"/>
          <a:lstStyle>
            <a:lvl1pPr marL="0" indent="0">
              <a:spcBef>
                <a:spcPts val="0"/>
              </a:spcBef>
              <a:spcAft>
                <a:spcPts val="0"/>
              </a:spcAft>
              <a:buNone/>
              <a:defRPr sz="2400" b="1">
                <a:solidFill>
                  <a:schemeClr val="bg1"/>
                </a:solidFill>
              </a:defRPr>
            </a:lvl1pPr>
            <a:lvl2pPr>
              <a:defRPr/>
            </a:lvl2pPr>
          </a:lstStyle>
          <a:p>
            <a:pPr lvl="0"/>
            <a:r>
              <a:rPr lang="fi-FI"/>
              <a:t>Nimi ja yhteystiedot</a:t>
            </a:r>
          </a:p>
        </p:txBody>
      </p:sp>
      <p:sp>
        <p:nvSpPr>
          <p:cNvPr id="2" name="Otsikko 1">
            <a:extLst>
              <a:ext uri="{FF2B5EF4-FFF2-40B4-BE49-F238E27FC236}">
                <a16:creationId xmlns:a16="http://schemas.microsoft.com/office/drawing/2014/main" id="{C5A613F4-5D6B-8BB5-09E7-8306E604823A}"/>
              </a:ext>
            </a:extLst>
          </p:cNvPr>
          <p:cNvSpPr>
            <a:spLocks noGrp="1"/>
          </p:cNvSpPr>
          <p:nvPr>
            <p:ph type="title" hasCustomPrompt="1"/>
          </p:nvPr>
        </p:nvSpPr>
        <p:spPr>
          <a:xfrm>
            <a:off x="911424" y="740772"/>
            <a:ext cx="4313702" cy="1488148"/>
          </a:xfrm>
          <a:prstGeom prst="round2DiagRect">
            <a:avLst>
              <a:gd name="adj1" fmla="val 26295"/>
              <a:gd name="adj2" fmla="val 0"/>
            </a:avLst>
          </a:prstGeom>
          <a:noFill/>
        </p:spPr>
        <p:txBody>
          <a:bodyPr>
            <a:normAutofit/>
          </a:bodyPr>
          <a:lstStyle>
            <a:lvl1pPr algn="ctr">
              <a:defRPr sz="7200"/>
            </a:lvl1pPr>
          </a:lstStyle>
          <a:p>
            <a:r>
              <a:rPr lang="fi-FI"/>
              <a:t>teksti</a:t>
            </a:r>
          </a:p>
        </p:txBody>
      </p:sp>
      <p:sp>
        <p:nvSpPr>
          <p:cNvPr id="13" name="Ellipsi 12">
            <a:extLst>
              <a:ext uri="{FF2B5EF4-FFF2-40B4-BE49-F238E27FC236}">
                <a16:creationId xmlns:a16="http://schemas.microsoft.com/office/drawing/2014/main" id="{1E988717-5AD8-242B-D4C7-B44FB4AF7CF9}"/>
              </a:ext>
              <a:ext uri="{C183D7F6-B498-43B3-948B-1728B52AA6E4}">
                <adec:decorative xmlns:adec="http://schemas.microsoft.com/office/drawing/2017/decorative" val="1"/>
              </a:ext>
            </a:extLst>
          </p:cNvPr>
          <p:cNvSpPr/>
          <p:nvPr/>
        </p:nvSpPr>
        <p:spPr>
          <a:xfrm>
            <a:off x="6796753" y="6073404"/>
            <a:ext cx="405411" cy="40541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6" name="Tekstin paikkamerkki 19" descr="Logo, jossa oransseja, vihreitä ja sinisiä palloja sekä teksti Uudenmaan liitto Nylands förbund.">
            <a:extLst>
              <a:ext uri="{FF2B5EF4-FFF2-40B4-BE49-F238E27FC236}">
                <a16:creationId xmlns:a16="http://schemas.microsoft.com/office/drawing/2014/main" id="{86132B64-6606-5DA5-E5C3-D3B543F8339B}"/>
              </a:ext>
              <a:ext uri="{C183D7F6-B498-43B3-948B-1728B52AA6E4}">
                <adec:decorative xmlns:adec="http://schemas.microsoft.com/office/drawing/2017/decorative" val="0"/>
              </a:ext>
            </a:extLst>
          </p:cNvPr>
          <p:cNvSpPr>
            <a:spLocks noGrp="1"/>
          </p:cNvSpPr>
          <p:nvPr userDrawn="1">
            <p:ph type="body" sz="quarter" idx="13"/>
          </p:nvPr>
        </p:nvSpPr>
        <p:spPr>
          <a:xfrm>
            <a:off x="9506400" y="-27384"/>
            <a:ext cx="2685600" cy="2653200"/>
          </a:xfrm>
          <a:blipFill>
            <a:blip r:embed="rId2">
              <a:extLst>
                <a:ext uri="{96DAC541-7B7A-43D3-8B79-37D633B846F1}">
                  <asvg:svgBlip xmlns:asvg="http://schemas.microsoft.com/office/drawing/2016/SVG/main" r:embed="rId3"/>
                </a:ext>
              </a:extLst>
            </a:blip>
            <a:stretch>
              <a:fillRect/>
            </a:stretch>
          </a:blipFill>
        </p:spPr>
        <p:txBody>
          <a:bodyPr>
            <a:normAutofit/>
          </a:bodyPr>
          <a:lstStyle>
            <a:lvl1pPr marL="0" indent="0">
              <a:buNone/>
              <a:defRPr sz="100">
                <a:solidFill>
                  <a:schemeClr val="bg1"/>
                </a:solidFill>
              </a:defRPr>
            </a:lvl1pPr>
          </a:lstStyle>
          <a:p>
            <a:pPr lvl="0"/>
            <a:endParaRPr lang="fi-FI"/>
          </a:p>
        </p:txBody>
      </p:sp>
      <p:sp>
        <p:nvSpPr>
          <p:cNvPr id="3" name="Tekstiruutu 2">
            <a:extLst>
              <a:ext uri="{FF2B5EF4-FFF2-40B4-BE49-F238E27FC236}">
                <a16:creationId xmlns:a16="http://schemas.microsoft.com/office/drawing/2014/main" id="{34408D4A-FA63-D3C6-7916-1F43D238471A}"/>
              </a:ext>
              <a:ext uri="{C183D7F6-B498-43B3-948B-1728B52AA6E4}">
                <adec:decorative xmlns:adec="http://schemas.microsoft.com/office/drawing/2017/decorative" val="1"/>
              </a:ext>
            </a:extLst>
          </p:cNvPr>
          <p:cNvSpPr txBox="1"/>
          <p:nvPr userDrawn="1"/>
        </p:nvSpPr>
        <p:spPr>
          <a:xfrm>
            <a:off x="593276" y="-243408"/>
            <a:ext cx="1335505" cy="3770263"/>
          </a:xfrm>
          <a:prstGeom prst="rect">
            <a:avLst/>
          </a:prstGeom>
          <a:noFill/>
        </p:spPr>
        <p:txBody>
          <a:bodyPr wrap="square" rtlCol="0">
            <a:spAutoFit/>
          </a:bodyPr>
          <a:lstStyle/>
          <a:p>
            <a:r>
              <a:rPr lang="fi-FI" sz="23900">
                <a:solidFill>
                  <a:schemeClr val="accent1"/>
                </a:solidFill>
                <a:latin typeface="+mn-lt"/>
              </a:rPr>
              <a:t>”</a:t>
            </a:r>
          </a:p>
        </p:txBody>
      </p:sp>
      <p:sp>
        <p:nvSpPr>
          <p:cNvPr id="5" name="Kuvan paikkamerkki 4">
            <a:extLst>
              <a:ext uri="{FF2B5EF4-FFF2-40B4-BE49-F238E27FC236}">
                <a16:creationId xmlns:a16="http://schemas.microsoft.com/office/drawing/2014/main" id="{98EC241F-C366-21BC-B00F-CE2C3C0B0E9B}"/>
              </a:ext>
              <a:ext uri="{C183D7F6-B498-43B3-948B-1728B52AA6E4}">
                <adec:decorative xmlns:adec="http://schemas.microsoft.com/office/drawing/2017/decorative" val="1"/>
              </a:ext>
            </a:extLst>
          </p:cNvPr>
          <p:cNvSpPr>
            <a:spLocks noGrp="1"/>
          </p:cNvSpPr>
          <p:nvPr>
            <p:ph type="pic" sz="quarter" idx="14" hasCustomPrompt="1"/>
          </p:nvPr>
        </p:nvSpPr>
        <p:spPr>
          <a:xfrm>
            <a:off x="911419" y="2592348"/>
            <a:ext cx="2530032" cy="2530032"/>
          </a:xfrm>
          <a:prstGeom prst="round2DiagRect">
            <a:avLst/>
          </a:prstGeom>
        </p:spPr>
        <p:txBody>
          <a:bodyPr/>
          <a:lstStyle>
            <a:lvl1pPr>
              <a:defRPr/>
            </a:lvl1pPr>
          </a:lstStyle>
          <a:p>
            <a:r>
              <a:rPr lang="fi-FI"/>
              <a:t>Lisää kasvokuva</a:t>
            </a:r>
          </a:p>
        </p:txBody>
      </p:sp>
      <p:sp>
        <p:nvSpPr>
          <p:cNvPr id="8" name="Ellipsi 7">
            <a:extLst>
              <a:ext uri="{FF2B5EF4-FFF2-40B4-BE49-F238E27FC236}">
                <a16:creationId xmlns:a16="http://schemas.microsoft.com/office/drawing/2014/main" id="{BD5DA336-A0C6-2F6D-1C89-7E5E6DCC67FC}"/>
              </a:ext>
              <a:ext uri="{C183D7F6-B498-43B3-948B-1728B52AA6E4}">
                <adec:decorative xmlns:adec="http://schemas.microsoft.com/office/drawing/2017/decorative" val="1"/>
              </a:ext>
            </a:extLst>
          </p:cNvPr>
          <p:cNvSpPr/>
          <p:nvPr userDrawn="1"/>
        </p:nvSpPr>
        <p:spPr>
          <a:xfrm>
            <a:off x="574015" y="6126071"/>
            <a:ext cx="482462" cy="4824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i-FI"/>
          </a:p>
        </p:txBody>
      </p:sp>
      <p:sp>
        <p:nvSpPr>
          <p:cNvPr id="10" name="Tekstikehys 6">
            <a:hlinkClick r:id="rId4"/>
            <a:extLst>
              <a:ext uri="{FF2B5EF4-FFF2-40B4-BE49-F238E27FC236}">
                <a16:creationId xmlns:a16="http://schemas.microsoft.com/office/drawing/2014/main" id="{F1447626-856A-385E-E1FB-D4A8B0F65F2A}"/>
              </a:ext>
            </a:extLst>
          </p:cNvPr>
          <p:cNvSpPr txBox="1"/>
          <p:nvPr userDrawn="1"/>
        </p:nvSpPr>
        <p:spPr>
          <a:xfrm>
            <a:off x="1045688" y="6165304"/>
            <a:ext cx="2530032" cy="400110"/>
          </a:xfrm>
          <a:prstGeom prst="rect">
            <a:avLst/>
          </a:prstGeom>
          <a:noFill/>
        </p:spPr>
        <p:txBody>
          <a:bodyPr wrap="square" rtlCol="0">
            <a:spAutoFit/>
          </a:bodyPr>
          <a:lstStyle/>
          <a:p>
            <a:r>
              <a:rPr lang="fi-FI" sz="2000">
                <a:solidFill>
                  <a:schemeClr val="tx1"/>
                </a:solidFill>
                <a:latin typeface="+mn-lt"/>
              </a:rPr>
              <a:t>uudenmaanliitto.fi</a:t>
            </a:r>
          </a:p>
        </p:txBody>
      </p:sp>
      <p:sp>
        <p:nvSpPr>
          <p:cNvPr id="12" name="Suorakulmio 11">
            <a:hlinkClick r:id="rId5"/>
            <a:extLst>
              <a:ext uri="{FF2B5EF4-FFF2-40B4-BE49-F238E27FC236}">
                <a16:creationId xmlns:a16="http://schemas.microsoft.com/office/drawing/2014/main" id="{0043C432-88EC-55D2-F959-907B7C351E78}"/>
              </a:ext>
            </a:extLst>
          </p:cNvPr>
          <p:cNvSpPr/>
          <p:nvPr userDrawn="1"/>
        </p:nvSpPr>
        <p:spPr>
          <a:xfrm>
            <a:off x="4217845" y="6165304"/>
            <a:ext cx="2294218" cy="400110"/>
          </a:xfrm>
          <a:prstGeom prst="rect">
            <a:avLst/>
          </a:prstGeom>
        </p:spPr>
        <p:txBody>
          <a:bodyPr wrap="none">
            <a:spAutoFit/>
          </a:bodyPr>
          <a:lstStyle/>
          <a:p>
            <a:r>
              <a:rPr lang="fi-FI" sz="2000">
                <a:solidFill>
                  <a:schemeClr val="tx1"/>
                </a:solidFill>
                <a:latin typeface="+mn-lt"/>
              </a:rPr>
              <a:t>@Uudenmaanliitto</a:t>
            </a:r>
          </a:p>
        </p:txBody>
      </p:sp>
      <p:sp>
        <p:nvSpPr>
          <p:cNvPr id="14" name="Suorakulmio 13">
            <a:hlinkClick r:id="rId6"/>
            <a:extLst>
              <a:ext uri="{FF2B5EF4-FFF2-40B4-BE49-F238E27FC236}">
                <a16:creationId xmlns:a16="http://schemas.microsoft.com/office/drawing/2014/main" id="{1E0F52BD-3E37-1AEC-47FB-6EF06E3E2B11}"/>
              </a:ext>
            </a:extLst>
          </p:cNvPr>
          <p:cNvSpPr/>
          <p:nvPr userDrawn="1"/>
        </p:nvSpPr>
        <p:spPr>
          <a:xfrm>
            <a:off x="10161309" y="6165304"/>
            <a:ext cx="1537600" cy="400110"/>
          </a:xfrm>
          <a:prstGeom prst="rect">
            <a:avLst/>
          </a:prstGeom>
        </p:spPr>
        <p:txBody>
          <a:bodyPr wrap="none">
            <a:spAutoFit/>
          </a:bodyPr>
          <a:lstStyle/>
          <a:p>
            <a:r>
              <a:rPr lang="fi-FI" sz="2000">
                <a:solidFill>
                  <a:schemeClr val="tx1"/>
                </a:solidFill>
                <a:latin typeface="+mn-lt"/>
              </a:rPr>
              <a:t>My Uusimaa</a:t>
            </a:r>
          </a:p>
        </p:txBody>
      </p:sp>
      <p:sp>
        <p:nvSpPr>
          <p:cNvPr id="16" name="Ellipsi 15">
            <a:extLst>
              <a:ext uri="{FF2B5EF4-FFF2-40B4-BE49-F238E27FC236}">
                <a16:creationId xmlns:a16="http://schemas.microsoft.com/office/drawing/2014/main" id="{CA5C9541-1AAD-6568-742C-9A37521367D8}"/>
              </a:ext>
              <a:ext uri="{C183D7F6-B498-43B3-948B-1728B52AA6E4}">
                <adec:decorative xmlns:adec="http://schemas.microsoft.com/office/drawing/2017/decorative" val="1"/>
              </a:ext>
            </a:extLst>
          </p:cNvPr>
          <p:cNvSpPr/>
          <p:nvPr userDrawn="1"/>
        </p:nvSpPr>
        <p:spPr>
          <a:xfrm>
            <a:off x="6796753" y="6073404"/>
            <a:ext cx="405411" cy="40541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7" name="Suorakulmio 16">
            <a:hlinkClick r:id="rId7"/>
            <a:extLst>
              <a:ext uri="{FF2B5EF4-FFF2-40B4-BE49-F238E27FC236}">
                <a16:creationId xmlns:a16="http://schemas.microsoft.com/office/drawing/2014/main" id="{1A08A7C1-BD72-5CA6-AEB3-FFC460F2D930}"/>
              </a:ext>
            </a:extLst>
          </p:cNvPr>
          <p:cNvSpPr/>
          <p:nvPr userDrawn="1"/>
        </p:nvSpPr>
        <p:spPr>
          <a:xfrm>
            <a:off x="7268165" y="6165304"/>
            <a:ext cx="2068195" cy="400110"/>
          </a:xfrm>
          <a:prstGeom prst="rect">
            <a:avLst/>
          </a:prstGeom>
        </p:spPr>
        <p:txBody>
          <a:bodyPr wrap="none">
            <a:spAutoFit/>
          </a:bodyPr>
          <a:lstStyle/>
          <a:p>
            <a:r>
              <a:rPr lang="fi-FI" sz="2000">
                <a:solidFill>
                  <a:schemeClr val="tx1"/>
                </a:solidFill>
                <a:latin typeface="+mn-lt"/>
              </a:rPr>
              <a:t>Uudenmaan liitto</a:t>
            </a:r>
          </a:p>
        </p:txBody>
      </p:sp>
      <p:pic>
        <p:nvPicPr>
          <p:cNvPr id="18" name="Kuva 17">
            <a:extLst>
              <a:ext uri="{FF2B5EF4-FFF2-40B4-BE49-F238E27FC236}">
                <a16:creationId xmlns:a16="http://schemas.microsoft.com/office/drawing/2014/main" id="{86E414E9-806A-2812-1C6B-0795D3F787A6}"/>
              </a:ext>
              <a:ext uri="{C183D7F6-B498-43B3-948B-1728B52AA6E4}">
                <adec:decorative xmlns:adec="http://schemas.microsoft.com/office/drawing/2017/decorative" val="1"/>
              </a:ext>
            </a:extLst>
          </p:cNvPr>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93276" y="6164554"/>
            <a:ext cx="433151" cy="433151"/>
          </a:xfrm>
          <a:prstGeom prst="rect">
            <a:avLst/>
          </a:prstGeom>
        </p:spPr>
      </p:pic>
      <p:pic>
        <p:nvPicPr>
          <p:cNvPr id="19" name="Kuva 18">
            <a:extLst>
              <a:ext uri="{FF2B5EF4-FFF2-40B4-BE49-F238E27FC236}">
                <a16:creationId xmlns:a16="http://schemas.microsoft.com/office/drawing/2014/main" id="{6466AC66-895E-244C-A8C9-F8CD7678C8CE}"/>
              </a:ext>
              <a:ext uri="{C183D7F6-B498-43B3-948B-1728B52AA6E4}">
                <adec:decorative xmlns:adec="http://schemas.microsoft.com/office/drawing/2017/decorative" val="1"/>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6828415" y="6126071"/>
            <a:ext cx="482462" cy="482462"/>
          </a:xfrm>
          <a:prstGeom prst="rect">
            <a:avLst/>
          </a:prstGeom>
        </p:spPr>
      </p:pic>
      <p:sp>
        <p:nvSpPr>
          <p:cNvPr id="20" name="Ellipsi 19">
            <a:extLst>
              <a:ext uri="{FF2B5EF4-FFF2-40B4-BE49-F238E27FC236}">
                <a16:creationId xmlns:a16="http://schemas.microsoft.com/office/drawing/2014/main" id="{F2E00B9C-C411-F454-3F37-A635BE89C97D}"/>
              </a:ext>
              <a:ext uri="{C183D7F6-B498-43B3-948B-1728B52AA6E4}">
                <adec:decorative xmlns:adec="http://schemas.microsoft.com/office/drawing/2017/decorative" val="1"/>
              </a:ext>
            </a:extLst>
          </p:cNvPr>
          <p:cNvSpPr/>
          <p:nvPr userDrawn="1"/>
        </p:nvSpPr>
        <p:spPr>
          <a:xfrm>
            <a:off x="3735383" y="6115243"/>
            <a:ext cx="482462" cy="4824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i-FI"/>
          </a:p>
        </p:txBody>
      </p:sp>
      <p:sp>
        <p:nvSpPr>
          <p:cNvPr id="21" name="Ellipsi 20">
            <a:extLst>
              <a:ext uri="{FF2B5EF4-FFF2-40B4-BE49-F238E27FC236}">
                <a16:creationId xmlns:a16="http://schemas.microsoft.com/office/drawing/2014/main" id="{8EF3FF6B-2613-1E61-B133-CE69B59E39BF}"/>
              </a:ext>
              <a:ext uri="{C183D7F6-B498-43B3-948B-1728B52AA6E4}">
                <adec:decorative xmlns:adec="http://schemas.microsoft.com/office/drawing/2017/decorative" val="1"/>
              </a:ext>
            </a:extLst>
          </p:cNvPr>
          <p:cNvSpPr/>
          <p:nvPr userDrawn="1"/>
        </p:nvSpPr>
        <p:spPr>
          <a:xfrm>
            <a:off x="9717994" y="6127824"/>
            <a:ext cx="482462" cy="4824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i-FI"/>
          </a:p>
        </p:txBody>
      </p:sp>
      <p:pic>
        <p:nvPicPr>
          <p:cNvPr id="22" name="Picture 2">
            <a:extLst>
              <a:ext uri="{FF2B5EF4-FFF2-40B4-BE49-F238E27FC236}">
                <a16:creationId xmlns:a16="http://schemas.microsoft.com/office/drawing/2014/main" id="{189996CE-116F-E651-AA05-70659E009956}"/>
              </a:ext>
              <a:ext uri="{C183D7F6-B498-43B3-948B-1728B52AA6E4}">
                <adec:decorative xmlns:adec="http://schemas.microsoft.com/office/drawing/2017/decorative" val="1"/>
              </a:ext>
            </a:extLst>
          </p:cNvPr>
          <p:cNvPicPr>
            <a:picLocks noChangeAspect="1" noChangeArrowheads="1"/>
          </p:cNvPicPr>
          <p:nvPr userDrawn="1"/>
        </p:nvPicPr>
        <p:blipFill>
          <a:blip r:embed="rId11" cstate="screen">
            <a:extLst>
              <a:ext uri="{28A0092B-C50C-407E-A947-70E740481C1C}">
                <a14:useLocalDpi xmlns:a14="http://schemas.microsoft.com/office/drawing/2010/main" val="0"/>
              </a:ext>
            </a:extLst>
          </a:blip>
          <a:srcRect/>
          <a:stretch>
            <a:fillRect/>
          </a:stretch>
        </p:blipFill>
        <p:spPr bwMode="auto">
          <a:xfrm>
            <a:off x="3841158" y="6193634"/>
            <a:ext cx="299636" cy="29963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a:extLst>
              <a:ext uri="{FF2B5EF4-FFF2-40B4-BE49-F238E27FC236}">
                <a16:creationId xmlns:a16="http://schemas.microsoft.com/office/drawing/2014/main" id="{D8EA2A11-9E16-BE10-0FAE-59CA6EF5ED72}"/>
              </a:ext>
              <a:ext uri="{C183D7F6-B498-43B3-948B-1728B52AA6E4}">
                <adec:decorative xmlns:adec="http://schemas.microsoft.com/office/drawing/2017/decorative" val="1"/>
              </a:ext>
            </a:extLst>
          </p:cNvPr>
          <p:cNvPicPr>
            <a:picLocks noChangeAspect="1" noChangeArrowheads="1"/>
          </p:cNvPicPr>
          <p:nvPr userDrawn="1"/>
        </p:nvPicPr>
        <p:blipFill>
          <a:blip r:embed="rId12" cstate="screen">
            <a:extLst>
              <a:ext uri="{28A0092B-C50C-407E-A947-70E740481C1C}">
                <a14:useLocalDpi xmlns:a14="http://schemas.microsoft.com/office/drawing/2010/main" val="0"/>
              </a:ext>
            </a:extLst>
          </a:blip>
          <a:srcRect/>
          <a:stretch>
            <a:fillRect/>
          </a:stretch>
        </p:blipFill>
        <p:spPr bwMode="auto">
          <a:xfrm>
            <a:off x="9822775" y="6234068"/>
            <a:ext cx="272900" cy="272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5020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5B5F426-1999-C874-B1AC-A367FD12EAD5}"/>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050C87F9-2A8B-1893-2774-15DFF7D84058}"/>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F9C50A8E-9C80-78C6-284A-349E5853349F}"/>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25326900-B5AD-91AA-9664-4405DC4D61FB}"/>
              </a:ext>
            </a:extLst>
          </p:cNvPr>
          <p:cNvSpPr>
            <a:spLocks noGrp="1"/>
          </p:cNvSpPr>
          <p:nvPr>
            <p:ph type="dt" sz="half" idx="10"/>
          </p:nvPr>
        </p:nvSpPr>
        <p:spPr/>
        <p:txBody>
          <a:bodyPr/>
          <a:lstStyle/>
          <a:p>
            <a:fld id="{2CA643E3-C0AB-43FE-8B5F-A1E3FC48B3CD}" type="datetimeFigureOut">
              <a:rPr lang="fi-FI" smtClean="0"/>
              <a:t>18.3.2025</a:t>
            </a:fld>
            <a:endParaRPr lang="fi-FI"/>
          </a:p>
        </p:txBody>
      </p:sp>
      <p:sp>
        <p:nvSpPr>
          <p:cNvPr id="6" name="Alatunnisteen paikkamerkki 5">
            <a:extLst>
              <a:ext uri="{FF2B5EF4-FFF2-40B4-BE49-F238E27FC236}">
                <a16:creationId xmlns:a16="http://schemas.microsoft.com/office/drawing/2014/main" id="{B27E4556-CF55-029E-DBBF-A169BAA5D244}"/>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CFF7E8A0-0BE0-74AD-1716-BBF4C18A4ECE}"/>
              </a:ext>
            </a:extLst>
          </p:cNvPr>
          <p:cNvSpPr>
            <a:spLocks noGrp="1"/>
          </p:cNvSpPr>
          <p:nvPr>
            <p:ph type="sldNum" sz="quarter" idx="12"/>
          </p:nvPr>
        </p:nvSpPr>
        <p:spPr/>
        <p:txBody>
          <a:bodyPr/>
          <a:lstStyle/>
          <a:p>
            <a:fld id="{C12774C8-72D2-4B40-8CA5-0098BD311699}" type="slidenum">
              <a:rPr lang="fi-FI" smtClean="0"/>
              <a:t>‹#›</a:t>
            </a:fld>
            <a:endParaRPr lang="fi-FI"/>
          </a:p>
        </p:txBody>
      </p:sp>
    </p:spTree>
    <p:extLst>
      <p:ext uri="{BB962C8B-B14F-4D97-AF65-F5344CB8AC3E}">
        <p14:creationId xmlns:p14="http://schemas.microsoft.com/office/powerpoint/2010/main" val="5453814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Loppudia, Lisää taustakuva">
    <p:spTree>
      <p:nvGrpSpPr>
        <p:cNvPr id="1" name=""/>
        <p:cNvGrpSpPr/>
        <p:nvPr/>
      </p:nvGrpSpPr>
      <p:grpSpPr>
        <a:xfrm>
          <a:off x="0" y="0"/>
          <a:ext cx="0" cy="0"/>
          <a:chOff x="0" y="0"/>
          <a:chExt cx="0" cy="0"/>
        </a:xfrm>
      </p:grpSpPr>
      <p:sp>
        <p:nvSpPr>
          <p:cNvPr id="31" name="Ellipsi 30">
            <a:extLst>
              <a:ext uri="{FF2B5EF4-FFF2-40B4-BE49-F238E27FC236}">
                <a16:creationId xmlns:a16="http://schemas.microsoft.com/office/drawing/2014/main" id="{E6851A54-602F-05C5-BB8B-CE34807613DE}"/>
              </a:ext>
              <a:ext uri="{C183D7F6-B498-43B3-948B-1728B52AA6E4}">
                <adec:decorative xmlns:adec="http://schemas.microsoft.com/office/drawing/2017/decorative" val="1"/>
              </a:ext>
            </a:extLst>
          </p:cNvPr>
          <p:cNvSpPr/>
          <p:nvPr userDrawn="1"/>
        </p:nvSpPr>
        <p:spPr>
          <a:xfrm>
            <a:off x="574015" y="6126071"/>
            <a:ext cx="482462" cy="4824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i-FI"/>
          </a:p>
        </p:txBody>
      </p:sp>
      <p:sp>
        <p:nvSpPr>
          <p:cNvPr id="8" name="Kuvan paikkamerkki 7">
            <a:extLst>
              <a:ext uri="{FF2B5EF4-FFF2-40B4-BE49-F238E27FC236}">
                <a16:creationId xmlns:a16="http://schemas.microsoft.com/office/drawing/2014/main" id="{7529873F-79AB-8DBF-9805-8FB79F7C3172}"/>
              </a:ext>
              <a:ext uri="{C183D7F6-B498-43B3-948B-1728B52AA6E4}">
                <adec:decorative xmlns:adec="http://schemas.microsoft.com/office/drawing/2017/decorative" val="1"/>
              </a:ext>
            </a:extLst>
          </p:cNvPr>
          <p:cNvSpPr>
            <a:spLocks noGrp="1"/>
          </p:cNvSpPr>
          <p:nvPr>
            <p:ph type="pic" sz="quarter" idx="12" hasCustomPrompt="1"/>
          </p:nvPr>
        </p:nvSpPr>
        <p:spPr>
          <a:xfrm>
            <a:off x="0" y="0"/>
            <a:ext cx="12192000" cy="5943686"/>
          </a:xfrm>
        </p:spPr>
        <p:txBody>
          <a:bodyPr/>
          <a:lstStyle>
            <a:lvl1pPr>
              <a:defRPr/>
            </a:lvl1pPr>
          </a:lstStyle>
          <a:p>
            <a:r>
              <a:rPr lang="fi-FI"/>
              <a:t>Lisää tähän itse taustakuva: </a:t>
            </a:r>
            <a:br>
              <a:rPr lang="fi-FI"/>
            </a:br>
            <a:r>
              <a:rPr lang="fi-FI"/>
              <a:t>Valitse tämä kehys -&gt; Lisää-välilehti -&gt; Kuvat -&gt; Hae kuvia joko omalta </a:t>
            </a:r>
            <a:br>
              <a:rPr lang="fi-FI"/>
            </a:br>
            <a:r>
              <a:rPr lang="fi-FI"/>
              <a:t>koneelta tai Powerpointin kuvapankkikuvista.</a:t>
            </a:r>
          </a:p>
        </p:txBody>
      </p:sp>
      <p:sp>
        <p:nvSpPr>
          <p:cNvPr id="2" name="Otsikko 1">
            <a:extLst>
              <a:ext uri="{FF2B5EF4-FFF2-40B4-BE49-F238E27FC236}">
                <a16:creationId xmlns:a16="http://schemas.microsoft.com/office/drawing/2014/main" id="{C5A613F4-5D6B-8BB5-09E7-8306E604823A}"/>
              </a:ext>
            </a:extLst>
          </p:cNvPr>
          <p:cNvSpPr>
            <a:spLocks noGrp="1"/>
          </p:cNvSpPr>
          <p:nvPr>
            <p:ph type="title" hasCustomPrompt="1"/>
          </p:nvPr>
        </p:nvSpPr>
        <p:spPr>
          <a:xfrm>
            <a:off x="804302" y="1916832"/>
            <a:ext cx="4066728" cy="2034226"/>
          </a:xfrm>
          <a:prstGeom prst="round2DiagRect">
            <a:avLst>
              <a:gd name="adj1" fmla="val 26295"/>
              <a:gd name="adj2" fmla="val 0"/>
            </a:avLst>
          </a:prstGeom>
          <a:solidFill>
            <a:schemeClr val="bg1">
              <a:alpha val="80000"/>
            </a:schemeClr>
          </a:solidFill>
        </p:spPr>
        <p:txBody>
          <a:bodyPr>
            <a:normAutofit/>
          </a:bodyPr>
          <a:lstStyle>
            <a:lvl1pPr algn="ctr">
              <a:defRPr sz="7200"/>
            </a:lvl1pPr>
          </a:lstStyle>
          <a:p>
            <a:r>
              <a:rPr lang="fi-FI"/>
              <a:t>Tähän kiitos</a:t>
            </a:r>
          </a:p>
        </p:txBody>
      </p:sp>
      <p:sp>
        <p:nvSpPr>
          <p:cNvPr id="6" name="Tekstikehys 6">
            <a:hlinkClick r:id="rId2"/>
            <a:extLst>
              <a:ext uri="{FF2B5EF4-FFF2-40B4-BE49-F238E27FC236}">
                <a16:creationId xmlns:a16="http://schemas.microsoft.com/office/drawing/2014/main" id="{6ADBA1EB-B2F8-99CB-C51A-3052BDF2CC33}"/>
              </a:ext>
            </a:extLst>
          </p:cNvPr>
          <p:cNvSpPr txBox="1"/>
          <p:nvPr userDrawn="1"/>
        </p:nvSpPr>
        <p:spPr>
          <a:xfrm>
            <a:off x="1045688" y="6165304"/>
            <a:ext cx="2530032" cy="400110"/>
          </a:xfrm>
          <a:prstGeom prst="rect">
            <a:avLst/>
          </a:prstGeom>
          <a:noFill/>
        </p:spPr>
        <p:txBody>
          <a:bodyPr wrap="square" rtlCol="0">
            <a:spAutoFit/>
          </a:bodyPr>
          <a:lstStyle/>
          <a:p>
            <a:r>
              <a:rPr lang="fi-FI" sz="2000">
                <a:solidFill>
                  <a:schemeClr val="tx1"/>
                </a:solidFill>
                <a:latin typeface="+mn-lt"/>
              </a:rPr>
              <a:t>uudenmaanliitto.fi</a:t>
            </a:r>
          </a:p>
        </p:txBody>
      </p:sp>
      <p:sp>
        <p:nvSpPr>
          <p:cNvPr id="9" name="Suorakulmio 8">
            <a:hlinkClick r:id="rId3"/>
            <a:extLst>
              <a:ext uri="{FF2B5EF4-FFF2-40B4-BE49-F238E27FC236}">
                <a16:creationId xmlns:a16="http://schemas.microsoft.com/office/drawing/2014/main" id="{1D731E00-E7A5-03AC-0ADE-2FF81E808361}"/>
              </a:ext>
            </a:extLst>
          </p:cNvPr>
          <p:cNvSpPr/>
          <p:nvPr userDrawn="1"/>
        </p:nvSpPr>
        <p:spPr>
          <a:xfrm>
            <a:off x="4217845" y="6165304"/>
            <a:ext cx="2294218" cy="400110"/>
          </a:xfrm>
          <a:prstGeom prst="rect">
            <a:avLst/>
          </a:prstGeom>
        </p:spPr>
        <p:txBody>
          <a:bodyPr wrap="none">
            <a:spAutoFit/>
          </a:bodyPr>
          <a:lstStyle/>
          <a:p>
            <a:r>
              <a:rPr lang="fi-FI" sz="2000">
                <a:solidFill>
                  <a:schemeClr val="tx1"/>
                </a:solidFill>
                <a:latin typeface="+mn-lt"/>
              </a:rPr>
              <a:t>@Uudenmaanliitto</a:t>
            </a:r>
          </a:p>
        </p:txBody>
      </p:sp>
      <p:sp>
        <p:nvSpPr>
          <p:cNvPr id="11" name="Suorakulmio 10">
            <a:hlinkClick r:id="rId4"/>
            <a:extLst>
              <a:ext uri="{FF2B5EF4-FFF2-40B4-BE49-F238E27FC236}">
                <a16:creationId xmlns:a16="http://schemas.microsoft.com/office/drawing/2014/main" id="{3BD90FE0-B924-2C11-B3D4-0365AC33BA6D}"/>
              </a:ext>
            </a:extLst>
          </p:cNvPr>
          <p:cNvSpPr/>
          <p:nvPr userDrawn="1"/>
        </p:nvSpPr>
        <p:spPr>
          <a:xfrm>
            <a:off x="10161309" y="6165304"/>
            <a:ext cx="1537600" cy="400110"/>
          </a:xfrm>
          <a:prstGeom prst="rect">
            <a:avLst/>
          </a:prstGeom>
        </p:spPr>
        <p:txBody>
          <a:bodyPr wrap="none">
            <a:spAutoFit/>
          </a:bodyPr>
          <a:lstStyle/>
          <a:p>
            <a:r>
              <a:rPr lang="fi-FI" sz="2000">
                <a:solidFill>
                  <a:schemeClr val="tx1"/>
                </a:solidFill>
                <a:latin typeface="+mn-lt"/>
              </a:rPr>
              <a:t>My Uusimaa</a:t>
            </a:r>
          </a:p>
        </p:txBody>
      </p:sp>
      <p:sp>
        <p:nvSpPr>
          <p:cNvPr id="13" name="Ellipsi 12">
            <a:extLst>
              <a:ext uri="{FF2B5EF4-FFF2-40B4-BE49-F238E27FC236}">
                <a16:creationId xmlns:a16="http://schemas.microsoft.com/office/drawing/2014/main" id="{1E988717-5AD8-242B-D4C7-B44FB4AF7CF9}"/>
              </a:ext>
              <a:ext uri="{C183D7F6-B498-43B3-948B-1728B52AA6E4}">
                <adec:decorative xmlns:adec="http://schemas.microsoft.com/office/drawing/2017/decorative" val="1"/>
              </a:ext>
            </a:extLst>
          </p:cNvPr>
          <p:cNvSpPr/>
          <p:nvPr/>
        </p:nvSpPr>
        <p:spPr>
          <a:xfrm>
            <a:off x="6796753" y="6073404"/>
            <a:ext cx="405411" cy="40541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Suorakulmio 14">
            <a:hlinkClick r:id="rId5"/>
            <a:extLst>
              <a:ext uri="{FF2B5EF4-FFF2-40B4-BE49-F238E27FC236}">
                <a16:creationId xmlns:a16="http://schemas.microsoft.com/office/drawing/2014/main" id="{0B9E8961-0D4B-9BF7-0122-6B23983EA3E7}"/>
              </a:ext>
            </a:extLst>
          </p:cNvPr>
          <p:cNvSpPr/>
          <p:nvPr userDrawn="1"/>
        </p:nvSpPr>
        <p:spPr>
          <a:xfrm>
            <a:off x="7268165" y="6165304"/>
            <a:ext cx="2068195" cy="400110"/>
          </a:xfrm>
          <a:prstGeom prst="rect">
            <a:avLst/>
          </a:prstGeom>
        </p:spPr>
        <p:txBody>
          <a:bodyPr wrap="none">
            <a:spAutoFit/>
          </a:bodyPr>
          <a:lstStyle/>
          <a:p>
            <a:r>
              <a:rPr lang="fi-FI" sz="2000">
                <a:solidFill>
                  <a:schemeClr val="tx1"/>
                </a:solidFill>
                <a:latin typeface="+mn-lt"/>
              </a:rPr>
              <a:t>Uudenmaan liitto</a:t>
            </a:r>
          </a:p>
        </p:txBody>
      </p:sp>
      <p:sp>
        <p:nvSpPr>
          <p:cNvPr id="26" name="Tekstin paikkamerkki 19" descr="Logo, jossa oransseja, vihreitä ja sinisiä palloja sekä teksti Uudenmaan liitto Nylands förbund.">
            <a:extLst>
              <a:ext uri="{FF2B5EF4-FFF2-40B4-BE49-F238E27FC236}">
                <a16:creationId xmlns:a16="http://schemas.microsoft.com/office/drawing/2014/main" id="{86132B64-6606-5DA5-E5C3-D3B543F8339B}"/>
              </a:ext>
              <a:ext uri="{C183D7F6-B498-43B3-948B-1728B52AA6E4}">
                <adec:decorative xmlns:adec="http://schemas.microsoft.com/office/drawing/2017/decorative" val="0"/>
              </a:ext>
            </a:extLst>
          </p:cNvPr>
          <p:cNvSpPr>
            <a:spLocks noGrp="1"/>
          </p:cNvSpPr>
          <p:nvPr userDrawn="1">
            <p:ph type="body" sz="quarter" idx="13"/>
          </p:nvPr>
        </p:nvSpPr>
        <p:spPr>
          <a:xfrm>
            <a:off x="9506400" y="-27384"/>
            <a:ext cx="2685600" cy="2653200"/>
          </a:xfrm>
          <a:blipFill>
            <a:blip r:embed="rId6">
              <a:extLst>
                <a:ext uri="{96DAC541-7B7A-43D3-8B79-37D633B846F1}">
                  <asvg:svgBlip xmlns:asvg="http://schemas.microsoft.com/office/drawing/2016/SVG/main" r:embed="rId7"/>
                </a:ext>
              </a:extLst>
            </a:blip>
            <a:stretch>
              <a:fillRect/>
            </a:stretch>
          </a:blipFill>
        </p:spPr>
        <p:txBody>
          <a:bodyPr>
            <a:normAutofit/>
          </a:bodyPr>
          <a:lstStyle>
            <a:lvl1pPr marL="0" indent="0">
              <a:buNone/>
              <a:defRPr sz="100">
                <a:solidFill>
                  <a:schemeClr val="bg1"/>
                </a:solidFill>
              </a:defRPr>
            </a:lvl1pPr>
          </a:lstStyle>
          <a:p>
            <a:pPr lvl="0"/>
            <a:endParaRPr lang="fi-FI"/>
          </a:p>
        </p:txBody>
      </p:sp>
      <p:pic>
        <p:nvPicPr>
          <p:cNvPr id="28" name="Kuva 27">
            <a:extLst>
              <a:ext uri="{FF2B5EF4-FFF2-40B4-BE49-F238E27FC236}">
                <a16:creationId xmlns:a16="http://schemas.microsoft.com/office/drawing/2014/main" id="{485EADC5-5DA5-C1BF-40EF-44B9723A0A83}"/>
              </a:ext>
              <a:ext uri="{C183D7F6-B498-43B3-948B-1728B52AA6E4}">
                <adec:decorative xmlns:adec="http://schemas.microsoft.com/office/drawing/2017/decorative" val="1"/>
              </a:ext>
            </a:extLst>
          </p:cNvPr>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93276" y="6164554"/>
            <a:ext cx="433151" cy="433151"/>
          </a:xfrm>
          <a:prstGeom prst="rect">
            <a:avLst/>
          </a:prstGeom>
        </p:spPr>
      </p:pic>
      <p:pic>
        <p:nvPicPr>
          <p:cNvPr id="30" name="Kuva 29">
            <a:extLst>
              <a:ext uri="{FF2B5EF4-FFF2-40B4-BE49-F238E27FC236}">
                <a16:creationId xmlns:a16="http://schemas.microsoft.com/office/drawing/2014/main" id="{21FF050E-5E20-90DA-93CE-2F2BD5E39A6E}"/>
              </a:ext>
              <a:ext uri="{C183D7F6-B498-43B3-948B-1728B52AA6E4}">
                <adec:decorative xmlns:adec="http://schemas.microsoft.com/office/drawing/2017/decorative" val="1"/>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6828415" y="6126071"/>
            <a:ext cx="482462" cy="482462"/>
          </a:xfrm>
          <a:prstGeom prst="rect">
            <a:avLst/>
          </a:prstGeom>
        </p:spPr>
      </p:pic>
      <p:sp>
        <p:nvSpPr>
          <p:cNvPr id="37" name="Ellipsi 36">
            <a:extLst>
              <a:ext uri="{FF2B5EF4-FFF2-40B4-BE49-F238E27FC236}">
                <a16:creationId xmlns:a16="http://schemas.microsoft.com/office/drawing/2014/main" id="{C8528FDC-DA8A-3D03-13EF-1223897AEDBC}"/>
              </a:ext>
              <a:ext uri="{C183D7F6-B498-43B3-948B-1728B52AA6E4}">
                <adec:decorative xmlns:adec="http://schemas.microsoft.com/office/drawing/2017/decorative" val="1"/>
              </a:ext>
            </a:extLst>
          </p:cNvPr>
          <p:cNvSpPr/>
          <p:nvPr userDrawn="1"/>
        </p:nvSpPr>
        <p:spPr>
          <a:xfrm>
            <a:off x="3735383" y="6115243"/>
            <a:ext cx="482462" cy="4824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i-FI"/>
          </a:p>
        </p:txBody>
      </p:sp>
      <p:sp>
        <p:nvSpPr>
          <p:cNvPr id="39" name="Ellipsi 38">
            <a:extLst>
              <a:ext uri="{FF2B5EF4-FFF2-40B4-BE49-F238E27FC236}">
                <a16:creationId xmlns:a16="http://schemas.microsoft.com/office/drawing/2014/main" id="{B3CDBB3A-5A69-21B6-987D-CCF1FA26F7FD}"/>
              </a:ext>
              <a:ext uri="{C183D7F6-B498-43B3-948B-1728B52AA6E4}">
                <adec:decorative xmlns:adec="http://schemas.microsoft.com/office/drawing/2017/decorative" val="1"/>
              </a:ext>
            </a:extLst>
          </p:cNvPr>
          <p:cNvSpPr/>
          <p:nvPr userDrawn="1"/>
        </p:nvSpPr>
        <p:spPr>
          <a:xfrm>
            <a:off x="9717994" y="6127824"/>
            <a:ext cx="482462" cy="4824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i-FI"/>
          </a:p>
        </p:txBody>
      </p:sp>
      <p:pic>
        <p:nvPicPr>
          <p:cNvPr id="1026" name="Picture 2">
            <a:extLst>
              <a:ext uri="{FF2B5EF4-FFF2-40B4-BE49-F238E27FC236}">
                <a16:creationId xmlns:a16="http://schemas.microsoft.com/office/drawing/2014/main" id="{C32D00C4-0BED-26E9-A025-EADC6C30B8BC}"/>
              </a:ext>
              <a:ext uri="{C183D7F6-B498-43B3-948B-1728B52AA6E4}">
                <adec:decorative xmlns:adec="http://schemas.microsoft.com/office/drawing/2017/decorative" val="1"/>
              </a:ext>
            </a:extLst>
          </p:cNvPr>
          <p:cNvPicPr>
            <a:picLocks noChangeAspect="1" noChangeArrowheads="1"/>
          </p:cNvPicPr>
          <p:nvPr userDrawn="1"/>
        </p:nvPicPr>
        <p:blipFill>
          <a:blip r:embed="rId11" cstate="screen">
            <a:extLst>
              <a:ext uri="{28A0092B-C50C-407E-A947-70E740481C1C}">
                <a14:useLocalDpi xmlns:a14="http://schemas.microsoft.com/office/drawing/2010/main" val="0"/>
              </a:ext>
            </a:extLst>
          </a:blip>
          <a:srcRect/>
          <a:stretch>
            <a:fillRect/>
          </a:stretch>
        </p:blipFill>
        <p:spPr bwMode="auto">
          <a:xfrm>
            <a:off x="3841158" y="6193634"/>
            <a:ext cx="299636" cy="29963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C5643D0E-485F-09FC-107E-884958303848}"/>
              </a:ext>
              <a:ext uri="{C183D7F6-B498-43B3-948B-1728B52AA6E4}">
                <adec:decorative xmlns:adec="http://schemas.microsoft.com/office/drawing/2017/decorative" val="1"/>
              </a:ext>
            </a:extLst>
          </p:cNvPr>
          <p:cNvPicPr>
            <a:picLocks noChangeAspect="1" noChangeArrowheads="1"/>
          </p:cNvPicPr>
          <p:nvPr userDrawn="1"/>
        </p:nvPicPr>
        <p:blipFill>
          <a:blip r:embed="rId12" cstate="screen">
            <a:extLst>
              <a:ext uri="{28A0092B-C50C-407E-A947-70E740481C1C}">
                <a14:useLocalDpi xmlns:a14="http://schemas.microsoft.com/office/drawing/2010/main" val="0"/>
              </a:ext>
            </a:extLst>
          </a:blip>
          <a:srcRect/>
          <a:stretch>
            <a:fillRect/>
          </a:stretch>
        </p:blipFill>
        <p:spPr bwMode="auto">
          <a:xfrm>
            <a:off x="9822775" y="6234068"/>
            <a:ext cx="272900" cy="272900"/>
          </a:xfrm>
          <a:prstGeom prst="rect">
            <a:avLst/>
          </a:prstGeom>
          <a:noFill/>
          <a:extLst>
            <a:ext uri="{909E8E84-426E-40DD-AFC4-6F175D3DCCD1}">
              <a14:hiddenFill xmlns:a14="http://schemas.microsoft.com/office/drawing/2010/main">
                <a:solidFill>
                  <a:srgbClr val="FFFFFF"/>
                </a:solidFill>
              </a14:hiddenFill>
            </a:ext>
          </a:extLst>
        </p:spPr>
      </p:pic>
      <p:sp>
        <p:nvSpPr>
          <p:cNvPr id="3" name="Tekstiruutu 2">
            <a:extLst>
              <a:ext uri="{FF2B5EF4-FFF2-40B4-BE49-F238E27FC236}">
                <a16:creationId xmlns:a16="http://schemas.microsoft.com/office/drawing/2014/main" id="{34408D4A-FA63-D3C6-7916-1F43D238471A}"/>
              </a:ext>
              <a:ext uri="{C183D7F6-B498-43B3-948B-1728B52AA6E4}">
                <adec:decorative xmlns:adec="http://schemas.microsoft.com/office/drawing/2017/decorative" val="1"/>
              </a:ext>
            </a:extLst>
          </p:cNvPr>
          <p:cNvSpPr txBox="1"/>
          <p:nvPr userDrawn="1"/>
        </p:nvSpPr>
        <p:spPr>
          <a:xfrm>
            <a:off x="263352" y="740684"/>
            <a:ext cx="1335505" cy="3770263"/>
          </a:xfrm>
          <a:prstGeom prst="rect">
            <a:avLst/>
          </a:prstGeom>
          <a:noFill/>
        </p:spPr>
        <p:txBody>
          <a:bodyPr wrap="square" rtlCol="0">
            <a:spAutoFit/>
          </a:bodyPr>
          <a:lstStyle/>
          <a:p>
            <a:r>
              <a:rPr lang="fi-FI" sz="23900">
                <a:solidFill>
                  <a:schemeClr val="accent1"/>
                </a:solidFill>
                <a:latin typeface="+mn-lt"/>
              </a:rPr>
              <a:t>”</a:t>
            </a:r>
          </a:p>
        </p:txBody>
      </p:sp>
    </p:spTree>
    <p:extLst>
      <p:ext uri="{BB962C8B-B14F-4D97-AF65-F5344CB8AC3E}">
        <p14:creationId xmlns:p14="http://schemas.microsoft.com/office/powerpoint/2010/main" val="9291492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Loppudia, Helsinki">
    <p:spTree>
      <p:nvGrpSpPr>
        <p:cNvPr id="1" name=""/>
        <p:cNvGrpSpPr/>
        <p:nvPr/>
      </p:nvGrpSpPr>
      <p:grpSpPr>
        <a:xfrm>
          <a:off x="0" y="0"/>
          <a:ext cx="0" cy="0"/>
          <a:chOff x="0" y="0"/>
          <a:chExt cx="0" cy="0"/>
        </a:xfrm>
      </p:grpSpPr>
      <p:pic>
        <p:nvPicPr>
          <p:cNvPr id="16" name="Kuva 15">
            <a:extLst>
              <a:ext uri="{FF2B5EF4-FFF2-40B4-BE49-F238E27FC236}">
                <a16:creationId xmlns:a16="http://schemas.microsoft.com/office/drawing/2014/main" id="{8A25FB15-46B6-E1AB-34A6-59B727888D5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t="7106" b="7106"/>
          <a:stretch/>
        </p:blipFill>
        <p:spPr>
          <a:xfrm>
            <a:off x="-22129" y="-38062"/>
            <a:ext cx="12236259" cy="5904656"/>
          </a:xfrm>
          <a:prstGeom prst="rect">
            <a:avLst/>
          </a:prstGeom>
        </p:spPr>
      </p:pic>
      <p:sp>
        <p:nvSpPr>
          <p:cNvPr id="17" name="Suorakulmio: Vastakkaiset kulmat pyöristetty 16">
            <a:extLst>
              <a:ext uri="{FF2B5EF4-FFF2-40B4-BE49-F238E27FC236}">
                <a16:creationId xmlns:a16="http://schemas.microsoft.com/office/drawing/2014/main" id="{824B9841-2180-A63F-E2FA-042CD530BEB5}"/>
              </a:ext>
              <a:ext uri="{C183D7F6-B498-43B3-948B-1728B52AA6E4}">
                <adec:decorative xmlns:adec="http://schemas.microsoft.com/office/drawing/2017/decorative" val="1"/>
              </a:ext>
            </a:extLst>
          </p:cNvPr>
          <p:cNvSpPr/>
          <p:nvPr userDrawn="1"/>
        </p:nvSpPr>
        <p:spPr>
          <a:xfrm>
            <a:off x="809851" y="2132856"/>
            <a:ext cx="4196431" cy="2421919"/>
          </a:xfrm>
          <a:prstGeom prst="round2DiagRect">
            <a:avLst>
              <a:gd name="adj1" fmla="val 24246"/>
              <a:gd name="adj2" fmla="val 0"/>
            </a:avLst>
          </a:prstGeom>
          <a:solidFill>
            <a:srgbClr val="EBEBEB">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i-FI"/>
          </a:p>
        </p:txBody>
      </p:sp>
      <p:sp>
        <p:nvSpPr>
          <p:cNvPr id="4" name="Tekstiruutu 3">
            <a:extLst>
              <a:ext uri="{FF2B5EF4-FFF2-40B4-BE49-F238E27FC236}">
                <a16:creationId xmlns:a16="http://schemas.microsoft.com/office/drawing/2014/main" id="{1A26FFAA-AC6A-67D8-5D60-03A1E0A63C57}"/>
              </a:ext>
            </a:extLst>
          </p:cNvPr>
          <p:cNvSpPr txBox="1"/>
          <p:nvPr userDrawn="1"/>
        </p:nvSpPr>
        <p:spPr>
          <a:xfrm>
            <a:off x="1365629" y="2650119"/>
            <a:ext cx="3505364" cy="1323439"/>
          </a:xfrm>
          <a:prstGeom prst="rect">
            <a:avLst/>
          </a:prstGeom>
          <a:noFill/>
          <a:ln>
            <a:noFill/>
          </a:ln>
        </p:spPr>
        <p:txBody>
          <a:bodyPr wrap="square" lIns="91440" tIns="45720" rIns="91440" bIns="45720" rtlCol="0" anchor="t">
            <a:spAutoFit/>
          </a:bodyPr>
          <a:lstStyle/>
          <a:p>
            <a:r>
              <a:rPr lang="fi-FI" sz="8000" b="1" i="0">
                <a:solidFill>
                  <a:schemeClr val="tx1"/>
                </a:solidFill>
                <a:latin typeface="+mj-lt"/>
              </a:rPr>
              <a:t>Kiitos!</a:t>
            </a:r>
            <a:endParaRPr lang="fi-FI" sz="8000" b="1" i="0">
              <a:solidFill>
                <a:schemeClr val="tx1"/>
              </a:solidFill>
            </a:endParaRPr>
          </a:p>
        </p:txBody>
      </p:sp>
      <p:sp>
        <p:nvSpPr>
          <p:cNvPr id="7" name="Tekstiruutu 6">
            <a:extLst>
              <a:ext uri="{FF2B5EF4-FFF2-40B4-BE49-F238E27FC236}">
                <a16:creationId xmlns:a16="http://schemas.microsoft.com/office/drawing/2014/main" id="{C53D73AD-4CB4-6F3E-61EC-12679BCEFFBC}"/>
              </a:ext>
              <a:ext uri="{C183D7F6-B498-43B3-948B-1728B52AA6E4}">
                <adec:decorative xmlns:adec="http://schemas.microsoft.com/office/drawing/2017/decorative" val="1"/>
              </a:ext>
            </a:extLst>
          </p:cNvPr>
          <p:cNvSpPr txBox="1"/>
          <p:nvPr userDrawn="1"/>
        </p:nvSpPr>
        <p:spPr>
          <a:xfrm>
            <a:off x="1230340" y="764987"/>
            <a:ext cx="1335505" cy="3770263"/>
          </a:xfrm>
          <a:prstGeom prst="rect">
            <a:avLst/>
          </a:prstGeom>
          <a:noFill/>
        </p:spPr>
        <p:txBody>
          <a:bodyPr wrap="square" rtlCol="0">
            <a:spAutoFit/>
          </a:bodyPr>
          <a:lstStyle/>
          <a:p>
            <a:r>
              <a:rPr lang="fi-FI" sz="23900">
                <a:solidFill>
                  <a:schemeClr val="accent1"/>
                </a:solidFill>
                <a:latin typeface="+mn-lt"/>
              </a:rPr>
              <a:t>”</a:t>
            </a:r>
          </a:p>
        </p:txBody>
      </p:sp>
      <p:sp>
        <p:nvSpPr>
          <p:cNvPr id="2" name="Tekstin paikkamerkki 19" descr="Logo, jossa oransseja, vihreitä ja sinisiä palloja sekä teksti Uudenmaan liitto Nylands förbund.">
            <a:extLst>
              <a:ext uri="{FF2B5EF4-FFF2-40B4-BE49-F238E27FC236}">
                <a16:creationId xmlns:a16="http://schemas.microsoft.com/office/drawing/2014/main" id="{641DADD0-EE68-F496-F83A-BCB8973C6E16}"/>
              </a:ext>
              <a:ext uri="{C183D7F6-B498-43B3-948B-1728B52AA6E4}">
                <adec:decorative xmlns:adec="http://schemas.microsoft.com/office/drawing/2017/decorative" val="0"/>
              </a:ext>
            </a:extLst>
          </p:cNvPr>
          <p:cNvSpPr>
            <a:spLocks noGrp="1"/>
          </p:cNvSpPr>
          <p:nvPr>
            <p:ph type="body" sz="quarter" idx="13"/>
          </p:nvPr>
        </p:nvSpPr>
        <p:spPr>
          <a:xfrm>
            <a:off x="9506400" y="-27384"/>
            <a:ext cx="2685600" cy="2653200"/>
          </a:xfrm>
          <a:blipFill>
            <a:blip r:embed="rId3">
              <a:extLst>
                <a:ext uri="{96DAC541-7B7A-43D3-8B79-37D633B846F1}">
                  <asvg:svgBlip xmlns:asvg="http://schemas.microsoft.com/office/drawing/2016/SVG/main" r:embed="rId4"/>
                </a:ext>
              </a:extLst>
            </a:blip>
            <a:stretch>
              <a:fillRect/>
            </a:stretch>
          </a:blipFill>
        </p:spPr>
        <p:txBody>
          <a:bodyPr>
            <a:normAutofit/>
          </a:bodyPr>
          <a:lstStyle>
            <a:lvl1pPr marL="0" indent="0">
              <a:buNone/>
              <a:defRPr sz="100">
                <a:solidFill>
                  <a:schemeClr val="bg1"/>
                </a:solidFill>
              </a:defRPr>
            </a:lvl1pPr>
          </a:lstStyle>
          <a:p>
            <a:pPr lvl="0"/>
            <a:endParaRPr lang="fi-FI"/>
          </a:p>
        </p:txBody>
      </p:sp>
      <p:sp>
        <p:nvSpPr>
          <p:cNvPr id="3" name="Ellipsi 2">
            <a:extLst>
              <a:ext uri="{FF2B5EF4-FFF2-40B4-BE49-F238E27FC236}">
                <a16:creationId xmlns:a16="http://schemas.microsoft.com/office/drawing/2014/main" id="{6B3861ED-A8F1-B675-6A3C-2BB1C78054DE}"/>
              </a:ext>
              <a:ext uri="{C183D7F6-B498-43B3-948B-1728B52AA6E4}">
                <adec:decorative xmlns:adec="http://schemas.microsoft.com/office/drawing/2017/decorative" val="1"/>
              </a:ext>
            </a:extLst>
          </p:cNvPr>
          <p:cNvSpPr/>
          <p:nvPr userDrawn="1"/>
        </p:nvSpPr>
        <p:spPr>
          <a:xfrm>
            <a:off x="574015" y="6126071"/>
            <a:ext cx="482462" cy="4824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i-FI"/>
          </a:p>
        </p:txBody>
      </p:sp>
      <p:sp>
        <p:nvSpPr>
          <p:cNvPr id="5" name="Tekstikehys 6">
            <a:hlinkClick r:id="rId5"/>
            <a:extLst>
              <a:ext uri="{FF2B5EF4-FFF2-40B4-BE49-F238E27FC236}">
                <a16:creationId xmlns:a16="http://schemas.microsoft.com/office/drawing/2014/main" id="{A0A58209-6652-5358-36F3-40FBF71391A7}"/>
              </a:ext>
            </a:extLst>
          </p:cNvPr>
          <p:cNvSpPr txBox="1"/>
          <p:nvPr userDrawn="1"/>
        </p:nvSpPr>
        <p:spPr>
          <a:xfrm>
            <a:off x="1045688" y="6165304"/>
            <a:ext cx="2530032" cy="400110"/>
          </a:xfrm>
          <a:prstGeom prst="rect">
            <a:avLst/>
          </a:prstGeom>
          <a:noFill/>
        </p:spPr>
        <p:txBody>
          <a:bodyPr wrap="square" rtlCol="0">
            <a:spAutoFit/>
          </a:bodyPr>
          <a:lstStyle/>
          <a:p>
            <a:r>
              <a:rPr lang="fi-FI" sz="2000">
                <a:solidFill>
                  <a:schemeClr val="tx1"/>
                </a:solidFill>
                <a:latin typeface="+mn-lt"/>
              </a:rPr>
              <a:t>uudenmaanliitto.fi</a:t>
            </a:r>
          </a:p>
        </p:txBody>
      </p:sp>
      <p:sp>
        <p:nvSpPr>
          <p:cNvPr id="8" name="Suorakulmio 7">
            <a:hlinkClick r:id="rId6"/>
            <a:extLst>
              <a:ext uri="{FF2B5EF4-FFF2-40B4-BE49-F238E27FC236}">
                <a16:creationId xmlns:a16="http://schemas.microsoft.com/office/drawing/2014/main" id="{F36F3E98-FFFD-56CD-7604-C23A5B560F52}"/>
              </a:ext>
            </a:extLst>
          </p:cNvPr>
          <p:cNvSpPr/>
          <p:nvPr userDrawn="1"/>
        </p:nvSpPr>
        <p:spPr>
          <a:xfrm>
            <a:off x="4217845" y="6165304"/>
            <a:ext cx="2294218" cy="400110"/>
          </a:xfrm>
          <a:prstGeom prst="rect">
            <a:avLst/>
          </a:prstGeom>
        </p:spPr>
        <p:txBody>
          <a:bodyPr wrap="none">
            <a:spAutoFit/>
          </a:bodyPr>
          <a:lstStyle/>
          <a:p>
            <a:r>
              <a:rPr lang="fi-FI" sz="2000">
                <a:solidFill>
                  <a:schemeClr val="tx1"/>
                </a:solidFill>
                <a:latin typeface="+mn-lt"/>
              </a:rPr>
              <a:t>@Uudenmaanliitto</a:t>
            </a:r>
          </a:p>
        </p:txBody>
      </p:sp>
      <p:sp>
        <p:nvSpPr>
          <p:cNvPr id="10" name="Suorakulmio 9">
            <a:hlinkClick r:id="rId7"/>
            <a:extLst>
              <a:ext uri="{FF2B5EF4-FFF2-40B4-BE49-F238E27FC236}">
                <a16:creationId xmlns:a16="http://schemas.microsoft.com/office/drawing/2014/main" id="{E802CA0E-227D-B9F2-DD08-15A04081A4C9}"/>
              </a:ext>
            </a:extLst>
          </p:cNvPr>
          <p:cNvSpPr/>
          <p:nvPr userDrawn="1"/>
        </p:nvSpPr>
        <p:spPr>
          <a:xfrm>
            <a:off x="10161309" y="6165304"/>
            <a:ext cx="1537600" cy="400110"/>
          </a:xfrm>
          <a:prstGeom prst="rect">
            <a:avLst/>
          </a:prstGeom>
        </p:spPr>
        <p:txBody>
          <a:bodyPr wrap="none">
            <a:spAutoFit/>
          </a:bodyPr>
          <a:lstStyle/>
          <a:p>
            <a:r>
              <a:rPr lang="fi-FI" sz="2000">
                <a:solidFill>
                  <a:schemeClr val="tx1"/>
                </a:solidFill>
                <a:latin typeface="+mn-lt"/>
              </a:rPr>
              <a:t>My Uusimaa</a:t>
            </a:r>
          </a:p>
        </p:txBody>
      </p:sp>
      <p:sp>
        <p:nvSpPr>
          <p:cNvPr id="12" name="Ellipsi 11">
            <a:extLst>
              <a:ext uri="{FF2B5EF4-FFF2-40B4-BE49-F238E27FC236}">
                <a16:creationId xmlns:a16="http://schemas.microsoft.com/office/drawing/2014/main" id="{E03D2931-1B25-EC2D-8993-38E5481A8016}"/>
              </a:ext>
              <a:ext uri="{C183D7F6-B498-43B3-948B-1728B52AA6E4}">
                <adec:decorative xmlns:adec="http://schemas.microsoft.com/office/drawing/2017/decorative" val="1"/>
              </a:ext>
            </a:extLst>
          </p:cNvPr>
          <p:cNvSpPr/>
          <p:nvPr userDrawn="1"/>
        </p:nvSpPr>
        <p:spPr>
          <a:xfrm>
            <a:off x="6796753" y="6073404"/>
            <a:ext cx="405411" cy="40541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 name="Suorakulmio 13">
            <a:hlinkClick r:id="rId8"/>
            <a:extLst>
              <a:ext uri="{FF2B5EF4-FFF2-40B4-BE49-F238E27FC236}">
                <a16:creationId xmlns:a16="http://schemas.microsoft.com/office/drawing/2014/main" id="{B9EAD7C4-D2B2-E0C9-E07F-38208B8CDEA8}"/>
              </a:ext>
            </a:extLst>
          </p:cNvPr>
          <p:cNvSpPr/>
          <p:nvPr userDrawn="1"/>
        </p:nvSpPr>
        <p:spPr>
          <a:xfrm>
            <a:off x="7268165" y="6165304"/>
            <a:ext cx="2068195" cy="400110"/>
          </a:xfrm>
          <a:prstGeom prst="rect">
            <a:avLst/>
          </a:prstGeom>
        </p:spPr>
        <p:txBody>
          <a:bodyPr wrap="none">
            <a:spAutoFit/>
          </a:bodyPr>
          <a:lstStyle/>
          <a:p>
            <a:r>
              <a:rPr lang="fi-FI" sz="2000">
                <a:solidFill>
                  <a:schemeClr val="tx1"/>
                </a:solidFill>
                <a:latin typeface="+mn-lt"/>
              </a:rPr>
              <a:t>Uudenmaan liitto</a:t>
            </a:r>
          </a:p>
        </p:txBody>
      </p:sp>
      <p:pic>
        <p:nvPicPr>
          <p:cNvPr id="18" name="Kuva 17">
            <a:extLst>
              <a:ext uri="{FF2B5EF4-FFF2-40B4-BE49-F238E27FC236}">
                <a16:creationId xmlns:a16="http://schemas.microsoft.com/office/drawing/2014/main" id="{0D6A454D-E976-5DC4-D879-81237D9100BF}"/>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93276" y="6164554"/>
            <a:ext cx="433151" cy="433151"/>
          </a:xfrm>
          <a:prstGeom prst="rect">
            <a:avLst/>
          </a:prstGeom>
        </p:spPr>
      </p:pic>
      <p:pic>
        <p:nvPicPr>
          <p:cNvPr id="19" name="Kuva 18">
            <a:extLst>
              <a:ext uri="{FF2B5EF4-FFF2-40B4-BE49-F238E27FC236}">
                <a16:creationId xmlns:a16="http://schemas.microsoft.com/office/drawing/2014/main" id="{F6E8A84B-BD56-27B4-22D8-C058579A1E1F}"/>
              </a:ext>
              <a:ext uri="{C183D7F6-B498-43B3-948B-1728B52AA6E4}">
                <adec:decorative xmlns:adec="http://schemas.microsoft.com/office/drawing/2017/decorative" val="1"/>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6828415" y="6126071"/>
            <a:ext cx="482462" cy="482462"/>
          </a:xfrm>
          <a:prstGeom prst="rect">
            <a:avLst/>
          </a:prstGeom>
        </p:spPr>
      </p:pic>
      <p:sp>
        <p:nvSpPr>
          <p:cNvPr id="20" name="Ellipsi 19">
            <a:extLst>
              <a:ext uri="{FF2B5EF4-FFF2-40B4-BE49-F238E27FC236}">
                <a16:creationId xmlns:a16="http://schemas.microsoft.com/office/drawing/2014/main" id="{2D938F7A-5D52-EF47-7BD0-BE33D9F6F56E}"/>
              </a:ext>
              <a:ext uri="{C183D7F6-B498-43B3-948B-1728B52AA6E4}">
                <adec:decorative xmlns:adec="http://schemas.microsoft.com/office/drawing/2017/decorative" val="1"/>
              </a:ext>
            </a:extLst>
          </p:cNvPr>
          <p:cNvSpPr/>
          <p:nvPr userDrawn="1"/>
        </p:nvSpPr>
        <p:spPr>
          <a:xfrm>
            <a:off x="3735383" y="6115243"/>
            <a:ext cx="482462" cy="4824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i-FI"/>
          </a:p>
        </p:txBody>
      </p:sp>
      <p:sp>
        <p:nvSpPr>
          <p:cNvPr id="21" name="Ellipsi 20">
            <a:extLst>
              <a:ext uri="{FF2B5EF4-FFF2-40B4-BE49-F238E27FC236}">
                <a16:creationId xmlns:a16="http://schemas.microsoft.com/office/drawing/2014/main" id="{D7A90F41-9236-DBEC-C7EF-F852C3383902}"/>
              </a:ext>
              <a:ext uri="{C183D7F6-B498-43B3-948B-1728B52AA6E4}">
                <adec:decorative xmlns:adec="http://schemas.microsoft.com/office/drawing/2017/decorative" val="1"/>
              </a:ext>
            </a:extLst>
          </p:cNvPr>
          <p:cNvSpPr/>
          <p:nvPr userDrawn="1"/>
        </p:nvSpPr>
        <p:spPr>
          <a:xfrm>
            <a:off x="9717994" y="6127824"/>
            <a:ext cx="482462" cy="4824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i-FI"/>
          </a:p>
        </p:txBody>
      </p:sp>
      <p:pic>
        <p:nvPicPr>
          <p:cNvPr id="22" name="Picture 2">
            <a:extLst>
              <a:ext uri="{FF2B5EF4-FFF2-40B4-BE49-F238E27FC236}">
                <a16:creationId xmlns:a16="http://schemas.microsoft.com/office/drawing/2014/main" id="{6BF53F84-4834-C577-2B97-F0F304B84C43}"/>
              </a:ext>
              <a:ext uri="{C183D7F6-B498-43B3-948B-1728B52AA6E4}">
                <adec:decorative xmlns:adec="http://schemas.microsoft.com/office/drawing/2017/decorative" val="1"/>
              </a:ext>
            </a:extLst>
          </p:cNvPr>
          <p:cNvPicPr>
            <a:picLocks noChangeAspect="1" noChangeArrowheads="1"/>
          </p:cNvPicPr>
          <p:nvPr userDrawn="1"/>
        </p:nvPicPr>
        <p:blipFill>
          <a:blip r:embed="rId12" cstate="screen">
            <a:extLst>
              <a:ext uri="{28A0092B-C50C-407E-A947-70E740481C1C}">
                <a14:useLocalDpi xmlns:a14="http://schemas.microsoft.com/office/drawing/2010/main" val="0"/>
              </a:ext>
            </a:extLst>
          </a:blip>
          <a:srcRect/>
          <a:stretch>
            <a:fillRect/>
          </a:stretch>
        </p:blipFill>
        <p:spPr bwMode="auto">
          <a:xfrm>
            <a:off x="3841158" y="6193634"/>
            <a:ext cx="299636" cy="29963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a:extLst>
              <a:ext uri="{FF2B5EF4-FFF2-40B4-BE49-F238E27FC236}">
                <a16:creationId xmlns:a16="http://schemas.microsoft.com/office/drawing/2014/main" id="{0DC1F21F-A054-9EDB-DA03-4F5889B7D862}"/>
              </a:ext>
              <a:ext uri="{C183D7F6-B498-43B3-948B-1728B52AA6E4}">
                <adec:decorative xmlns:adec="http://schemas.microsoft.com/office/drawing/2017/decorative" val="1"/>
              </a:ext>
            </a:extLst>
          </p:cNvPr>
          <p:cNvPicPr>
            <a:picLocks noChangeAspect="1" noChangeArrowheads="1"/>
          </p:cNvPicPr>
          <p:nvPr userDrawn="1"/>
        </p:nvPicPr>
        <p:blipFill>
          <a:blip r:embed="rId13" cstate="screen">
            <a:extLst>
              <a:ext uri="{28A0092B-C50C-407E-A947-70E740481C1C}">
                <a14:useLocalDpi xmlns:a14="http://schemas.microsoft.com/office/drawing/2010/main" val="0"/>
              </a:ext>
            </a:extLst>
          </a:blip>
          <a:srcRect/>
          <a:stretch>
            <a:fillRect/>
          </a:stretch>
        </p:blipFill>
        <p:spPr bwMode="auto">
          <a:xfrm>
            <a:off x="9822775" y="6234068"/>
            <a:ext cx="272900" cy="272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86053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Loppudia visiolla">
    <p:spTree>
      <p:nvGrpSpPr>
        <p:cNvPr id="1" name=""/>
        <p:cNvGrpSpPr/>
        <p:nvPr/>
      </p:nvGrpSpPr>
      <p:grpSpPr>
        <a:xfrm>
          <a:off x="0" y="0"/>
          <a:ext cx="0" cy="0"/>
          <a:chOff x="0" y="0"/>
          <a:chExt cx="0" cy="0"/>
        </a:xfrm>
      </p:grpSpPr>
      <p:pic>
        <p:nvPicPr>
          <p:cNvPr id="16" name="Kuva 15">
            <a:extLst>
              <a:ext uri="{FF2B5EF4-FFF2-40B4-BE49-F238E27FC236}">
                <a16:creationId xmlns:a16="http://schemas.microsoft.com/office/drawing/2014/main" id="{8A25FB15-46B6-E1AB-34A6-59B727888D53}"/>
              </a:ext>
              <a:ext uri="{C183D7F6-B498-43B3-948B-1728B52AA6E4}">
                <adec:decorative xmlns:adec="http://schemas.microsoft.com/office/drawing/2017/decorative" val="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5869609"/>
          </a:xfrm>
          <a:prstGeom prst="rect">
            <a:avLst/>
          </a:prstGeom>
        </p:spPr>
      </p:pic>
      <p:sp>
        <p:nvSpPr>
          <p:cNvPr id="17" name="Suorakulmio: Vastakkaiset kulmat pyöristetty 16">
            <a:extLst>
              <a:ext uri="{FF2B5EF4-FFF2-40B4-BE49-F238E27FC236}">
                <a16:creationId xmlns:a16="http://schemas.microsoft.com/office/drawing/2014/main" id="{824B9841-2180-A63F-E2FA-042CD530BEB5}"/>
              </a:ext>
              <a:ext uri="{C183D7F6-B498-43B3-948B-1728B52AA6E4}">
                <adec:decorative xmlns:adec="http://schemas.microsoft.com/office/drawing/2017/decorative" val="1"/>
              </a:ext>
            </a:extLst>
          </p:cNvPr>
          <p:cNvSpPr/>
          <p:nvPr userDrawn="1"/>
        </p:nvSpPr>
        <p:spPr>
          <a:xfrm>
            <a:off x="6672064" y="1479665"/>
            <a:ext cx="4536504" cy="3096344"/>
          </a:xfrm>
          <a:prstGeom prst="round2DiagRect">
            <a:avLst>
              <a:gd name="adj1" fmla="val 24246"/>
              <a:gd name="adj2" fmla="val 0"/>
            </a:avLst>
          </a:prstGeom>
          <a:solidFill>
            <a:srgbClr val="EBEBEB">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i-FI"/>
          </a:p>
        </p:txBody>
      </p:sp>
      <p:sp>
        <p:nvSpPr>
          <p:cNvPr id="13" name="Ellipsi 12">
            <a:extLst>
              <a:ext uri="{FF2B5EF4-FFF2-40B4-BE49-F238E27FC236}">
                <a16:creationId xmlns:a16="http://schemas.microsoft.com/office/drawing/2014/main" id="{1E988717-5AD8-242B-D4C7-B44FB4AF7CF9}"/>
              </a:ext>
              <a:ext uri="{C183D7F6-B498-43B3-948B-1728B52AA6E4}">
                <adec:decorative xmlns:adec="http://schemas.microsoft.com/office/drawing/2017/decorative" val="1"/>
              </a:ext>
            </a:extLst>
          </p:cNvPr>
          <p:cNvSpPr/>
          <p:nvPr/>
        </p:nvSpPr>
        <p:spPr>
          <a:xfrm>
            <a:off x="6796753" y="6073404"/>
            <a:ext cx="405411" cy="40541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 name="Tekstiruutu 3">
            <a:extLst>
              <a:ext uri="{FF2B5EF4-FFF2-40B4-BE49-F238E27FC236}">
                <a16:creationId xmlns:a16="http://schemas.microsoft.com/office/drawing/2014/main" id="{1A26FFAA-AC6A-67D8-5D60-03A1E0A63C57}"/>
              </a:ext>
            </a:extLst>
          </p:cNvPr>
          <p:cNvSpPr txBox="1"/>
          <p:nvPr userDrawn="1"/>
        </p:nvSpPr>
        <p:spPr>
          <a:xfrm>
            <a:off x="7363131" y="2032789"/>
            <a:ext cx="3505364" cy="2062103"/>
          </a:xfrm>
          <a:prstGeom prst="rect">
            <a:avLst/>
          </a:prstGeom>
          <a:noFill/>
          <a:ln>
            <a:noFill/>
          </a:ln>
        </p:spPr>
        <p:txBody>
          <a:bodyPr wrap="square" lIns="91440" tIns="45720" rIns="91440" bIns="45720" rtlCol="0" anchor="t">
            <a:spAutoFit/>
          </a:bodyPr>
          <a:lstStyle/>
          <a:p>
            <a:r>
              <a:rPr lang="fi-FI" sz="3200" b="1" i="0">
                <a:solidFill>
                  <a:schemeClr val="tx1"/>
                </a:solidFill>
                <a:latin typeface="+mj-lt"/>
              </a:rPr>
              <a:t>Kaavoihin </a:t>
            </a:r>
          </a:p>
          <a:p>
            <a:r>
              <a:rPr lang="fi-FI" sz="3200" b="1" i="0">
                <a:solidFill>
                  <a:schemeClr val="tx1"/>
                </a:solidFill>
                <a:latin typeface="+mj-lt"/>
              </a:rPr>
              <a:t>kangistumaton</a:t>
            </a:r>
          </a:p>
          <a:p>
            <a:r>
              <a:rPr lang="fi-FI" sz="3200" b="1" i="0">
                <a:solidFill>
                  <a:schemeClr val="tx1"/>
                </a:solidFill>
                <a:latin typeface="+mj-lt"/>
              </a:rPr>
              <a:t>maailmanluokan </a:t>
            </a:r>
            <a:br>
              <a:rPr lang="fi-FI" sz="3200" b="1" i="0">
                <a:solidFill>
                  <a:schemeClr val="tx1"/>
                </a:solidFill>
                <a:latin typeface="+mj-lt"/>
              </a:rPr>
            </a:br>
            <a:r>
              <a:rPr lang="fi-FI" sz="3200" b="1" i="0">
                <a:solidFill>
                  <a:schemeClr val="tx1"/>
                </a:solidFill>
                <a:latin typeface="+mj-lt"/>
              </a:rPr>
              <a:t>alueen kehittäjä</a:t>
            </a:r>
            <a:endParaRPr lang="fi-FI" sz="3200" b="1" i="0">
              <a:solidFill>
                <a:schemeClr val="tx1"/>
              </a:solidFill>
            </a:endParaRPr>
          </a:p>
        </p:txBody>
      </p:sp>
      <p:sp>
        <p:nvSpPr>
          <p:cNvPr id="7" name="Tekstiruutu 6">
            <a:extLst>
              <a:ext uri="{FF2B5EF4-FFF2-40B4-BE49-F238E27FC236}">
                <a16:creationId xmlns:a16="http://schemas.microsoft.com/office/drawing/2014/main" id="{C53D73AD-4CB4-6F3E-61EC-12679BCEFFBC}"/>
              </a:ext>
              <a:ext uri="{C183D7F6-B498-43B3-948B-1728B52AA6E4}">
                <adec:decorative xmlns:adec="http://schemas.microsoft.com/office/drawing/2017/decorative" val="1"/>
              </a:ext>
            </a:extLst>
          </p:cNvPr>
          <p:cNvSpPr txBox="1"/>
          <p:nvPr userDrawn="1"/>
        </p:nvSpPr>
        <p:spPr>
          <a:xfrm>
            <a:off x="7248128" y="344866"/>
            <a:ext cx="1335505" cy="3770263"/>
          </a:xfrm>
          <a:prstGeom prst="rect">
            <a:avLst/>
          </a:prstGeom>
          <a:noFill/>
        </p:spPr>
        <p:txBody>
          <a:bodyPr wrap="square" rtlCol="0">
            <a:spAutoFit/>
          </a:bodyPr>
          <a:lstStyle/>
          <a:p>
            <a:r>
              <a:rPr lang="fi-FI" sz="23900">
                <a:solidFill>
                  <a:schemeClr val="accent1"/>
                </a:solidFill>
                <a:latin typeface="+mn-lt"/>
              </a:rPr>
              <a:t>”</a:t>
            </a:r>
          </a:p>
        </p:txBody>
      </p:sp>
      <p:pic>
        <p:nvPicPr>
          <p:cNvPr id="19" name="Kuva 18" descr="Logo, jossa oransseja, vihreitä ja sinisiä palloja sekä teksti Uudenmaan liitto Nylands förbund.">
            <a:extLst>
              <a:ext uri="{FF2B5EF4-FFF2-40B4-BE49-F238E27FC236}">
                <a16:creationId xmlns:a16="http://schemas.microsoft.com/office/drawing/2014/main" id="{C9A9C9F8-9699-2A60-4E28-600F566E2A5E}"/>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335360" y="332656"/>
            <a:ext cx="1477631" cy="1648332"/>
          </a:xfrm>
          <a:prstGeom prst="rect">
            <a:avLst/>
          </a:prstGeom>
        </p:spPr>
      </p:pic>
      <p:grpSp>
        <p:nvGrpSpPr>
          <p:cNvPr id="20" name="Ryhmä 19">
            <a:extLst>
              <a:ext uri="{FF2B5EF4-FFF2-40B4-BE49-F238E27FC236}">
                <a16:creationId xmlns:a16="http://schemas.microsoft.com/office/drawing/2014/main" id="{BD9ECFCB-F8D2-3215-7579-C15D0888752B}"/>
              </a:ext>
              <a:ext uri="{C183D7F6-B498-43B3-948B-1728B52AA6E4}">
                <adec:decorative xmlns:adec="http://schemas.microsoft.com/office/drawing/2017/decorative" val="1"/>
              </a:ext>
            </a:extLst>
          </p:cNvPr>
          <p:cNvGrpSpPr/>
          <p:nvPr userDrawn="1"/>
        </p:nvGrpSpPr>
        <p:grpSpPr>
          <a:xfrm>
            <a:off x="-79206" y="-18203"/>
            <a:ext cx="2683621" cy="2654021"/>
            <a:chOff x="-79206" y="-18203"/>
            <a:chExt cx="2683621" cy="2654021"/>
          </a:xfrm>
        </p:grpSpPr>
        <p:sp>
          <p:nvSpPr>
            <p:cNvPr id="21" name="Vapaamuotoinen: Muoto 20">
              <a:extLst>
                <a:ext uri="{FF2B5EF4-FFF2-40B4-BE49-F238E27FC236}">
                  <a16:creationId xmlns:a16="http://schemas.microsoft.com/office/drawing/2014/main" id="{AC5934D9-607F-4C50-6442-6DFB6B18BE12}"/>
                </a:ext>
              </a:extLst>
            </p:cNvPr>
            <p:cNvSpPr/>
            <p:nvPr userDrawn="1"/>
          </p:nvSpPr>
          <p:spPr>
            <a:xfrm flipH="1">
              <a:off x="-79206" y="-18203"/>
              <a:ext cx="2683621" cy="2654021"/>
            </a:xfrm>
            <a:custGeom>
              <a:avLst/>
              <a:gdLst>
                <a:gd name="connsiteX0" fmla="*/ 0 w 2683621"/>
                <a:gd name="connsiteY0" fmla="*/ 0 h 2654021"/>
                <a:gd name="connsiteX1" fmla="*/ 2683621 w 2683621"/>
                <a:gd name="connsiteY1" fmla="*/ 0 h 2654021"/>
                <a:gd name="connsiteX2" fmla="*/ 2683621 w 2683621"/>
                <a:gd name="connsiteY2" fmla="*/ 2375890 h 2654021"/>
                <a:gd name="connsiteX3" fmla="*/ 890061 w 2683621"/>
                <a:gd name="connsiteY3" fmla="*/ 2649669 h 2654021"/>
                <a:gd name="connsiteX4" fmla="*/ 322553 w 2683621"/>
                <a:gd name="connsiteY4" fmla="*/ 2113082 h 2654021"/>
                <a:gd name="connsiteX5" fmla="*/ 0 w 2683621"/>
                <a:gd name="connsiteY5" fmla="*/ 0 h 2654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83621" h="2654021">
                  <a:moveTo>
                    <a:pt x="0" y="0"/>
                  </a:moveTo>
                  <a:lnTo>
                    <a:pt x="2683621" y="0"/>
                  </a:lnTo>
                  <a:lnTo>
                    <a:pt x="2683621" y="2375890"/>
                  </a:lnTo>
                  <a:lnTo>
                    <a:pt x="890061" y="2649669"/>
                  </a:lnTo>
                  <a:cubicBezTo>
                    <a:pt x="627978" y="2689675"/>
                    <a:pt x="373896" y="2449437"/>
                    <a:pt x="322553" y="2113082"/>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i-FI"/>
            </a:p>
          </p:txBody>
        </p:sp>
        <p:pic>
          <p:nvPicPr>
            <p:cNvPr id="22" name="Kuva 21" descr="Logo, jossa oransseja, vihreitä ja sinisiä palloja sekä teksti Uudenmaan liitto Nylands förbund.">
              <a:extLst>
                <a:ext uri="{FF2B5EF4-FFF2-40B4-BE49-F238E27FC236}">
                  <a16:creationId xmlns:a16="http://schemas.microsoft.com/office/drawing/2014/main" id="{8B70FBF1-0AD3-A81A-271B-D86EE4BE2553}"/>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335360" y="332656"/>
              <a:ext cx="1477631" cy="1648332"/>
            </a:xfrm>
            <a:prstGeom prst="rect">
              <a:avLst/>
            </a:prstGeom>
          </p:spPr>
        </p:pic>
      </p:grpSp>
      <p:sp>
        <p:nvSpPr>
          <p:cNvPr id="2" name="Ellipsi 1">
            <a:extLst>
              <a:ext uri="{FF2B5EF4-FFF2-40B4-BE49-F238E27FC236}">
                <a16:creationId xmlns:a16="http://schemas.microsoft.com/office/drawing/2014/main" id="{6BF32098-E677-FE49-9AF9-353890BE8220}"/>
              </a:ext>
              <a:ext uri="{C183D7F6-B498-43B3-948B-1728B52AA6E4}">
                <adec:decorative xmlns:adec="http://schemas.microsoft.com/office/drawing/2017/decorative" val="1"/>
              </a:ext>
            </a:extLst>
          </p:cNvPr>
          <p:cNvSpPr/>
          <p:nvPr userDrawn="1"/>
        </p:nvSpPr>
        <p:spPr>
          <a:xfrm>
            <a:off x="574015" y="6126071"/>
            <a:ext cx="482462" cy="4824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i-FI"/>
          </a:p>
        </p:txBody>
      </p:sp>
      <p:sp>
        <p:nvSpPr>
          <p:cNvPr id="3" name="Tekstikehys 6">
            <a:hlinkClick r:id="rId4"/>
            <a:extLst>
              <a:ext uri="{FF2B5EF4-FFF2-40B4-BE49-F238E27FC236}">
                <a16:creationId xmlns:a16="http://schemas.microsoft.com/office/drawing/2014/main" id="{77DC1EC2-50F4-FD9E-8EDD-84FDFE0DEFB7}"/>
              </a:ext>
            </a:extLst>
          </p:cNvPr>
          <p:cNvSpPr txBox="1"/>
          <p:nvPr userDrawn="1"/>
        </p:nvSpPr>
        <p:spPr>
          <a:xfrm>
            <a:off x="1045688" y="6165304"/>
            <a:ext cx="2530032" cy="400110"/>
          </a:xfrm>
          <a:prstGeom prst="rect">
            <a:avLst/>
          </a:prstGeom>
          <a:noFill/>
        </p:spPr>
        <p:txBody>
          <a:bodyPr wrap="square" rtlCol="0">
            <a:spAutoFit/>
          </a:bodyPr>
          <a:lstStyle/>
          <a:p>
            <a:r>
              <a:rPr lang="fi-FI" sz="2000">
                <a:solidFill>
                  <a:schemeClr val="tx1"/>
                </a:solidFill>
                <a:latin typeface="+mn-lt"/>
              </a:rPr>
              <a:t>uudenmaanliitto.fi</a:t>
            </a:r>
          </a:p>
        </p:txBody>
      </p:sp>
      <p:sp>
        <p:nvSpPr>
          <p:cNvPr id="5" name="Suorakulmio 4">
            <a:hlinkClick r:id="rId5"/>
            <a:extLst>
              <a:ext uri="{FF2B5EF4-FFF2-40B4-BE49-F238E27FC236}">
                <a16:creationId xmlns:a16="http://schemas.microsoft.com/office/drawing/2014/main" id="{E055CE46-77CF-148B-9A7E-C270BD7384CE}"/>
              </a:ext>
            </a:extLst>
          </p:cNvPr>
          <p:cNvSpPr/>
          <p:nvPr userDrawn="1"/>
        </p:nvSpPr>
        <p:spPr>
          <a:xfrm>
            <a:off x="4217845" y="6165304"/>
            <a:ext cx="2294218" cy="400110"/>
          </a:xfrm>
          <a:prstGeom prst="rect">
            <a:avLst/>
          </a:prstGeom>
        </p:spPr>
        <p:txBody>
          <a:bodyPr wrap="none">
            <a:spAutoFit/>
          </a:bodyPr>
          <a:lstStyle/>
          <a:p>
            <a:r>
              <a:rPr lang="fi-FI" sz="2000">
                <a:solidFill>
                  <a:schemeClr val="tx1"/>
                </a:solidFill>
                <a:latin typeface="+mn-lt"/>
              </a:rPr>
              <a:t>@Uudenmaanliitto</a:t>
            </a:r>
          </a:p>
        </p:txBody>
      </p:sp>
      <p:sp>
        <p:nvSpPr>
          <p:cNvPr id="8" name="Suorakulmio 7">
            <a:hlinkClick r:id="rId6"/>
            <a:extLst>
              <a:ext uri="{FF2B5EF4-FFF2-40B4-BE49-F238E27FC236}">
                <a16:creationId xmlns:a16="http://schemas.microsoft.com/office/drawing/2014/main" id="{667AA104-3C81-D375-C11E-19D39C19DD51}"/>
              </a:ext>
            </a:extLst>
          </p:cNvPr>
          <p:cNvSpPr/>
          <p:nvPr userDrawn="1"/>
        </p:nvSpPr>
        <p:spPr>
          <a:xfrm>
            <a:off x="10161309" y="6165304"/>
            <a:ext cx="1537600" cy="400110"/>
          </a:xfrm>
          <a:prstGeom prst="rect">
            <a:avLst/>
          </a:prstGeom>
        </p:spPr>
        <p:txBody>
          <a:bodyPr wrap="none">
            <a:spAutoFit/>
          </a:bodyPr>
          <a:lstStyle/>
          <a:p>
            <a:r>
              <a:rPr lang="fi-FI" sz="2000">
                <a:solidFill>
                  <a:schemeClr val="tx1"/>
                </a:solidFill>
                <a:latin typeface="+mn-lt"/>
              </a:rPr>
              <a:t>My Uusimaa</a:t>
            </a:r>
          </a:p>
        </p:txBody>
      </p:sp>
      <p:sp>
        <p:nvSpPr>
          <p:cNvPr id="10" name="Ellipsi 9">
            <a:extLst>
              <a:ext uri="{FF2B5EF4-FFF2-40B4-BE49-F238E27FC236}">
                <a16:creationId xmlns:a16="http://schemas.microsoft.com/office/drawing/2014/main" id="{0E8745CA-7B34-F316-D328-1BBC367A7457}"/>
              </a:ext>
              <a:ext uri="{C183D7F6-B498-43B3-948B-1728B52AA6E4}">
                <adec:decorative xmlns:adec="http://schemas.microsoft.com/office/drawing/2017/decorative" val="1"/>
              </a:ext>
            </a:extLst>
          </p:cNvPr>
          <p:cNvSpPr/>
          <p:nvPr userDrawn="1"/>
        </p:nvSpPr>
        <p:spPr>
          <a:xfrm>
            <a:off x="6796753" y="6073404"/>
            <a:ext cx="405411" cy="40541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Suorakulmio 11">
            <a:hlinkClick r:id="rId7"/>
            <a:extLst>
              <a:ext uri="{FF2B5EF4-FFF2-40B4-BE49-F238E27FC236}">
                <a16:creationId xmlns:a16="http://schemas.microsoft.com/office/drawing/2014/main" id="{518BE4E3-2D46-AAD9-A22F-CD5C4FA67AA7}"/>
              </a:ext>
            </a:extLst>
          </p:cNvPr>
          <p:cNvSpPr/>
          <p:nvPr userDrawn="1"/>
        </p:nvSpPr>
        <p:spPr>
          <a:xfrm>
            <a:off x="7268165" y="6165304"/>
            <a:ext cx="2068195" cy="400110"/>
          </a:xfrm>
          <a:prstGeom prst="rect">
            <a:avLst/>
          </a:prstGeom>
        </p:spPr>
        <p:txBody>
          <a:bodyPr wrap="none">
            <a:spAutoFit/>
          </a:bodyPr>
          <a:lstStyle/>
          <a:p>
            <a:r>
              <a:rPr lang="fi-FI" sz="2000">
                <a:solidFill>
                  <a:schemeClr val="tx1"/>
                </a:solidFill>
                <a:latin typeface="+mn-lt"/>
              </a:rPr>
              <a:t>Uudenmaan liitto</a:t>
            </a:r>
          </a:p>
        </p:txBody>
      </p:sp>
      <p:pic>
        <p:nvPicPr>
          <p:cNvPr id="14" name="Kuva 13">
            <a:extLst>
              <a:ext uri="{FF2B5EF4-FFF2-40B4-BE49-F238E27FC236}">
                <a16:creationId xmlns:a16="http://schemas.microsoft.com/office/drawing/2014/main" id="{0544EF8E-34C9-45E4-6231-897FFC9ECC92}"/>
              </a:ext>
              <a:ext uri="{C183D7F6-B498-43B3-948B-1728B52AA6E4}">
                <adec:decorative xmlns:adec="http://schemas.microsoft.com/office/drawing/2017/decorative" val="1"/>
              </a:ext>
            </a:extLst>
          </p:cNvPr>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93276" y="6164554"/>
            <a:ext cx="433151" cy="433151"/>
          </a:xfrm>
          <a:prstGeom prst="rect">
            <a:avLst/>
          </a:prstGeom>
        </p:spPr>
      </p:pic>
      <p:pic>
        <p:nvPicPr>
          <p:cNvPr id="18" name="Kuva 17">
            <a:extLst>
              <a:ext uri="{FF2B5EF4-FFF2-40B4-BE49-F238E27FC236}">
                <a16:creationId xmlns:a16="http://schemas.microsoft.com/office/drawing/2014/main" id="{AE6C4110-E9C8-26FC-7761-B1152A4A745F}"/>
              </a:ext>
              <a:ext uri="{C183D7F6-B498-43B3-948B-1728B52AA6E4}">
                <adec:decorative xmlns:adec="http://schemas.microsoft.com/office/drawing/2017/decorative" val="1"/>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6828415" y="6126071"/>
            <a:ext cx="482462" cy="482462"/>
          </a:xfrm>
          <a:prstGeom prst="rect">
            <a:avLst/>
          </a:prstGeom>
        </p:spPr>
      </p:pic>
      <p:sp>
        <p:nvSpPr>
          <p:cNvPr id="23" name="Ellipsi 22">
            <a:extLst>
              <a:ext uri="{FF2B5EF4-FFF2-40B4-BE49-F238E27FC236}">
                <a16:creationId xmlns:a16="http://schemas.microsoft.com/office/drawing/2014/main" id="{D1D4CD8A-215F-CB97-4608-BD9C84167F81}"/>
              </a:ext>
              <a:ext uri="{C183D7F6-B498-43B3-948B-1728B52AA6E4}">
                <adec:decorative xmlns:adec="http://schemas.microsoft.com/office/drawing/2017/decorative" val="1"/>
              </a:ext>
            </a:extLst>
          </p:cNvPr>
          <p:cNvSpPr/>
          <p:nvPr userDrawn="1"/>
        </p:nvSpPr>
        <p:spPr>
          <a:xfrm>
            <a:off x="3735383" y="6115243"/>
            <a:ext cx="482462" cy="4824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i-FI"/>
          </a:p>
        </p:txBody>
      </p:sp>
      <p:sp>
        <p:nvSpPr>
          <p:cNvPr id="24" name="Ellipsi 23">
            <a:extLst>
              <a:ext uri="{FF2B5EF4-FFF2-40B4-BE49-F238E27FC236}">
                <a16:creationId xmlns:a16="http://schemas.microsoft.com/office/drawing/2014/main" id="{DD6E5B0F-70C1-8426-395F-DFF50387BB57}"/>
              </a:ext>
              <a:ext uri="{C183D7F6-B498-43B3-948B-1728B52AA6E4}">
                <adec:decorative xmlns:adec="http://schemas.microsoft.com/office/drawing/2017/decorative" val="1"/>
              </a:ext>
            </a:extLst>
          </p:cNvPr>
          <p:cNvSpPr/>
          <p:nvPr userDrawn="1"/>
        </p:nvSpPr>
        <p:spPr>
          <a:xfrm>
            <a:off x="9717994" y="6127824"/>
            <a:ext cx="482462" cy="4824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i-FI"/>
          </a:p>
        </p:txBody>
      </p:sp>
      <p:pic>
        <p:nvPicPr>
          <p:cNvPr id="25" name="Picture 2">
            <a:extLst>
              <a:ext uri="{FF2B5EF4-FFF2-40B4-BE49-F238E27FC236}">
                <a16:creationId xmlns:a16="http://schemas.microsoft.com/office/drawing/2014/main" id="{5353780E-0664-954D-C983-71CEF0B1FDD7}"/>
              </a:ext>
              <a:ext uri="{C183D7F6-B498-43B3-948B-1728B52AA6E4}">
                <adec:decorative xmlns:adec="http://schemas.microsoft.com/office/drawing/2017/decorative" val="1"/>
              </a:ext>
            </a:extLst>
          </p:cNvPr>
          <p:cNvPicPr>
            <a:picLocks noChangeAspect="1" noChangeArrowheads="1"/>
          </p:cNvPicPr>
          <p:nvPr userDrawn="1"/>
        </p:nvPicPr>
        <p:blipFill>
          <a:blip r:embed="rId11" cstate="screen">
            <a:extLst>
              <a:ext uri="{28A0092B-C50C-407E-A947-70E740481C1C}">
                <a14:useLocalDpi xmlns:a14="http://schemas.microsoft.com/office/drawing/2010/main" val="0"/>
              </a:ext>
            </a:extLst>
          </a:blip>
          <a:srcRect/>
          <a:stretch>
            <a:fillRect/>
          </a:stretch>
        </p:blipFill>
        <p:spPr bwMode="auto">
          <a:xfrm>
            <a:off x="3841158" y="6193634"/>
            <a:ext cx="299636" cy="29963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a:extLst>
              <a:ext uri="{FF2B5EF4-FFF2-40B4-BE49-F238E27FC236}">
                <a16:creationId xmlns:a16="http://schemas.microsoft.com/office/drawing/2014/main" id="{0A810E4F-74CD-48A5-9975-3D336C659115}"/>
              </a:ext>
              <a:ext uri="{C183D7F6-B498-43B3-948B-1728B52AA6E4}">
                <adec:decorative xmlns:adec="http://schemas.microsoft.com/office/drawing/2017/decorative" val="1"/>
              </a:ext>
            </a:extLst>
          </p:cNvPr>
          <p:cNvPicPr>
            <a:picLocks noChangeAspect="1" noChangeArrowheads="1"/>
          </p:cNvPicPr>
          <p:nvPr userDrawn="1"/>
        </p:nvPicPr>
        <p:blipFill>
          <a:blip r:embed="rId12" cstate="screen">
            <a:extLst>
              <a:ext uri="{28A0092B-C50C-407E-A947-70E740481C1C}">
                <a14:useLocalDpi xmlns:a14="http://schemas.microsoft.com/office/drawing/2010/main" val="0"/>
              </a:ext>
            </a:extLst>
          </a:blip>
          <a:srcRect/>
          <a:stretch>
            <a:fillRect/>
          </a:stretch>
        </p:blipFill>
        <p:spPr bwMode="auto">
          <a:xfrm>
            <a:off x="9822775" y="6234068"/>
            <a:ext cx="272900" cy="272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683085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Loppudia visiolla RUOTSI">
    <p:spTree>
      <p:nvGrpSpPr>
        <p:cNvPr id="1" name=""/>
        <p:cNvGrpSpPr/>
        <p:nvPr/>
      </p:nvGrpSpPr>
      <p:grpSpPr>
        <a:xfrm>
          <a:off x="0" y="0"/>
          <a:ext cx="0" cy="0"/>
          <a:chOff x="0" y="0"/>
          <a:chExt cx="0" cy="0"/>
        </a:xfrm>
      </p:grpSpPr>
      <p:pic>
        <p:nvPicPr>
          <p:cNvPr id="16" name="Kuva 15">
            <a:extLst>
              <a:ext uri="{FF2B5EF4-FFF2-40B4-BE49-F238E27FC236}">
                <a16:creationId xmlns:a16="http://schemas.microsoft.com/office/drawing/2014/main" id="{8A25FB15-46B6-E1AB-34A6-59B727888D53}"/>
              </a:ext>
              <a:ext uri="{C183D7F6-B498-43B3-948B-1728B52AA6E4}">
                <adec:decorative xmlns:adec="http://schemas.microsoft.com/office/drawing/2017/decorative" val="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5869609"/>
          </a:xfrm>
          <a:prstGeom prst="rect">
            <a:avLst/>
          </a:prstGeom>
        </p:spPr>
      </p:pic>
      <p:sp>
        <p:nvSpPr>
          <p:cNvPr id="17" name="Suorakulmio: Vastakkaiset kulmat pyöristetty 16">
            <a:extLst>
              <a:ext uri="{FF2B5EF4-FFF2-40B4-BE49-F238E27FC236}">
                <a16:creationId xmlns:a16="http://schemas.microsoft.com/office/drawing/2014/main" id="{824B9841-2180-A63F-E2FA-042CD530BEB5}"/>
              </a:ext>
              <a:ext uri="{C183D7F6-B498-43B3-948B-1728B52AA6E4}">
                <adec:decorative xmlns:adec="http://schemas.microsoft.com/office/drawing/2017/decorative" val="1"/>
              </a:ext>
            </a:extLst>
          </p:cNvPr>
          <p:cNvSpPr/>
          <p:nvPr userDrawn="1"/>
        </p:nvSpPr>
        <p:spPr>
          <a:xfrm>
            <a:off x="6672064" y="1479665"/>
            <a:ext cx="4536504" cy="2672944"/>
          </a:xfrm>
          <a:prstGeom prst="round2DiagRect">
            <a:avLst>
              <a:gd name="adj1" fmla="val 24246"/>
              <a:gd name="adj2" fmla="val 0"/>
            </a:avLst>
          </a:prstGeom>
          <a:solidFill>
            <a:srgbClr val="EBEBEB">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i-FI"/>
          </a:p>
        </p:txBody>
      </p:sp>
      <p:sp>
        <p:nvSpPr>
          <p:cNvPr id="13" name="Ellipsi 12">
            <a:extLst>
              <a:ext uri="{FF2B5EF4-FFF2-40B4-BE49-F238E27FC236}">
                <a16:creationId xmlns:a16="http://schemas.microsoft.com/office/drawing/2014/main" id="{1E988717-5AD8-242B-D4C7-B44FB4AF7CF9}"/>
              </a:ext>
              <a:ext uri="{C183D7F6-B498-43B3-948B-1728B52AA6E4}">
                <adec:decorative xmlns:adec="http://schemas.microsoft.com/office/drawing/2017/decorative" val="1"/>
              </a:ext>
            </a:extLst>
          </p:cNvPr>
          <p:cNvSpPr/>
          <p:nvPr/>
        </p:nvSpPr>
        <p:spPr>
          <a:xfrm>
            <a:off x="6796753" y="6073404"/>
            <a:ext cx="405411" cy="40541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 name="Tekstiruutu 3">
            <a:extLst>
              <a:ext uri="{FF2B5EF4-FFF2-40B4-BE49-F238E27FC236}">
                <a16:creationId xmlns:a16="http://schemas.microsoft.com/office/drawing/2014/main" id="{1A26FFAA-AC6A-67D8-5D60-03A1E0A63C57}"/>
              </a:ext>
            </a:extLst>
          </p:cNvPr>
          <p:cNvSpPr txBox="1"/>
          <p:nvPr userDrawn="1"/>
        </p:nvSpPr>
        <p:spPr>
          <a:xfrm>
            <a:off x="7363131" y="2032789"/>
            <a:ext cx="3505364" cy="1569660"/>
          </a:xfrm>
          <a:prstGeom prst="rect">
            <a:avLst/>
          </a:prstGeom>
          <a:noFill/>
          <a:ln>
            <a:noFill/>
          </a:ln>
        </p:spPr>
        <p:txBody>
          <a:bodyPr wrap="square" lIns="91440" tIns="45720" rIns="91440" bIns="45720" rtlCol="0" anchor="t">
            <a:spAutoFit/>
          </a:bodyPr>
          <a:lstStyle/>
          <a:p>
            <a:r>
              <a:rPr lang="sv-SE" sz="3200" b="1" i="0">
                <a:solidFill>
                  <a:schemeClr val="tx1"/>
                </a:solidFill>
              </a:rPr>
              <a:t>En okonventionell regionutvecklare</a:t>
            </a:r>
          </a:p>
          <a:p>
            <a:r>
              <a:rPr lang="sv-SE" sz="3200" b="1" i="0">
                <a:solidFill>
                  <a:schemeClr val="tx1"/>
                </a:solidFill>
              </a:rPr>
              <a:t>i världsklass</a:t>
            </a:r>
          </a:p>
        </p:txBody>
      </p:sp>
      <p:sp>
        <p:nvSpPr>
          <p:cNvPr id="7" name="Tekstiruutu 6">
            <a:extLst>
              <a:ext uri="{FF2B5EF4-FFF2-40B4-BE49-F238E27FC236}">
                <a16:creationId xmlns:a16="http://schemas.microsoft.com/office/drawing/2014/main" id="{C53D73AD-4CB4-6F3E-61EC-12679BCEFFBC}"/>
              </a:ext>
              <a:ext uri="{C183D7F6-B498-43B3-948B-1728B52AA6E4}">
                <adec:decorative xmlns:adec="http://schemas.microsoft.com/office/drawing/2017/decorative" val="1"/>
              </a:ext>
            </a:extLst>
          </p:cNvPr>
          <p:cNvSpPr txBox="1"/>
          <p:nvPr userDrawn="1"/>
        </p:nvSpPr>
        <p:spPr>
          <a:xfrm>
            <a:off x="7248128" y="344866"/>
            <a:ext cx="1335505" cy="3770263"/>
          </a:xfrm>
          <a:prstGeom prst="rect">
            <a:avLst/>
          </a:prstGeom>
          <a:noFill/>
        </p:spPr>
        <p:txBody>
          <a:bodyPr wrap="square" rtlCol="0">
            <a:spAutoFit/>
          </a:bodyPr>
          <a:lstStyle/>
          <a:p>
            <a:r>
              <a:rPr lang="fi-FI" sz="23900">
                <a:solidFill>
                  <a:schemeClr val="accent1"/>
                </a:solidFill>
                <a:latin typeface="+mn-lt"/>
              </a:rPr>
              <a:t>”</a:t>
            </a:r>
          </a:p>
        </p:txBody>
      </p:sp>
      <p:pic>
        <p:nvPicPr>
          <p:cNvPr id="19" name="Kuva 18" descr="Logo, jossa oransseja, vihreitä ja sinisiä palloja sekä teksti Uudenmaan liitto Nylands förbund.">
            <a:extLst>
              <a:ext uri="{FF2B5EF4-FFF2-40B4-BE49-F238E27FC236}">
                <a16:creationId xmlns:a16="http://schemas.microsoft.com/office/drawing/2014/main" id="{C9A9C9F8-9699-2A60-4E28-600F566E2A5E}"/>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335360" y="332656"/>
            <a:ext cx="1477631" cy="1648332"/>
          </a:xfrm>
          <a:prstGeom prst="rect">
            <a:avLst/>
          </a:prstGeom>
        </p:spPr>
      </p:pic>
      <p:grpSp>
        <p:nvGrpSpPr>
          <p:cNvPr id="20" name="Ryhmä 19">
            <a:extLst>
              <a:ext uri="{FF2B5EF4-FFF2-40B4-BE49-F238E27FC236}">
                <a16:creationId xmlns:a16="http://schemas.microsoft.com/office/drawing/2014/main" id="{BD9ECFCB-F8D2-3215-7579-C15D0888752B}"/>
              </a:ext>
              <a:ext uri="{C183D7F6-B498-43B3-948B-1728B52AA6E4}">
                <adec:decorative xmlns:adec="http://schemas.microsoft.com/office/drawing/2017/decorative" val="1"/>
              </a:ext>
            </a:extLst>
          </p:cNvPr>
          <p:cNvGrpSpPr/>
          <p:nvPr userDrawn="1"/>
        </p:nvGrpSpPr>
        <p:grpSpPr>
          <a:xfrm>
            <a:off x="-79206" y="-18203"/>
            <a:ext cx="2683621" cy="2654021"/>
            <a:chOff x="-79206" y="-18203"/>
            <a:chExt cx="2683621" cy="2654021"/>
          </a:xfrm>
        </p:grpSpPr>
        <p:sp>
          <p:nvSpPr>
            <p:cNvPr id="21" name="Vapaamuotoinen: Muoto 20">
              <a:extLst>
                <a:ext uri="{FF2B5EF4-FFF2-40B4-BE49-F238E27FC236}">
                  <a16:creationId xmlns:a16="http://schemas.microsoft.com/office/drawing/2014/main" id="{AC5934D9-607F-4C50-6442-6DFB6B18BE12}"/>
                </a:ext>
              </a:extLst>
            </p:cNvPr>
            <p:cNvSpPr/>
            <p:nvPr userDrawn="1"/>
          </p:nvSpPr>
          <p:spPr>
            <a:xfrm flipH="1">
              <a:off x="-79206" y="-18203"/>
              <a:ext cx="2683621" cy="2654021"/>
            </a:xfrm>
            <a:custGeom>
              <a:avLst/>
              <a:gdLst>
                <a:gd name="connsiteX0" fmla="*/ 0 w 2683621"/>
                <a:gd name="connsiteY0" fmla="*/ 0 h 2654021"/>
                <a:gd name="connsiteX1" fmla="*/ 2683621 w 2683621"/>
                <a:gd name="connsiteY1" fmla="*/ 0 h 2654021"/>
                <a:gd name="connsiteX2" fmla="*/ 2683621 w 2683621"/>
                <a:gd name="connsiteY2" fmla="*/ 2375890 h 2654021"/>
                <a:gd name="connsiteX3" fmla="*/ 890061 w 2683621"/>
                <a:gd name="connsiteY3" fmla="*/ 2649669 h 2654021"/>
                <a:gd name="connsiteX4" fmla="*/ 322553 w 2683621"/>
                <a:gd name="connsiteY4" fmla="*/ 2113082 h 2654021"/>
                <a:gd name="connsiteX5" fmla="*/ 0 w 2683621"/>
                <a:gd name="connsiteY5" fmla="*/ 0 h 2654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83621" h="2654021">
                  <a:moveTo>
                    <a:pt x="0" y="0"/>
                  </a:moveTo>
                  <a:lnTo>
                    <a:pt x="2683621" y="0"/>
                  </a:lnTo>
                  <a:lnTo>
                    <a:pt x="2683621" y="2375890"/>
                  </a:lnTo>
                  <a:lnTo>
                    <a:pt x="890061" y="2649669"/>
                  </a:lnTo>
                  <a:cubicBezTo>
                    <a:pt x="627978" y="2689675"/>
                    <a:pt x="373896" y="2449437"/>
                    <a:pt x="322553" y="2113082"/>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i-FI"/>
            </a:p>
          </p:txBody>
        </p:sp>
        <p:pic>
          <p:nvPicPr>
            <p:cNvPr id="22" name="Kuva 21" descr="Logo, jossa oransseja, vihreitä ja sinisiä palloja sekä teksti Uudenmaan liitto Nylands förbund.">
              <a:extLst>
                <a:ext uri="{FF2B5EF4-FFF2-40B4-BE49-F238E27FC236}">
                  <a16:creationId xmlns:a16="http://schemas.microsoft.com/office/drawing/2014/main" id="{8B70FBF1-0AD3-A81A-271B-D86EE4BE2553}"/>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335360" y="332656"/>
              <a:ext cx="1477631" cy="1648332"/>
            </a:xfrm>
            <a:prstGeom prst="rect">
              <a:avLst/>
            </a:prstGeom>
          </p:spPr>
        </p:pic>
      </p:grpSp>
      <p:sp>
        <p:nvSpPr>
          <p:cNvPr id="2" name="Ellipsi 1">
            <a:extLst>
              <a:ext uri="{FF2B5EF4-FFF2-40B4-BE49-F238E27FC236}">
                <a16:creationId xmlns:a16="http://schemas.microsoft.com/office/drawing/2014/main" id="{6BF32098-E677-FE49-9AF9-353890BE8220}"/>
              </a:ext>
              <a:ext uri="{C183D7F6-B498-43B3-948B-1728B52AA6E4}">
                <adec:decorative xmlns:adec="http://schemas.microsoft.com/office/drawing/2017/decorative" val="1"/>
              </a:ext>
            </a:extLst>
          </p:cNvPr>
          <p:cNvSpPr/>
          <p:nvPr userDrawn="1"/>
        </p:nvSpPr>
        <p:spPr>
          <a:xfrm>
            <a:off x="574015" y="6126071"/>
            <a:ext cx="482462" cy="4824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i-FI"/>
          </a:p>
        </p:txBody>
      </p:sp>
      <p:sp>
        <p:nvSpPr>
          <p:cNvPr id="3" name="Tekstikehys 6">
            <a:hlinkClick r:id="rId4"/>
            <a:extLst>
              <a:ext uri="{FF2B5EF4-FFF2-40B4-BE49-F238E27FC236}">
                <a16:creationId xmlns:a16="http://schemas.microsoft.com/office/drawing/2014/main" id="{77DC1EC2-50F4-FD9E-8EDD-84FDFE0DEFB7}"/>
              </a:ext>
            </a:extLst>
          </p:cNvPr>
          <p:cNvSpPr txBox="1"/>
          <p:nvPr userDrawn="1"/>
        </p:nvSpPr>
        <p:spPr>
          <a:xfrm>
            <a:off x="1045688" y="6165304"/>
            <a:ext cx="2530032" cy="400110"/>
          </a:xfrm>
          <a:prstGeom prst="rect">
            <a:avLst/>
          </a:prstGeom>
          <a:noFill/>
        </p:spPr>
        <p:txBody>
          <a:bodyPr wrap="square" rtlCol="0">
            <a:spAutoFit/>
          </a:bodyPr>
          <a:lstStyle/>
          <a:p>
            <a:r>
              <a:rPr lang="fi-FI" sz="2000">
                <a:solidFill>
                  <a:schemeClr val="tx1"/>
                </a:solidFill>
                <a:latin typeface="+mn-lt"/>
              </a:rPr>
              <a:t>uudenmaanliitto.fi/</a:t>
            </a:r>
            <a:r>
              <a:rPr lang="fi-FI" sz="2000" err="1">
                <a:solidFill>
                  <a:schemeClr val="tx1"/>
                </a:solidFill>
                <a:latin typeface="+mn-lt"/>
              </a:rPr>
              <a:t>sv</a:t>
            </a:r>
            <a:endParaRPr lang="fi-FI" sz="2000">
              <a:solidFill>
                <a:schemeClr val="tx1"/>
              </a:solidFill>
              <a:latin typeface="+mn-lt"/>
            </a:endParaRPr>
          </a:p>
        </p:txBody>
      </p:sp>
      <p:sp>
        <p:nvSpPr>
          <p:cNvPr id="5" name="Suorakulmio 4">
            <a:hlinkClick r:id="rId5"/>
            <a:extLst>
              <a:ext uri="{FF2B5EF4-FFF2-40B4-BE49-F238E27FC236}">
                <a16:creationId xmlns:a16="http://schemas.microsoft.com/office/drawing/2014/main" id="{E055CE46-77CF-148B-9A7E-C270BD7384CE}"/>
              </a:ext>
            </a:extLst>
          </p:cNvPr>
          <p:cNvSpPr/>
          <p:nvPr userDrawn="1"/>
        </p:nvSpPr>
        <p:spPr>
          <a:xfrm>
            <a:off x="4217845" y="6165304"/>
            <a:ext cx="2294218" cy="400110"/>
          </a:xfrm>
          <a:prstGeom prst="rect">
            <a:avLst/>
          </a:prstGeom>
        </p:spPr>
        <p:txBody>
          <a:bodyPr wrap="none">
            <a:spAutoFit/>
          </a:bodyPr>
          <a:lstStyle/>
          <a:p>
            <a:r>
              <a:rPr lang="fi-FI" sz="2000">
                <a:solidFill>
                  <a:schemeClr val="tx1"/>
                </a:solidFill>
                <a:latin typeface="+mn-lt"/>
              </a:rPr>
              <a:t>@Uudenmaanliitto</a:t>
            </a:r>
          </a:p>
        </p:txBody>
      </p:sp>
      <p:sp>
        <p:nvSpPr>
          <p:cNvPr id="8" name="Suorakulmio 7">
            <a:hlinkClick r:id="rId6"/>
            <a:extLst>
              <a:ext uri="{FF2B5EF4-FFF2-40B4-BE49-F238E27FC236}">
                <a16:creationId xmlns:a16="http://schemas.microsoft.com/office/drawing/2014/main" id="{667AA104-3C81-D375-C11E-19D39C19DD51}"/>
              </a:ext>
            </a:extLst>
          </p:cNvPr>
          <p:cNvSpPr/>
          <p:nvPr userDrawn="1"/>
        </p:nvSpPr>
        <p:spPr>
          <a:xfrm>
            <a:off x="10161309" y="6165304"/>
            <a:ext cx="1537600" cy="400110"/>
          </a:xfrm>
          <a:prstGeom prst="rect">
            <a:avLst/>
          </a:prstGeom>
        </p:spPr>
        <p:txBody>
          <a:bodyPr wrap="none">
            <a:spAutoFit/>
          </a:bodyPr>
          <a:lstStyle/>
          <a:p>
            <a:r>
              <a:rPr lang="fi-FI" sz="2000">
                <a:solidFill>
                  <a:schemeClr val="tx1"/>
                </a:solidFill>
                <a:latin typeface="+mn-lt"/>
              </a:rPr>
              <a:t>My Uusimaa</a:t>
            </a:r>
          </a:p>
        </p:txBody>
      </p:sp>
      <p:sp>
        <p:nvSpPr>
          <p:cNvPr id="10" name="Ellipsi 9">
            <a:extLst>
              <a:ext uri="{FF2B5EF4-FFF2-40B4-BE49-F238E27FC236}">
                <a16:creationId xmlns:a16="http://schemas.microsoft.com/office/drawing/2014/main" id="{0E8745CA-7B34-F316-D328-1BBC367A7457}"/>
              </a:ext>
              <a:ext uri="{C183D7F6-B498-43B3-948B-1728B52AA6E4}">
                <adec:decorative xmlns:adec="http://schemas.microsoft.com/office/drawing/2017/decorative" val="1"/>
              </a:ext>
            </a:extLst>
          </p:cNvPr>
          <p:cNvSpPr/>
          <p:nvPr userDrawn="1"/>
        </p:nvSpPr>
        <p:spPr>
          <a:xfrm>
            <a:off x="6796753" y="6073404"/>
            <a:ext cx="405411" cy="40541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Suorakulmio 11">
            <a:hlinkClick r:id="rId7"/>
            <a:extLst>
              <a:ext uri="{FF2B5EF4-FFF2-40B4-BE49-F238E27FC236}">
                <a16:creationId xmlns:a16="http://schemas.microsoft.com/office/drawing/2014/main" id="{518BE4E3-2D46-AAD9-A22F-CD5C4FA67AA7}"/>
              </a:ext>
            </a:extLst>
          </p:cNvPr>
          <p:cNvSpPr/>
          <p:nvPr userDrawn="1"/>
        </p:nvSpPr>
        <p:spPr>
          <a:xfrm>
            <a:off x="7268165" y="6165304"/>
            <a:ext cx="2068195" cy="400110"/>
          </a:xfrm>
          <a:prstGeom prst="rect">
            <a:avLst/>
          </a:prstGeom>
        </p:spPr>
        <p:txBody>
          <a:bodyPr wrap="none">
            <a:spAutoFit/>
          </a:bodyPr>
          <a:lstStyle/>
          <a:p>
            <a:r>
              <a:rPr lang="fi-FI" sz="2000">
                <a:solidFill>
                  <a:schemeClr val="tx1"/>
                </a:solidFill>
                <a:latin typeface="+mn-lt"/>
              </a:rPr>
              <a:t>Uudenmaan liitto</a:t>
            </a:r>
          </a:p>
        </p:txBody>
      </p:sp>
      <p:pic>
        <p:nvPicPr>
          <p:cNvPr id="14" name="Kuva 13">
            <a:extLst>
              <a:ext uri="{FF2B5EF4-FFF2-40B4-BE49-F238E27FC236}">
                <a16:creationId xmlns:a16="http://schemas.microsoft.com/office/drawing/2014/main" id="{0544EF8E-34C9-45E4-6231-897FFC9ECC92}"/>
              </a:ext>
              <a:ext uri="{C183D7F6-B498-43B3-948B-1728B52AA6E4}">
                <adec:decorative xmlns:adec="http://schemas.microsoft.com/office/drawing/2017/decorative" val="1"/>
              </a:ext>
            </a:extLst>
          </p:cNvPr>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93276" y="6164554"/>
            <a:ext cx="433151" cy="433151"/>
          </a:xfrm>
          <a:prstGeom prst="rect">
            <a:avLst/>
          </a:prstGeom>
        </p:spPr>
      </p:pic>
      <p:pic>
        <p:nvPicPr>
          <p:cNvPr id="18" name="Kuva 17">
            <a:extLst>
              <a:ext uri="{FF2B5EF4-FFF2-40B4-BE49-F238E27FC236}">
                <a16:creationId xmlns:a16="http://schemas.microsoft.com/office/drawing/2014/main" id="{AE6C4110-E9C8-26FC-7761-B1152A4A745F}"/>
              </a:ext>
              <a:ext uri="{C183D7F6-B498-43B3-948B-1728B52AA6E4}">
                <adec:decorative xmlns:adec="http://schemas.microsoft.com/office/drawing/2017/decorative" val="1"/>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6828415" y="6126071"/>
            <a:ext cx="482462" cy="482462"/>
          </a:xfrm>
          <a:prstGeom prst="rect">
            <a:avLst/>
          </a:prstGeom>
        </p:spPr>
      </p:pic>
      <p:sp>
        <p:nvSpPr>
          <p:cNvPr id="23" name="Ellipsi 22">
            <a:extLst>
              <a:ext uri="{FF2B5EF4-FFF2-40B4-BE49-F238E27FC236}">
                <a16:creationId xmlns:a16="http://schemas.microsoft.com/office/drawing/2014/main" id="{D1D4CD8A-215F-CB97-4608-BD9C84167F81}"/>
              </a:ext>
              <a:ext uri="{C183D7F6-B498-43B3-948B-1728B52AA6E4}">
                <adec:decorative xmlns:adec="http://schemas.microsoft.com/office/drawing/2017/decorative" val="1"/>
              </a:ext>
            </a:extLst>
          </p:cNvPr>
          <p:cNvSpPr/>
          <p:nvPr userDrawn="1"/>
        </p:nvSpPr>
        <p:spPr>
          <a:xfrm>
            <a:off x="3735383" y="6115243"/>
            <a:ext cx="482462" cy="4824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i-FI"/>
          </a:p>
        </p:txBody>
      </p:sp>
      <p:sp>
        <p:nvSpPr>
          <p:cNvPr id="24" name="Ellipsi 23">
            <a:extLst>
              <a:ext uri="{FF2B5EF4-FFF2-40B4-BE49-F238E27FC236}">
                <a16:creationId xmlns:a16="http://schemas.microsoft.com/office/drawing/2014/main" id="{DD6E5B0F-70C1-8426-395F-DFF50387BB57}"/>
              </a:ext>
              <a:ext uri="{C183D7F6-B498-43B3-948B-1728B52AA6E4}">
                <adec:decorative xmlns:adec="http://schemas.microsoft.com/office/drawing/2017/decorative" val="1"/>
              </a:ext>
            </a:extLst>
          </p:cNvPr>
          <p:cNvSpPr/>
          <p:nvPr userDrawn="1"/>
        </p:nvSpPr>
        <p:spPr>
          <a:xfrm>
            <a:off x="9717994" y="6127824"/>
            <a:ext cx="482462" cy="4824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i-FI"/>
          </a:p>
        </p:txBody>
      </p:sp>
      <p:pic>
        <p:nvPicPr>
          <p:cNvPr id="25" name="Picture 2">
            <a:extLst>
              <a:ext uri="{FF2B5EF4-FFF2-40B4-BE49-F238E27FC236}">
                <a16:creationId xmlns:a16="http://schemas.microsoft.com/office/drawing/2014/main" id="{5353780E-0664-954D-C983-71CEF0B1FDD7}"/>
              </a:ext>
              <a:ext uri="{C183D7F6-B498-43B3-948B-1728B52AA6E4}">
                <adec:decorative xmlns:adec="http://schemas.microsoft.com/office/drawing/2017/decorative" val="1"/>
              </a:ext>
            </a:extLst>
          </p:cNvPr>
          <p:cNvPicPr>
            <a:picLocks noChangeAspect="1" noChangeArrowheads="1"/>
          </p:cNvPicPr>
          <p:nvPr userDrawn="1"/>
        </p:nvPicPr>
        <p:blipFill>
          <a:blip r:embed="rId11" cstate="screen">
            <a:extLst>
              <a:ext uri="{28A0092B-C50C-407E-A947-70E740481C1C}">
                <a14:useLocalDpi xmlns:a14="http://schemas.microsoft.com/office/drawing/2010/main" val="0"/>
              </a:ext>
            </a:extLst>
          </a:blip>
          <a:srcRect/>
          <a:stretch>
            <a:fillRect/>
          </a:stretch>
        </p:blipFill>
        <p:spPr bwMode="auto">
          <a:xfrm>
            <a:off x="3841158" y="6193634"/>
            <a:ext cx="299636" cy="29963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a:extLst>
              <a:ext uri="{FF2B5EF4-FFF2-40B4-BE49-F238E27FC236}">
                <a16:creationId xmlns:a16="http://schemas.microsoft.com/office/drawing/2014/main" id="{0A810E4F-74CD-48A5-9975-3D336C659115}"/>
              </a:ext>
              <a:ext uri="{C183D7F6-B498-43B3-948B-1728B52AA6E4}">
                <adec:decorative xmlns:adec="http://schemas.microsoft.com/office/drawing/2017/decorative" val="1"/>
              </a:ext>
            </a:extLst>
          </p:cNvPr>
          <p:cNvPicPr>
            <a:picLocks noChangeAspect="1" noChangeArrowheads="1"/>
          </p:cNvPicPr>
          <p:nvPr userDrawn="1"/>
        </p:nvPicPr>
        <p:blipFill>
          <a:blip r:embed="rId12" cstate="screen">
            <a:extLst>
              <a:ext uri="{28A0092B-C50C-407E-A947-70E740481C1C}">
                <a14:useLocalDpi xmlns:a14="http://schemas.microsoft.com/office/drawing/2010/main" val="0"/>
              </a:ext>
            </a:extLst>
          </a:blip>
          <a:srcRect/>
          <a:stretch>
            <a:fillRect/>
          </a:stretch>
        </p:blipFill>
        <p:spPr bwMode="auto">
          <a:xfrm>
            <a:off x="9822775" y="6234068"/>
            <a:ext cx="272900" cy="272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070631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Loppudia yhteystiedoilla ENGLANTI">
    <p:spTree>
      <p:nvGrpSpPr>
        <p:cNvPr id="1" name=""/>
        <p:cNvGrpSpPr/>
        <p:nvPr/>
      </p:nvGrpSpPr>
      <p:grpSpPr>
        <a:xfrm>
          <a:off x="0" y="0"/>
          <a:ext cx="0" cy="0"/>
          <a:chOff x="0" y="0"/>
          <a:chExt cx="0" cy="0"/>
        </a:xfrm>
      </p:grpSpPr>
      <p:sp>
        <p:nvSpPr>
          <p:cNvPr id="4" name="Suorakulmio 3">
            <a:extLst>
              <a:ext uri="{FF2B5EF4-FFF2-40B4-BE49-F238E27FC236}">
                <a16:creationId xmlns:a16="http://schemas.microsoft.com/office/drawing/2014/main" id="{B8C927D0-2B6A-DA82-E537-9AF5E6F5A864}"/>
              </a:ext>
              <a:ext uri="{C183D7F6-B498-43B3-948B-1728B52AA6E4}">
                <adec:decorative xmlns:adec="http://schemas.microsoft.com/office/drawing/2017/decorative" val="1"/>
              </a:ext>
            </a:extLst>
          </p:cNvPr>
          <p:cNvSpPr/>
          <p:nvPr userDrawn="1"/>
        </p:nvSpPr>
        <p:spPr>
          <a:xfrm>
            <a:off x="0" y="-27384"/>
            <a:ext cx="12192000" cy="583264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i-FI"/>
          </a:p>
        </p:txBody>
      </p:sp>
      <p:sp>
        <p:nvSpPr>
          <p:cNvPr id="7" name="Tekstin paikkamerkki 9">
            <a:extLst>
              <a:ext uri="{FF2B5EF4-FFF2-40B4-BE49-F238E27FC236}">
                <a16:creationId xmlns:a16="http://schemas.microsoft.com/office/drawing/2014/main" id="{C5E591D5-F2E8-3D2C-B97F-D601C401EB75}"/>
              </a:ext>
            </a:extLst>
          </p:cNvPr>
          <p:cNvSpPr>
            <a:spLocks noGrp="1"/>
          </p:cNvSpPr>
          <p:nvPr>
            <p:ph type="body" sz="quarter" idx="15" hasCustomPrompt="1"/>
          </p:nvPr>
        </p:nvSpPr>
        <p:spPr>
          <a:xfrm>
            <a:off x="3735383" y="2592292"/>
            <a:ext cx="5240932" cy="2530475"/>
          </a:xfrm>
          <a:prstGeom prst="round2DiagRect">
            <a:avLst/>
          </a:prstGeom>
          <a:solidFill>
            <a:schemeClr val="accent1"/>
          </a:solidFill>
        </p:spPr>
        <p:txBody>
          <a:bodyPr lIns="252000" tIns="144000"/>
          <a:lstStyle>
            <a:lvl1pPr marL="0" indent="0">
              <a:spcBef>
                <a:spcPts val="0"/>
              </a:spcBef>
              <a:spcAft>
                <a:spcPts val="0"/>
              </a:spcAft>
              <a:buNone/>
              <a:defRPr sz="2400" b="1">
                <a:solidFill>
                  <a:schemeClr val="bg1"/>
                </a:solidFill>
              </a:defRPr>
            </a:lvl1pPr>
            <a:lvl2pPr>
              <a:defRPr/>
            </a:lvl2pPr>
          </a:lstStyle>
          <a:p>
            <a:pPr lvl="0"/>
            <a:r>
              <a:rPr lang="fi-FI"/>
              <a:t>Nimi ja yhteystiedot</a:t>
            </a:r>
          </a:p>
        </p:txBody>
      </p:sp>
      <p:sp>
        <p:nvSpPr>
          <p:cNvPr id="2" name="Otsikko 1">
            <a:extLst>
              <a:ext uri="{FF2B5EF4-FFF2-40B4-BE49-F238E27FC236}">
                <a16:creationId xmlns:a16="http://schemas.microsoft.com/office/drawing/2014/main" id="{C5A613F4-5D6B-8BB5-09E7-8306E604823A}"/>
              </a:ext>
            </a:extLst>
          </p:cNvPr>
          <p:cNvSpPr>
            <a:spLocks noGrp="1"/>
          </p:cNvSpPr>
          <p:nvPr>
            <p:ph type="title" hasCustomPrompt="1"/>
          </p:nvPr>
        </p:nvSpPr>
        <p:spPr>
          <a:xfrm>
            <a:off x="911424" y="740772"/>
            <a:ext cx="4313702" cy="1488148"/>
          </a:xfrm>
          <a:prstGeom prst="round2DiagRect">
            <a:avLst>
              <a:gd name="adj1" fmla="val 26295"/>
              <a:gd name="adj2" fmla="val 0"/>
            </a:avLst>
          </a:prstGeom>
          <a:noFill/>
        </p:spPr>
        <p:txBody>
          <a:bodyPr>
            <a:normAutofit/>
          </a:bodyPr>
          <a:lstStyle>
            <a:lvl1pPr algn="ctr">
              <a:defRPr sz="7200"/>
            </a:lvl1pPr>
          </a:lstStyle>
          <a:p>
            <a:r>
              <a:rPr lang="fi-FI"/>
              <a:t>teksti</a:t>
            </a:r>
          </a:p>
        </p:txBody>
      </p:sp>
      <p:sp>
        <p:nvSpPr>
          <p:cNvPr id="13" name="Ellipsi 12">
            <a:extLst>
              <a:ext uri="{FF2B5EF4-FFF2-40B4-BE49-F238E27FC236}">
                <a16:creationId xmlns:a16="http://schemas.microsoft.com/office/drawing/2014/main" id="{1E988717-5AD8-242B-D4C7-B44FB4AF7CF9}"/>
              </a:ext>
              <a:ext uri="{C183D7F6-B498-43B3-948B-1728B52AA6E4}">
                <adec:decorative xmlns:adec="http://schemas.microsoft.com/office/drawing/2017/decorative" val="1"/>
              </a:ext>
            </a:extLst>
          </p:cNvPr>
          <p:cNvSpPr/>
          <p:nvPr/>
        </p:nvSpPr>
        <p:spPr>
          <a:xfrm>
            <a:off x="6796753" y="6073404"/>
            <a:ext cx="405411" cy="40541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Tekstiruutu 2">
            <a:extLst>
              <a:ext uri="{FF2B5EF4-FFF2-40B4-BE49-F238E27FC236}">
                <a16:creationId xmlns:a16="http://schemas.microsoft.com/office/drawing/2014/main" id="{34408D4A-FA63-D3C6-7916-1F43D238471A}"/>
              </a:ext>
              <a:ext uri="{C183D7F6-B498-43B3-948B-1728B52AA6E4}">
                <adec:decorative xmlns:adec="http://schemas.microsoft.com/office/drawing/2017/decorative" val="1"/>
              </a:ext>
            </a:extLst>
          </p:cNvPr>
          <p:cNvSpPr txBox="1"/>
          <p:nvPr userDrawn="1"/>
        </p:nvSpPr>
        <p:spPr>
          <a:xfrm>
            <a:off x="593276" y="-243408"/>
            <a:ext cx="1335505" cy="3770263"/>
          </a:xfrm>
          <a:prstGeom prst="rect">
            <a:avLst/>
          </a:prstGeom>
          <a:noFill/>
        </p:spPr>
        <p:txBody>
          <a:bodyPr wrap="square" rtlCol="0">
            <a:spAutoFit/>
          </a:bodyPr>
          <a:lstStyle/>
          <a:p>
            <a:r>
              <a:rPr lang="fi-FI" sz="23900">
                <a:solidFill>
                  <a:schemeClr val="accent1"/>
                </a:solidFill>
                <a:latin typeface="+mn-lt"/>
              </a:rPr>
              <a:t>”</a:t>
            </a:r>
          </a:p>
        </p:txBody>
      </p:sp>
      <p:sp>
        <p:nvSpPr>
          <p:cNvPr id="5" name="Kuvan paikkamerkki 4">
            <a:extLst>
              <a:ext uri="{FF2B5EF4-FFF2-40B4-BE49-F238E27FC236}">
                <a16:creationId xmlns:a16="http://schemas.microsoft.com/office/drawing/2014/main" id="{98EC241F-C366-21BC-B00F-CE2C3C0B0E9B}"/>
              </a:ext>
              <a:ext uri="{C183D7F6-B498-43B3-948B-1728B52AA6E4}">
                <adec:decorative xmlns:adec="http://schemas.microsoft.com/office/drawing/2017/decorative" val="1"/>
              </a:ext>
            </a:extLst>
          </p:cNvPr>
          <p:cNvSpPr>
            <a:spLocks noGrp="1"/>
          </p:cNvSpPr>
          <p:nvPr>
            <p:ph type="pic" sz="quarter" idx="14" hasCustomPrompt="1"/>
          </p:nvPr>
        </p:nvSpPr>
        <p:spPr>
          <a:xfrm>
            <a:off x="911419" y="2592348"/>
            <a:ext cx="2530032" cy="2530032"/>
          </a:xfrm>
          <a:prstGeom prst="round2DiagRect">
            <a:avLst/>
          </a:prstGeom>
        </p:spPr>
        <p:txBody>
          <a:bodyPr/>
          <a:lstStyle>
            <a:lvl1pPr>
              <a:defRPr/>
            </a:lvl1pPr>
          </a:lstStyle>
          <a:p>
            <a:r>
              <a:rPr lang="fi-FI"/>
              <a:t>Lisää kasvokuva</a:t>
            </a:r>
          </a:p>
        </p:txBody>
      </p:sp>
      <p:sp>
        <p:nvSpPr>
          <p:cNvPr id="8" name="Ellipsi 7">
            <a:extLst>
              <a:ext uri="{FF2B5EF4-FFF2-40B4-BE49-F238E27FC236}">
                <a16:creationId xmlns:a16="http://schemas.microsoft.com/office/drawing/2014/main" id="{BD5DA336-A0C6-2F6D-1C89-7E5E6DCC67FC}"/>
              </a:ext>
              <a:ext uri="{C183D7F6-B498-43B3-948B-1728B52AA6E4}">
                <adec:decorative xmlns:adec="http://schemas.microsoft.com/office/drawing/2017/decorative" val="1"/>
              </a:ext>
            </a:extLst>
          </p:cNvPr>
          <p:cNvSpPr/>
          <p:nvPr userDrawn="1"/>
        </p:nvSpPr>
        <p:spPr>
          <a:xfrm>
            <a:off x="574015" y="6126071"/>
            <a:ext cx="482462" cy="4824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i-FI"/>
          </a:p>
        </p:txBody>
      </p:sp>
      <p:sp>
        <p:nvSpPr>
          <p:cNvPr id="10" name="Tekstikehys 6">
            <a:hlinkClick r:id="rId2"/>
            <a:extLst>
              <a:ext uri="{FF2B5EF4-FFF2-40B4-BE49-F238E27FC236}">
                <a16:creationId xmlns:a16="http://schemas.microsoft.com/office/drawing/2014/main" id="{F1447626-856A-385E-E1FB-D4A8B0F65F2A}"/>
              </a:ext>
            </a:extLst>
          </p:cNvPr>
          <p:cNvSpPr txBox="1"/>
          <p:nvPr userDrawn="1"/>
        </p:nvSpPr>
        <p:spPr>
          <a:xfrm>
            <a:off x="1045688" y="6165304"/>
            <a:ext cx="2530032" cy="400110"/>
          </a:xfrm>
          <a:prstGeom prst="rect">
            <a:avLst/>
          </a:prstGeom>
          <a:noFill/>
        </p:spPr>
        <p:txBody>
          <a:bodyPr wrap="square" rtlCol="0">
            <a:spAutoFit/>
          </a:bodyPr>
          <a:lstStyle/>
          <a:p>
            <a:r>
              <a:rPr lang="fi-FI" sz="2000">
                <a:solidFill>
                  <a:schemeClr val="tx1"/>
                </a:solidFill>
                <a:latin typeface="+mn-lt"/>
              </a:rPr>
              <a:t>uudenmaanliitto.fi/en</a:t>
            </a:r>
          </a:p>
        </p:txBody>
      </p:sp>
      <p:sp>
        <p:nvSpPr>
          <p:cNvPr id="12" name="Suorakulmio 11">
            <a:hlinkClick r:id="rId3"/>
            <a:extLst>
              <a:ext uri="{FF2B5EF4-FFF2-40B4-BE49-F238E27FC236}">
                <a16:creationId xmlns:a16="http://schemas.microsoft.com/office/drawing/2014/main" id="{0043C432-88EC-55D2-F959-907B7C351E78}"/>
              </a:ext>
            </a:extLst>
          </p:cNvPr>
          <p:cNvSpPr/>
          <p:nvPr userDrawn="1"/>
        </p:nvSpPr>
        <p:spPr>
          <a:xfrm>
            <a:off x="4217845" y="6165304"/>
            <a:ext cx="2294218" cy="400110"/>
          </a:xfrm>
          <a:prstGeom prst="rect">
            <a:avLst/>
          </a:prstGeom>
        </p:spPr>
        <p:txBody>
          <a:bodyPr wrap="none">
            <a:spAutoFit/>
          </a:bodyPr>
          <a:lstStyle/>
          <a:p>
            <a:r>
              <a:rPr lang="fi-FI" sz="2000">
                <a:solidFill>
                  <a:schemeClr val="tx1"/>
                </a:solidFill>
                <a:latin typeface="+mn-lt"/>
              </a:rPr>
              <a:t>@Uudenmaanliitto</a:t>
            </a:r>
          </a:p>
        </p:txBody>
      </p:sp>
      <p:sp>
        <p:nvSpPr>
          <p:cNvPr id="14" name="Suorakulmio 13">
            <a:hlinkClick r:id="rId4"/>
            <a:extLst>
              <a:ext uri="{FF2B5EF4-FFF2-40B4-BE49-F238E27FC236}">
                <a16:creationId xmlns:a16="http://schemas.microsoft.com/office/drawing/2014/main" id="{1E0F52BD-3E37-1AEC-47FB-6EF06E3E2B11}"/>
              </a:ext>
            </a:extLst>
          </p:cNvPr>
          <p:cNvSpPr/>
          <p:nvPr userDrawn="1"/>
        </p:nvSpPr>
        <p:spPr>
          <a:xfrm>
            <a:off x="10161309" y="6165304"/>
            <a:ext cx="1537600" cy="400110"/>
          </a:xfrm>
          <a:prstGeom prst="rect">
            <a:avLst/>
          </a:prstGeom>
        </p:spPr>
        <p:txBody>
          <a:bodyPr wrap="none">
            <a:spAutoFit/>
          </a:bodyPr>
          <a:lstStyle/>
          <a:p>
            <a:r>
              <a:rPr lang="fi-FI" sz="2000">
                <a:solidFill>
                  <a:schemeClr val="tx1"/>
                </a:solidFill>
                <a:latin typeface="+mn-lt"/>
              </a:rPr>
              <a:t>My Uusimaa</a:t>
            </a:r>
          </a:p>
        </p:txBody>
      </p:sp>
      <p:sp>
        <p:nvSpPr>
          <p:cNvPr id="16" name="Ellipsi 15">
            <a:extLst>
              <a:ext uri="{FF2B5EF4-FFF2-40B4-BE49-F238E27FC236}">
                <a16:creationId xmlns:a16="http://schemas.microsoft.com/office/drawing/2014/main" id="{CA5C9541-1AAD-6568-742C-9A37521367D8}"/>
              </a:ext>
              <a:ext uri="{C183D7F6-B498-43B3-948B-1728B52AA6E4}">
                <adec:decorative xmlns:adec="http://schemas.microsoft.com/office/drawing/2017/decorative" val="1"/>
              </a:ext>
            </a:extLst>
          </p:cNvPr>
          <p:cNvSpPr/>
          <p:nvPr userDrawn="1"/>
        </p:nvSpPr>
        <p:spPr>
          <a:xfrm>
            <a:off x="6796753" y="6073404"/>
            <a:ext cx="405411" cy="40541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7" name="Suorakulmio 16">
            <a:hlinkClick r:id="rId5"/>
            <a:extLst>
              <a:ext uri="{FF2B5EF4-FFF2-40B4-BE49-F238E27FC236}">
                <a16:creationId xmlns:a16="http://schemas.microsoft.com/office/drawing/2014/main" id="{1A08A7C1-BD72-5CA6-AEB3-FFC460F2D930}"/>
              </a:ext>
            </a:extLst>
          </p:cNvPr>
          <p:cNvSpPr/>
          <p:nvPr userDrawn="1"/>
        </p:nvSpPr>
        <p:spPr>
          <a:xfrm>
            <a:off x="7268165" y="6165304"/>
            <a:ext cx="2068195" cy="400110"/>
          </a:xfrm>
          <a:prstGeom prst="rect">
            <a:avLst/>
          </a:prstGeom>
        </p:spPr>
        <p:txBody>
          <a:bodyPr wrap="none">
            <a:spAutoFit/>
          </a:bodyPr>
          <a:lstStyle/>
          <a:p>
            <a:r>
              <a:rPr lang="fi-FI" sz="2000">
                <a:solidFill>
                  <a:schemeClr val="tx1"/>
                </a:solidFill>
                <a:latin typeface="+mn-lt"/>
              </a:rPr>
              <a:t>Uudenmaan liitto</a:t>
            </a:r>
          </a:p>
        </p:txBody>
      </p:sp>
      <p:pic>
        <p:nvPicPr>
          <p:cNvPr id="18" name="Kuva 17">
            <a:extLst>
              <a:ext uri="{FF2B5EF4-FFF2-40B4-BE49-F238E27FC236}">
                <a16:creationId xmlns:a16="http://schemas.microsoft.com/office/drawing/2014/main" id="{86E414E9-806A-2812-1C6B-0795D3F787A6}"/>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93276" y="6164554"/>
            <a:ext cx="433151" cy="433151"/>
          </a:xfrm>
          <a:prstGeom prst="rect">
            <a:avLst/>
          </a:prstGeom>
        </p:spPr>
      </p:pic>
      <p:pic>
        <p:nvPicPr>
          <p:cNvPr id="19" name="Kuva 18">
            <a:extLst>
              <a:ext uri="{FF2B5EF4-FFF2-40B4-BE49-F238E27FC236}">
                <a16:creationId xmlns:a16="http://schemas.microsoft.com/office/drawing/2014/main" id="{6466AC66-895E-244C-A8C9-F8CD7678C8CE}"/>
              </a:ext>
              <a:ext uri="{C183D7F6-B498-43B3-948B-1728B52AA6E4}">
                <adec:decorative xmlns:adec="http://schemas.microsoft.com/office/drawing/2017/decorative" val="1"/>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6828415" y="6126071"/>
            <a:ext cx="482462" cy="482462"/>
          </a:xfrm>
          <a:prstGeom prst="rect">
            <a:avLst/>
          </a:prstGeom>
        </p:spPr>
      </p:pic>
      <p:sp>
        <p:nvSpPr>
          <p:cNvPr id="20" name="Ellipsi 19">
            <a:extLst>
              <a:ext uri="{FF2B5EF4-FFF2-40B4-BE49-F238E27FC236}">
                <a16:creationId xmlns:a16="http://schemas.microsoft.com/office/drawing/2014/main" id="{F2E00B9C-C411-F454-3F37-A635BE89C97D}"/>
              </a:ext>
              <a:ext uri="{C183D7F6-B498-43B3-948B-1728B52AA6E4}">
                <adec:decorative xmlns:adec="http://schemas.microsoft.com/office/drawing/2017/decorative" val="1"/>
              </a:ext>
            </a:extLst>
          </p:cNvPr>
          <p:cNvSpPr/>
          <p:nvPr userDrawn="1"/>
        </p:nvSpPr>
        <p:spPr>
          <a:xfrm>
            <a:off x="3735383" y="6115243"/>
            <a:ext cx="482462" cy="4824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i-FI"/>
          </a:p>
        </p:txBody>
      </p:sp>
      <p:sp>
        <p:nvSpPr>
          <p:cNvPr id="21" name="Ellipsi 20">
            <a:extLst>
              <a:ext uri="{FF2B5EF4-FFF2-40B4-BE49-F238E27FC236}">
                <a16:creationId xmlns:a16="http://schemas.microsoft.com/office/drawing/2014/main" id="{8EF3FF6B-2613-1E61-B133-CE69B59E39BF}"/>
              </a:ext>
              <a:ext uri="{C183D7F6-B498-43B3-948B-1728B52AA6E4}">
                <adec:decorative xmlns:adec="http://schemas.microsoft.com/office/drawing/2017/decorative" val="1"/>
              </a:ext>
            </a:extLst>
          </p:cNvPr>
          <p:cNvSpPr/>
          <p:nvPr userDrawn="1"/>
        </p:nvSpPr>
        <p:spPr>
          <a:xfrm>
            <a:off x="9717994" y="6127824"/>
            <a:ext cx="482462" cy="4824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i-FI"/>
          </a:p>
        </p:txBody>
      </p:sp>
      <p:pic>
        <p:nvPicPr>
          <p:cNvPr id="22" name="Picture 2">
            <a:extLst>
              <a:ext uri="{FF2B5EF4-FFF2-40B4-BE49-F238E27FC236}">
                <a16:creationId xmlns:a16="http://schemas.microsoft.com/office/drawing/2014/main" id="{189996CE-116F-E651-AA05-70659E009956}"/>
              </a:ext>
              <a:ext uri="{C183D7F6-B498-43B3-948B-1728B52AA6E4}">
                <adec:decorative xmlns:adec="http://schemas.microsoft.com/office/drawing/2017/decorative" val="1"/>
              </a:ext>
            </a:extLst>
          </p:cNvPr>
          <p:cNvPicPr>
            <a:picLocks noChangeAspect="1" noChangeArrowheads="1"/>
          </p:cNvPicPr>
          <p:nvPr userDrawn="1"/>
        </p:nvPicPr>
        <p:blipFill>
          <a:blip r:embed="rId9" cstate="screen">
            <a:extLst>
              <a:ext uri="{28A0092B-C50C-407E-A947-70E740481C1C}">
                <a14:useLocalDpi xmlns:a14="http://schemas.microsoft.com/office/drawing/2010/main" val="0"/>
              </a:ext>
            </a:extLst>
          </a:blip>
          <a:srcRect/>
          <a:stretch>
            <a:fillRect/>
          </a:stretch>
        </p:blipFill>
        <p:spPr bwMode="auto">
          <a:xfrm>
            <a:off x="3841158" y="6193634"/>
            <a:ext cx="299636" cy="29963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a:extLst>
              <a:ext uri="{FF2B5EF4-FFF2-40B4-BE49-F238E27FC236}">
                <a16:creationId xmlns:a16="http://schemas.microsoft.com/office/drawing/2014/main" id="{D8EA2A11-9E16-BE10-0FAE-59CA6EF5ED72}"/>
              </a:ext>
              <a:ext uri="{C183D7F6-B498-43B3-948B-1728B52AA6E4}">
                <adec:decorative xmlns:adec="http://schemas.microsoft.com/office/drawing/2017/decorative" val="1"/>
              </a:ext>
            </a:extLst>
          </p:cNvPr>
          <p:cNvPicPr>
            <a:picLocks noChangeAspect="1" noChangeArrowheads="1"/>
          </p:cNvPicPr>
          <p:nvPr userDrawn="1"/>
        </p:nvPicPr>
        <p:blipFill>
          <a:blip r:embed="rId10" cstate="screen">
            <a:extLst>
              <a:ext uri="{28A0092B-C50C-407E-A947-70E740481C1C}">
                <a14:useLocalDpi xmlns:a14="http://schemas.microsoft.com/office/drawing/2010/main" val="0"/>
              </a:ext>
            </a:extLst>
          </a:blip>
          <a:srcRect/>
          <a:stretch>
            <a:fillRect/>
          </a:stretch>
        </p:blipFill>
        <p:spPr bwMode="auto">
          <a:xfrm>
            <a:off x="9822775" y="6234068"/>
            <a:ext cx="272900" cy="272900"/>
          </a:xfrm>
          <a:prstGeom prst="rect">
            <a:avLst/>
          </a:prstGeom>
          <a:noFill/>
          <a:extLst>
            <a:ext uri="{909E8E84-426E-40DD-AFC4-6F175D3DCCD1}">
              <a14:hiddenFill xmlns:a14="http://schemas.microsoft.com/office/drawing/2010/main">
                <a:solidFill>
                  <a:srgbClr val="FFFFFF"/>
                </a:solidFill>
              </a14:hiddenFill>
            </a:ext>
          </a:extLst>
        </p:spPr>
      </p:pic>
      <p:sp>
        <p:nvSpPr>
          <p:cNvPr id="6" name="Vapaamuotoinen: Muoto 5">
            <a:extLst>
              <a:ext uri="{FF2B5EF4-FFF2-40B4-BE49-F238E27FC236}">
                <a16:creationId xmlns:a16="http://schemas.microsoft.com/office/drawing/2014/main" id="{3D29BADB-021D-14FD-928C-E3EBC3CECCBE}"/>
              </a:ext>
              <a:ext uri="{C183D7F6-B498-43B3-948B-1728B52AA6E4}">
                <adec:decorative xmlns:adec="http://schemas.microsoft.com/office/drawing/2017/decorative" val="1"/>
              </a:ext>
            </a:extLst>
          </p:cNvPr>
          <p:cNvSpPr/>
          <p:nvPr userDrawn="1"/>
        </p:nvSpPr>
        <p:spPr>
          <a:xfrm>
            <a:off x="9533059" y="-27383"/>
            <a:ext cx="2683621" cy="2654021"/>
          </a:xfrm>
          <a:custGeom>
            <a:avLst/>
            <a:gdLst>
              <a:gd name="connsiteX0" fmla="*/ 0 w 2683621"/>
              <a:gd name="connsiteY0" fmla="*/ 0 h 2654021"/>
              <a:gd name="connsiteX1" fmla="*/ 2683621 w 2683621"/>
              <a:gd name="connsiteY1" fmla="*/ 0 h 2654021"/>
              <a:gd name="connsiteX2" fmla="*/ 2683621 w 2683621"/>
              <a:gd name="connsiteY2" fmla="*/ 2375890 h 2654021"/>
              <a:gd name="connsiteX3" fmla="*/ 890061 w 2683621"/>
              <a:gd name="connsiteY3" fmla="*/ 2649669 h 2654021"/>
              <a:gd name="connsiteX4" fmla="*/ 322553 w 2683621"/>
              <a:gd name="connsiteY4" fmla="*/ 2113082 h 2654021"/>
              <a:gd name="connsiteX5" fmla="*/ 0 w 2683621"/>
              <a:gd name="connsiteY5" fmla="*/ 0 h 2654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83621" h="2654021">
                <a:moveTo>
                  <a:pt x="0" y="0"/>
                </a:moveTo>
                <a:lnTo>
                  <a:pt x="2683621" y="0"/>
                </a:lnTo>
                <a:lnTo>
                  <a:pt x="2683621" y="2375890"/>
                </a:lnTo>
                <a:lnTo>
                  <a:pt x="890061" y="2649669"/>
                </a:lnTo>
                <a:cubicBezTo>
                  <a:pt x="627978" y="2689675"/>
                  <a:pt x="373896" y="2449437"/>
                  <a:pt x="322553" y="2113082"/>
                </a:cubicBezTo>
                <a:lnTo>
                  <a:pt x="0" y="0"/>
                </a:lnTo>
                <a:close/>
              </a:path>
            </a:pathLst>
          </a:custGeom>
          <a:solidFill>
            <a:schemeClr val="bg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i-FI"/>
          </a:p>
        </p:txBody>
      </p:sp>
      <p:pic>
        <p:nvPicPr>
          <p:cNvPr id="9" name="Kuva 8">
            <a:extLst>
              <a:ext uri="{FF2B5EF4-FFF2-40B4-BE49-F238E27FC236}">
                <a16:creationId xmlns:a16="http://schemas.microsoft.com/office/drawing/2014/main" id="{6D058C4F-A595-D8B7-74D4-E944D7823EAB}"/>
              </a:ext>
              <a:ext uri="{C183D7F6-B498-43B3-948B-1728B52AA6E4}">
                <adec:decorative xmlns:adec="http://schemas.microsoft.com/office/drawing/2017/decorative" val="1"/>
              </a:ext>
            </a:extLst>
          </p:cNvPr>
          <p:cNvPicPr>
            <a:picLocks noChangeAspect="1"/>
          </p:cNvPicPr>
          <p:nvPr userDrawn="1"/>
        </p:nvPicPr>
        <p:blipFill>
          <a:blip r:embed="rId11" cstate="screen">
            <a:extLst>
              <a:ext uri="{28A0092B-C50C-407E-A947-70E740481C1C}">
                <a14:useLocalDpi xmlns:a14="http://schemas.microsoft.com/office/drawing/2010/main" val="0"/>
              </a:ext>
            </a:extLst>
          </a:blip>
          <a:srcRect/>
          <a:stretch/>
        </p:blipFill>
        <p:spPr>
          <a:xfrm>
            <a:off x="10200456" y="455029"/>
            <a:ext cx="1477631" cy="1590916"/>
          </a:xfrm>
          <a:prstGeom prst="rect">
            <a:avLst/>
          </a:prstGeom>
        </p:spPr>
      </p:pic>
    </p:spTree>
    <p:extLst>
      <p:ext uri="{BB962C8B-B14F-4D97-AF65-F5344CB8AC3E}">
        <p14:creationId xmlns:p14="http://schemas.microsoft.com/office/powerpoint/2010/main" val="279353372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Loppudia visiolla ENGLANTI">
    <p:spTree>
      <p:nvGrpSpPr>
        <p:cNvPr id="1" name=""/>
        <p:cNvGrpSpPr/>
        <p:nvPr/>
      </p:nvGrpSpPr>
      <p:grpSpPr>
        <a:xfrm>
          <a:off x="0" y="0"/>
          <a:ext cx="0" cy="0"/>
          <a:chOff x="0" y="0"/>
          <a:chExt cx="0" cy="0"/>
        </a:xfrm>
      </p:grpSpPr>
      <p:pic>
        <p:nvPicPr>
          <p:cNvPr id="16" name="Kuva 15">
            <a:extLst>
              <a:ext uri="{FF2B5EF4-FFF2-40B4-BE49-F238E27FC236}">
                <a16:creationId xmlns:a16="http://schemas.microsoft.com/office/drawing/2014/main" id="{8A25FB15-46B6-E1AB-34A6-59B727888D53}"/>
              </a:ext>
              <a:ext uri="{C183D7F6-B498-43B3-948B-1728B52AA6E4}">
                <adec:decorative xmlns:adec="http://schemas.microsoft.com/office/drawing/2017/decorative" val="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5869609"/>
          </a:xfrm>
          <a:prstGeom prst="rect">
            <a:avLst/>
          </a:prstGeom>
        </p:spPr>
      </p:pic>
      <p:sp>
        <p:nvSpPr>
          <p:cNvPr id="17" name="Suorakulmio: Vastakkaiset kulmat pyöristetty 16">
            <a:extLst>
              <a:ext uri="{FF2B5EF4-FFF2-40B4-BE49-F238E27FC236}">
                <a16:creationId xmlns:a16="http://schemas.microsoft.com/office/drawing/2014/main" id="{824B9841-2180-A63F-E2FA-042CD530BEB5}"/>
              </a:ext>
              <a:ext uri="{C183D7F6-B498-43B3-948B-1728B52AA6E4}">
                <adec:decorative xmlns:adec="http://schemas.microsoft.com/office/drawing/2017/decorative" val="1"/>
              </a:ext>
            </a:extLst>
          </p:cNvPr>
          <p:cNvSpPr/>
          <p:nvPr userDrawn="1"/>
        </p:nvSpPr>
        <p:spPr>
          <a:xfrm>
            <a:off x="6672064" y="1479665"/>
            <a:ext cx="4752528" cy="2688131"/>
          </a:xfrm>
          <a:prstGeom prst="round2DiagRect">
            <a:avLst>
              <a:gd name="adj1" fmla="val 24246"/>
              <a:gd name="adj2" fmla="val 0"/>
            </a:avLst>
          </a:prstGeom>
          <a:solidFill>
            <a:srgbClr val="EBEBEB">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i-FI"/>
          </a:p>
        </p:txBody>
      </p:sp>
      <p:sp>
        <p:nvSpPr>
          <p:cNvPr id="13" name="Ellipsi 12">
            <a:extLst>
              <a:ext uri="{FF2B5EF4-FFF2-40B4-BE49-F238E27FC236}">
                <a16:creationId xmlns:a16="http://schemas.microsoft.com/office/drawing/2014/main" id="{1E988717-5AD8-242B-D4C7-B44FB4AF7CF9}"/>
              </a:ext>
              <a:ext uri="{C183D7F6-B498-43B3-948B-1728B52AA6E4}">
                <adec:decorative xmlns:adec="http://schemas.microsoft.com/office/drawing/2017/decorative" val="1"/>
              </a:ext>
            </a:extLst>
          </p:cNvPr>
          <p:cNvSpPr/>
          <p:nvPr/>
        </p:nvSpPr>
        <p:spPr>
          <a:xfrm>
            <a:off x="6796753" y="6073404"/>
            <a:ext cx="405411" cy="40541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 name="Tekstiruutu 3">
            <a:extLst>
              <a:ext uri="{FF2B5EF4-FFF2-40B4-BE49-F238E27FC236}">
                <a16:creationId xmlns:a16="http://schemas.microsoft.com/office/drawing/2014/main" id="{1A26FFAA-AC6A-67D8-5D60-03A1E0A63C57}"/>
              </a:ext>
            </a:extLst>
          </p:cNvPr>
          <p:cNvSpPr txBox="1"/>
          <p:nvPr userDrawn="1"/>
        </p:nvSpPr>
        <p:spPr>
          <a:xfrm>
            <a:off x="7363130" y="2032789"/>
            <a:ext cx="3773429" cy="1569660"/>
          </a:xfrm>
          <a:prstGeom prst="rect">
            <a:avLst/>
          </a:prstGeom>
          <a:noFill/>
          <a:ln>
            <a:noFill/>
          </a:ln>
        </p:spPr>
        <p:txBody>
          <a:bodyPr wrap="square" lIns="91440" tIns="45720" rIns="91440" bIns="45720" rtlCol="0" anchor="t">
            <a:spAutoFit/>
          </a:bodyPr>
          <a:lstStyle/>
          <a:p>
            <a:r>
              <a:rPr lang="en-US" sz="3200" b="1" i="0">
                <a:solidFill>
                  <a:schemeClr val="tx1"/>
                </a:solidFill>
              </a:rPr>
              <a:t>An Unconventional  </a:t>
            </a:r>
          </a:p>
          <a:p>
            <a:r>
              <a:rPr lang="en-US" sz="3200" b="1" i="0">
                <a:solidFill>
                  <a:schemeClr val="tx1"/>
                </a:solidFill>
              </a:rPr>
              <a:t>World-class</a:t>
            </a:r>
          </a:p>
          <a:p>
            <a:r>
              <a:rPr lang="en-US" sz="3200" b="1" i="0">
                <a:solidFill>
                  <a:schemeClr val="tx1"/>
                </a:solidFill>
              </a:rPr>
              <a:t>Regional Developer</a:t>
            </a:r>
          </a:p>
        </p:txBody>
      </p:sp>
      <p:sp>
        <p:nvSpPr>
          <p:cNvPr id="7" name="Tekstiruutu 6">
            <a:extLst>
              <a:ext uri="{FF2B5EF4-FFF2-40B4-BE49-F238E27FC236}">
                <a16:creationId xmlns:a16="http://schemas.microsoft.com/office/drawing/2014/main" id="{C53D73AD-4CB4-6F3E-61EC-12679BCEFFBC}"/>
              </a:ext>
              <a:ext uri="{C183D7F6-B498-43B3-948B-1728B52AA6E4}">
                <adec:decorative xmlns:adec="http://schemas.microsoft.com/office/drawing/2017/decorative" val="1"/>
              </a:ext>
            </a:extLst>
          </p:cNvPr>
          <p:cNvSpPr txBox="1"/>
          <p:nvPr userDrawn="1"/>
        </p:nvSpPr>
        <p:spPr>
          <a:xfrm>
            <a:off x="7248128" y="344866"/>
            <a:ext cx="1335505" cy="3770263"/>
          </a:xfrm>
          <a:prstGeom prst="rect">
            <a:avLst/>
          </a:prstGeom>
          <a:noFill/>
        </p:spPr>
        <p:txBody>
          <a:bodyPr wrap="square" rtlCol="0">
            <a:spAutoFit/>
          </a:bodyPr>
          <a:lstStyle/>
          <a:p>
            <a:r>
              <a:rPr lang="fi-FI" sz="23900">
                <a:solidFill>
                  <a:schemeClr val="accent1"/>
                </a:solidFill>
                <a:latin typeface="+mn-lt"/>
              </a:rPr>
              <a:t>”</a:t>
            </a:r>
          </a:p>
        </p:txBody>
      </p:sp>
      <p:pic>
        <p:nvPicPr>
          <p:cNvPr id="19" name="Kuva 18" descr="Logo, jossa oransseja, vihreitä ja sinisiä palloja sekä teksti Uudenmaan liitto Nylands förbund.">
            <a:extLst>
              <a:ext uri="{FF2B5EF4-FFF2-40B4-BE49-F238E27FC236}">
                <a16:creationId xmlns:a16="http://schemas.microsoft.com/office/drawing/2014/main" id="{C9A9C9F8-9699-2A60-4E28-600F566E2A5E}"/>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335360" y="332656"/>
            <a:ext cx="1477631" cy="1648332"/>
          </a:xfrm>
          <a:prstGeom prst="rect">
            <a:avLst/>
          </a:prstGeom>
        </p:spPr>
      </p:pic>
      <p:grpSp>
        <p:nvGrpSpPr>
          <p:cNvPr id="20" name="Ryhmä 19">
            <a:extLst>
              <a:ext uri="{FF2B5EF4-FFF2-40B4-BE49-F238E27FC236}">
                <a16:creationId xmlns:a16="http://schemas.microsoft.com/office/drawing/2014/main" id="{BD9ECFCB-F8D2-3215-7579-C15D0888752B}"/>
              </a:ext>
              <a:ext uri="{C183D7F6-B498-43B3-948B-1728B52AA6E4}">
                <adec:decorative xmlns:adec="http://schemas.microsoft.com/office/drawing/2017/decorative" val="1"/>
              </a:ext>
            </a:extLst>
          </p:cNvPr>
          <p:cNvGrpSpPr/>
          <p:nvPr userDrawn="1"/>
        </p:nvGrpSpPr>
        <p:grpSpPr>
          <a:xfrm>
            <a:off x="-79206" y="-18203"/>
            <a:ext cx="2683621" cy="2654021"/>
            <a:chOff x="-79206" y="-18203"/>
            <a:chExt cx="2683621" cy="2654021"/>
          </a:xfrm>
        </p:grpSpPr>
        <p:sp>
          <p:nvSpPr>
            <p:cNvPr id="21" name="Vapaamuotoinen: Muoto 20">
              <a:extLst>
                <a:ext uri="{FF2B5EF4-FFF2-40B4-BE49-F238E27FC236}">
                  <a16:creationId xmlns:a16="http://schemas.microsoft.com/office/drawing/2014/main" id="{AC5934D9-607F-4C50-6442-6DFB6B18BE12}"/>
                </a:ext>
              </a:extLst>
            </p:cNvPr>
            <p:cNvSpPr/>
            <p:nvPr userDrawn="1"/>
          </p:nvSpPr>
          <p:spPr>
            <a:xfrm flipH="1">
              <a:off x="-79206" y="-18203"/>
              <a:ext cx="2683621" cy="2654021"/>
            </a:xfrm>
            <a:custGeom>
              <a:avLst/>
              <a:gdLst>
                <a:gd name="connsiteX0" fmla="*/ 0 w 2683621"/>
                <a:gd name="connsiteY0" fmla="*/ 0 h 2654021"/>
                <a:gd name="connsiteX1" fmla="*/ 2683621 w 2683621"/>
                <a:gd name="connsiteY1" fmla="*/ 0 h 2654021"/>
                <a:gd name="connsiteX2" fmla="*/ 2683621 w 2683621"/>
                <a:gd name="connsiteY2" fmla="*/ 2375890 h 2654021"/>
                <a:gd name="connsiteX3" fmla="*/ 890061 w 2683621"/>
                <a:gd name="connsiteY3" fmla="*/ 2649669 h 2654021"/>
                <a:gd name="connsiteX4" fmla="*/ 322553 w 2683621"/>
                <a:gd name="connsiteY4" fmla="*/ 2113082 h 2654021"/>
                <a:gd name="connsiteX5" fmla="*/ 0 w 2683621"/>
                <a:gd name="connsiteY5" fmla="*/ 0 h 2654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83621" h="2654021">
                  <a:moveTo>
                    <a:pt x="0" y="0"/>
                  </a:moveTo>
                  <a:lnTo>
                    <a:pt x="2683621" y="0"/>
                  </a:lnTo>
                  <a:lnTo>
                    <a:pt x="2683621" y="2375890"/>
                  </a:lnTo>
                  <a:lnTo>
                    <a:pt x="890061" y="2649669"/>
                  </a:lnTo>
                  <a:cubicBezTo>
                    <a:pt x="627978" y="2689675"/>
                    <a:pt x="373896" y="2449437"/>
                    <a:pt x="322553" y="2113082"/>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i-FI"/>
            </a:p>
          </p:txBody>
        </p:sp>
        <p:pic>
          <p:nvPicPr>
            <p:cNvPr id="22" name="Kuva 21">
              <a:extLst>
                <a:ext uri="{FF2B5EF4-FFF2-40B4-BE49-F238E27FC236}">
                  <a16:creationId xmlns:a16="http://schemas.microsoft.com/office/drawing/2014/main" id="{8B70FBF1-0AD3-A81A-271B-D86EE4BE2553}"/>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335360" y="361364"/>
              <a:ext cx="1477631" cy="1590916"/>
            </a:xfrm>
            <a:prstGeom prst="rect">
              <a:avLst/>
            </a:prstGeom>
          </p:spPr>
        </p:pic>
      </p:grpSp>
      <p:sp>
        <p:nvSpPr>
          <p:cNvPr id="2" name="Ellipsi 1">
            <a:extLst>
              <a:ext uri="{FF2B5EF4-FFF2-40B4-BE49-F238E27FC236}">
                <a16:creationId xmlns:a16="http://schemas.microsoft.com/office/drawing/2014/main" id="{6BF32098-E677-FE49-9AF9-353890BE8220}"/>
              </a:ext>
              <a:ext uri="{C183D7F6-B498-43B3-948B-1728B52AA6E4}">
                <adec:decorative xmlns:adec="http://schemas.microsoft.com/office/drawing/2017/decorative" val="1"/>
              </a:ext>
            </a:extLst>
          </p:cNvPr>
          <p:cNvSpPr/>
          <p:nvPr userDrawn="1"/>
        </p:nvSpPr>
        <p:spPr>
          <a:xfrm>
            <a:off x="574015" y="6126071"/>
            <a:ext cx="482462" cy="4824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i-FI"/>
          </a:p>
        </p:txBody>
      </p:sp>
      <p:sp>
        <p:nvSpPr>
          <p:cNvPr id="3" name="Tekstikehys 6">
            <a:hlinkClick r:id="rId5"/>
            <a:extLst>
              <a:ext uri="{FF2B5EF4-FFF2-40B4-BE49-F238E27FC236}">
                <a16:creationId xmlns:a16="http://schemas.microsoft.com/office/drawing/2014/main" id="{77DC1EC2-50F4-FD9E-8EDD-84FDFE0DEFB7}"/>
              </a:ext>
            </a:extLst>
          </p:cNvPr>
          <p:cNvSpPr txBox="1"/>
          <p:nvPr userDrawn="1"/>
        </p:nvSpPr>
        <p:spPr>
          <a:xfrm>
            <a:off x="1045688" y="6165304"/>
            <a:ext cx="2530032" cy="400110"/>
          </a:xfrm>
          <a:prstGeom prst="rect">
            <a:avLst/>
          </a:prstGeom>
          <a:noFill/>
        </p:spPr>
        <p:txBody>
          <a:bodyPr wrap="square" rtlCol="0">
            <a:spAutoFit/>
          </a:bodyPr>
          <a:lstStyle/>
          <a:p>
            <a:r>
              <a:rPr lang="fi-FI" sz="2000">
                <a:solidFill>
                  <a:schemeClr val="tx1"/>
                </a:solidFill>
                <a:latin typeface="+mn-lt"/>
              </a:rPr>
              <a:t>uudenmaanliitto.fi/en</a:t>
            </a:r>
          </a:p>
        </p:txBody>
      </p:sp>
      <p:sp>
        <p:nvSpPr>
          <p:cNvPr id="5" name="Suorakulmio 4">
            <a:hlinkClick r:id="rId6"/>
            <a:extLst>
              <a:ext uri="{FF2B5EF4-FFF2-40B4-BE49-F238E27FC236}">
                <a16:creationId xmlns:a16="http://schemas.microsoft.com/office/drawing/2014/main" id="{E055CE46-77CF-148B-9A7E-C270BD7384CE}"/>
              </a:ext>
            </a:extLst>
          </p:cNvPr>
          <p:cNvSpPr/>
          <p:nvPr userDrawn="1"/>
        </p:nvSpPr>
        <p:spPr>
          <a:xfrm>
            <a:off x="4217845" y="6165304"/>
            <a:ext cx="2294218" cy="400110"/>
          </a:xfrm>
          <a:prstGeom prst="rect">
            <a:avLst/>
          </a:prstGeom>
        </p:spPr>
        <p:txBody>
          <a:bodyPr wrap="none">
            <a:spAutoFit/>
          </a:bodyPr>
          <a:lstStyle/>
          <a:p>
            <a:r>
              <a:rPr lang="fi-FI" sz="2000">
                <a:solidFill>
                  <a:schemeClr val="tx1"/>
                </a:solidFill>
                <a:latin typeface="+mn-lt"/>
              </a:rPr>
              <a:t>@Uudenmaanliitto</a:t>
            </a:r>
          </a:p>
        </p:txBody>
      </p:sp>
      <p:sp>
        <p:nvSpPr>
          <p:cNvPr id="8" name="Suorakulmio 7">
            <a:hlinkClick r:id="rId7"/>
            <a:extLst>
              <a:ext uri="{FF2B5EF4-FFF2-40B4-BE49-F238E27FC236}">
                <a16:creationId xmlns:a16="http://schemas.microsoft.com/office/drawing/2014/main" id="{667AA104-3C81-D375-C11E-19D39C19DD51}"/>
              </a:ext>
            </a:extLst>
          </p:cNvPr>
          <p:cNvSpPr/>
          <p:nvPr userDrawn="1"/>
        </p:nvSpPr>
        <p:spPr>
          <a:xfrm>
            <a:off x="10161309" y="6165304"/>
            <a:ext cx="1537600" cy="400110"/>
          </a:xfrm>
          <a:prstGeom prst="rect">
            <a:avLst/>
          </a:prstGeom>
        </p:spPr>
        <p:txBody>
          <a:bodyPr wrap="none">
            <a:spAutoFit/>
          </a:bodyPr>
          <a:lstStyle/>
          <a:p>
            <a:r>
              <a:rPr lang="fi-FI" sz="2000">
                <a:solidFill>
                  <a:schemeClr val="tx1"/>
                </a:solidFill>
                <a:latin typeface="+mn-lt"/>
              </a:rPr>
              <a:t>My Uusimaa</a:t>
            </a:r>
          </a:p>
        </p:txBody>
      </p:sp>
      <p:sp>
        <p:nvSpPr>
          <p:cNvPr id="10" name="Ellipsi 9">
            <a:extLst>
              <a:ext uri="{FF2B5EF4-FFF2-40B4-BE49-F238E27FC236}">
                <a16:creationId xmlns:a16="http://schemas.microsoft.com/office/drawing/2014/main" id="{0E8745CA-7B34-F316-D328-1BBC367A7457}"/>
              </a:ext>
              <a:ext uri="{C183D7F6-B498-43B3-948B-1728B52AA6E4}">
                <adec:decorative xmlns:adec="http://schemas.microsoft.com/office/drawing/2017/decorative" val="1"/>
              </a:ext>
            </a:extLst>
          </p:cNvPr>
          <p:cNvSpPr/>
          <p:nvPr userDrawn="1"/>
        </p:nvSpPr>
        <p:spPr>
          <a:xfrm>
            <a:off x="6796753" y="6073404"/>
            <a:ext cx="405411" cy="40541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Suorakulmio 11">
            <a:hlinkClick r:id="rId8"/>
            <a:extLst>
              <a:ext uri="{FF2B5EF4-FFF2-40B4-BE49-F238E27FC236}">
                <a16:creationId xmlns:a16="http://schemas.microsoft.com/office/drawing/2014/main" id="{518BE4E3-2D46-AAD9-A22F-CD5C4FA67AA7}"/>
              </a:ext>
            </a:extLst>
          </p:cNvPr>
          <p:cNvSpPr/>
          <p:nvPr userDrawn="1"/>
        </p:nvSpPr>
        <p:spPr>
          <a:xfrm>
            <a:off x="7268165" y="6165304"/>
            <a:ext cx="2068195" cy="400110"/>
          </a:xfrm>
          <a:prstGeom prst="rect">
            <a:avLst/>
          </a:prstGeom>
        </p:spPr>
        <p:txBody>
          <a:bodyPr wrap="none">
            <a:spAutoFit/>
          </a:bodyPr>
          <a:lstStyle/>
          <a:p>
            <a:r>
              <a:rPr lang="fi-FI" sz="2000">
                <a:solidFill>
                  <a:schemeClr val="tx1"/>
                </a:solidFill>
                <a:latin typeface="+mn-lt"/>
              </a:rPr>
              <a:t>Uudenmaan liitto</a:t>
            </a:r>
          </a:p>
        </p:txBody>
      </p:sp>
      <p:pic>
        <p:nvPicPr>
          <p:cNvPr id="14" name="Kuva 13">
            <a:extLst>
              <a:ext uri="{FF2B5EF4-FFF2-40B4-BE49-F238E27FC236}">
                <a16:creationId xmlns:a16="http://schemas.microsoft.com/office/drawing/2014/main" id="{0544EF8E-34C9-45E4-6231-897FFC9ECC92}"/>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93276" y="6164554"/>
            <a:ext cx="433151" cy="433151"/>
          </a:xfrm>
          <a:prstGeom prst="rect">
            <a:avLst/>
          </a:prstGeom>
        </p:spPr>
      </p:pic>
      <p:pic>
        <p:nvPicPr>
          <p:cNvPr id="18" name="Kuva 17">
            <a:extLst>
              <a:ext uri="{FF2B5EF4-FFF2-40B4-BE49-F238E27FC236}">
                <a16:creationId xmlns:a16="http://schemas.microsoft.com/office/drawing/2014/main" id="{AE6C4110-E9C8-26FC-7761-B1152A4A745F}"/>
              </a:ext>
              <a:ext uri="{C183D7F6-B498-43B3-948B-1728B52AA6E4}">
                <adec:decorative xmlns:adec="http://schemas.microsoft.com/office/drawing/2017/decorative" val="1"/>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6828415" y="6126071"/>
            <a:ext cx="482462" cy="482462"/>
          </a:xfrm>
          <a:prstGeom prst="rect">
            <a:avLst/>
          </a:prstGeom>
        </p:spPr>
      </p:pic>
      <p:sp>
        <p:nvSpPr>
          <p:cNvPr id="23" name="Ellipsi 22">
            <a:extLst>
              <a:ext uri="{FF2B5EF4-FFF2-40B4-BE49-F238E27FC236}">
                <a16:creationId xmlns:a16="http://schemas.microsoft.com/office/drawing/2014/main" id="{D1D4CD8A-215F-CB97-4608-BD9C84167F81}"/>
              </a:ext>
              <a:ext uri="{C183D7F6-B498-43B3-948B-1728B52AA6E4}">
                <adec:decorative xmlns:adec="http://schemas.microsoft.com/office/drawing/2017/decorative" val="1"/>
              </a:ext>
            </a:extLst>
          </p:cNvPr>
          <p:cNvSpPr/>
          <p:nvPr userDrawn="1"/>
        </p:nvSpPr>
        <p:spPr>
          <a:xfrm>
            <a:off x="3735383" y="6115243"/>
            <a:ext cx="482462" cy="4824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i-FI"/>
          </a:p>
        </p:txBody>
      </p:sp>
      <p:sp>
        <p:nvSpPr>
          <p:cNvPr id="24" name="Ellipsi 23">
            <a:extLst>
              <a:ext uri="{FF2B5EF4-FFF2-40B4-BE49-F238E27FC236}">
                <a16:creationId xmlns:a16="http://schemas.microsoft.com/office/drawing/2014/main" id="{DD6E5B0F-70C1-8426-395F-DFF50387BB57}"/>
              </a:ext>
              <a:ext uri="{C183D7F6-B498-43B3-948B-1728B52AA6E4}">
                <adec:decorative xmlns:adec="http://schemas.microsoft.com/office/drawing/2017/decorative" val="1"/>
              </a:ext>
            </a:extLst>
          </p:cNvPr>
          <p:cNvSpPr/>
          <p:nvPr userDrawn="1"/>
        </p:nvSpPr>
        <p:spPr>
          <a:xfrm>
            <a:off x="9717994" y="6127824"/>
            <a:ext cx="482462" cy="4824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i-FI"/>
          </a:p>
        </p:txBody>
      </p:sp>
      <p:pic>
        <p:nvPicPr>
          <p:cNvPr id="25" name="Picture 2">
            <a:extLst>
              <a:ext uri="{FF2B5EF4-FFF2-40B4-BE49-F238E27FC236}">
                <a16:creationId xmlns:a16="http://schemas.microsoft.com/office/drawing/2014/main" id="{5353780E-0664-954D-C983-71CEF0B1FDD7}"/>
              </a:ext>
              <a:ext uri="{C183D7F6-B498-43B3-948B-1728B52AA6E4}">
                <adec:decorative xmlns:adec="http://schemas.microsoft.com/office/drawing/2017/decorative" val="1"/>
              </a:ext>
            </a:extLst>
          </p:cNvPr>
          <p:cNvPicPr>
            <a:picLocks noChangeAspect="1" noChangeArrowheads="1"/>
          </p:cNvPicPr>
          <p:nvPr userDrawn="1"/>
        </p:nvPicPr>
        <p:blipFill>
          <a:blip r:embed="rId12" cstate="screen">
            <a:extLst>
              <a:ext uri="{28A0092B-C50C-407E-A947-70E740481C1C}">
                <a14:useLocalDpi xmlns:a14="http://schemas.microsoft.com/office/drawing/2010/main" val="0"/>
              </a:ext>
            </a:extLst>
          </a:blip>
          <a:srcRect/>
          <a:stretch>
            <a:fillRect/>
          </a:stretch>
        </p:blipFill>
        <p:spPr bwMode="auto">
          <a:xfrm>
            <a:off x="3841158" y="6193634"/>
            <a:ext cx="299636" cy="29963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a:extLst>
              <a:ext uri="{FF2B5EF4-FFF2-40B4-BE49-F238E27FC236}">
                <a16:creationId xmlns:a16="http://schemas.microsoft.com/office/drawing/2014/main" id="{0A810E4F-74CD-48A5-9975-3D336C659115}"/>
              </a:ext>
              <a:ext uri="{C183D7F6-B498-43B3-948B-1728B52AA6E4}">
                <adec:decorative xmlns:adec="http://schemas.microsoft.com/office/drawing/2017/decorative" val="1"/>
              </a:ext>
            </a:extLst>
          </p:cNvPr>
          <p:cNvPicPr>
            <a:picLocks noChangeAspect="1" noChangeArrowheads="1"/>
          </p:cNvPicPr>
          <p:nvPr userDrawn="1"/>
        </p:nvPicPr>
        <p:blipFill>
          <a:blip r:embed="rId13" cstate="screen">
            <a:extLst>
              <a:ext uri="{28A0092B-C50C-407E-A947-70E740481C1C}">
                <a14:useLocalDpi xmlns:a14="http://schemas.microsoft.com/office/drawing/2010/main" val="0"/>
              </a:ext>
            </a:extLst>
          </a:blip>
          <a:srcRect/>
          <a:stretch>
            <a:fillRect/>
          </a:stretch>
        </p:blipFill>
        <p:spPr bwMode="auto">
          <a:xfrm>
            <a:off x="9822775" y="6234068"/>
            <a:ext cx="272900" cy="272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527487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Pelkkä pääotsikk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D4C30-C131-6E8B-BAD4-945B7915445A}"/>
              </a:ext>
            </a:extLst>
          </p:cNvPr>
          <p:cNvSpPr>
            <a:spLocks noGrp="1"/>
          </p:cNvSpPr>
          <p:nvPr>
            <p:ph type="title" hasCustomPrompt="1"/>
          </p:nvPr>
        </p:nvSpPr>
        <p:spPr>
          <a:xfrm>
            <a:off x="907530" y="220048"/>
            <a:ext cx="10347681" cy="562073"/>
          </a:xfrm>
          <a:prstGeom prst="rect">
            <a:avLst/>
          </a:prstGeom>
        </p:spPr>
        <p:txBody>
          <a:bodyPr>
            <a:noAutofit/>
          </a:bodyPr>
          <a:lstStyle>
            <a:lvl1pPr>
              <a:defRPr lang="fi-FI" sz="2400" b="0" i="0" kern="900" cap="none" spc="67" baseline="0" noProof="0" dirty="0">
                <a:solidFill>
                  <a:schemeClr val="accent1"/>
                </a:solidFill>
                <a:latin typeface="Arial Nova" panose="020B0504020202020204" pitchFamily="34" charset="0"/>
                <a:ea typeface="+mj-ea"/>
                <a:cs typeface="+mj-cs"/>
              </a:defRPr>
            </a:lvl1pPr>
          </a:lstStyle>
          <a:p>
            <a:r>
              <a:rPr lang="en-US" err="1"/>
              <a:t>Kirjoita</a:t>
            </a:r>
            <a:r>
              <a:rPr lang="en-US"/>
              <a:t> </a:t>
            </a:r>
            <a:r>
              <a:rPr lang="en-US" err="1"/>
              <a:t>pääotsikko</a:t>
            </a:r>
            <a:r>
              <a:rPr lang="en-US"/>
              <a:t> </a:t>
            </a:r>
            <a:r>
              <a:rPr lang="en-US" err="1"/>
              <a:t>tähän</a:t>
            </a:r>
            <a:endParaRPr lang="fi-FI"/>
          </a:p>
        </p:txBody>
      </p:sp>
    </p:spTree>
    <p:extLst>
      <p:ext uri="{BB962C8B-B14F-4D97-AF65-F5344CB8AC3E}">
        <p14:creationId xmlns:p14="http://schemas.microsoft.com/office/powerpoint/2010/main" val="341072450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Teksti ja kuva">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EC68DA9E-3CF1-4CBE-17FD-7E7C289E0451}"/>
              </a:ext>
            </a:extLst>
          </p:cNvPr>
          <p:cNvSpPr>
            <a:spLocks noGrp="1"/>
          </p:cNvSpPr>
          <p:nvPr>
            <p:ph type="title" hasCustomPrompt="1"/>
          </p:nvPr>
        </p:nvSpPr>
        <p:spPr>
          <a:xfrm>
            <a:off x="390146" y="220048"/>
            <a:ext cx="11382449" cy="562073"/>
          </a:xfrm>
          <a:prstGeom prst="rect">
            <a:avLst/>
          </a:prstGeom>
        </p:spPr>
        <p:txBody>
          <a:bodyPr>
            <a:noAutofit/>
          </a:bodyPr>
          <a:lstStyle>
            <a:lvl1pPr>
              <a:defRPr lang="fi-FI" sz="2400" b="0" i="0" kern="900" cap="none" spc="67" baseline="0" noProof="0" dirty="0">
                <a:solidFill>
                  <a:schemeClr val="accent1"/>
                </a:solidFill>
                <a:latin typeface="Arial Nova" panose="020B0504020202020204" pitchFamily="34" charset="0"/>
                <a:ea typeface="+mj-ea"/>
                <a:cs typeface="+mj-cs"/>
              </a:defRPr>
            </a:lvl1pPr>
          </a:lstStyle>
          <a:p>
            <a:r>
              <a:rPr lang="en-US" err="1"/>
              <a:t>Kirjoita</a:t>
            </a:r>
            <a:r>
              <a:rPr lang="en-US"/>
              <a:t> </a:t>
            </a:r>
            <a:r>
              <a:rPr lang="en-US" err="1"/>
              <a:t>pääotsikko</a:t>
            </a:r>
            <a:r>
              <a:rPr lang="en-US"/>
              <a:t> </a:t>
            </a:r>
            <a:r>
              <a:rPr lang="en-US" err="1"/>
              <a:t>tähän</a:t>
            </a:r>
            <a:endParaRPr lang="fi-FI"/>
          </a:p>
        </p:txBody>
      </p:sp>
      <p:sp>
        <p:nvSpPr>
          <p:cNvPr id="12" name="Text Placeholder 13">
            <a:extLst>
              <a:ext uri="{FF2B5EF4-FFF2-40B4-BE49-F238E27FC236}">
                <a16:creationId xmlns:a16="http://schemas.microsoft.com/office/drawing/2014/main" id="{AB19035F-FDE8-37E5-8F6D-F3EECE020BC5}"/>
              </a:ext>
            </a:extLst>
          </p:cNvPr>
          <p:cNvSpPr>
            <a:spLocks noGrp="1"/>
          </p:cNvSpPr>
          <p:nvPr>
            <p:ph type="body" sz="quarter" idx="14" hasCustomPrompt="1"/>
          </p:nvPr>
        </p:nvSpPr>
        <p:spPr>
          <a:xfrm>
            <a:off x="395022" y="713405"/>
            <a:ext cx="11372697" cy="384043"/>
          </a:xfrm>
        </p:spPr>
        <p:txBody>
          <a:bodyPr anchor="ctr">
            <a:noAutofit/>
          </a:bodyPr>
          <a:lstStyle>
            <a:lvl1pPr marL="0" indent="0" algn="ctr">
              <a:buNone/>
              <a:defRPr lang="fi-FI" sz="1733" b="0" i="0" kern="900" spc="67" baseline="0" noProof="0" dirty="0">
                <a:solidFill>
                  <a:schemeClr val="accent1"/>
                </a:solidFill>
                <a:latin typeface="Arial Nova Light" panose="020B0304020202020204" pitchFamily="34" charset="0"/>
                <a:ea typeface="+mn-ea"/>
                <a:cs typeface="+mn-cs"/>
              </a:defRPr>
            </a:lvl1pPr>
          </a:lstStyle>
          <a:p>
            <a:pPr marL="0" lvl="0" indent="0" algn="ctr" defTabSz="1219170" rtl="0" eaLnBrk="1" latinLnBrk="0" hangingPunct="1">
              <a:spcBef>
                <a:spcPct val="20000"/>
              </a:spcBef>
              <a:buClr>
                <a:schemeClr val="accent2"/>
              </a:buClr>
              <a:buFont typeface="Arial" panose="020B0604020202020204" pitchFamily="34" charset="0"/>
              <a:buNone/>
            </a:pPr>
            <a:r>
              <a:rPr lang="fi-FI" noProof="0"/>
              <a:t>Kirjoita alaotsikko tähän</a:t>
            </a:r>
          </a:p>
        </p:txBody>
      </p:sp>
      <p:sp>
        <p:nvSpPr>
          <p:cNvPr id="2" name="Content Placeholder 2">
            <a:extLst>
              <a:ext uri="{FF2B5EF4-FFF2-40B4-BE49-F238E27FC236}">
                <a16:creationId xmlns:a16="http://schemas.microsoft.com/office/drawing/2014/main" id="{83B9C46D-889E-6146-85EC-56E25E6101ED}"/>
              </a:ext>
            </a:extLst>
          </p:cNvPr>
          <p:cNvSpPr>
            <a:spLocks noGrp="1"/>
          </p:cNvSpPr>
          <p:nvPr>
            <p:ph idx="16"/>
          </p:nvPr>
        </p:nvSpPr>
        <p:spPr>
          <a:xfrm>
            <a:off x="584176" y="1373136"/>
            <a:ext cx="6340800" cy="4761600"/>
          </a:xfrm>
          <a:ln w="12700">
            <a:noFill/>
          </a:ln>
        </p:spPr>
        <p:txBody>
          <a:bodyPr tIns="72000" bIns="72000">
            <a:noAutofit/>
          </a:bodyPr>
          <a:lstStyle>
            <a:lvl1pPr marL="357708" indent="-239178">
              <a:lnSpc>
                <a:spcPct val="82000"/>
              </a:lnSpc>
              <a:spcBef>
                <a:spcPts val="800"/>
              </a:spcBef>
              <a:buClr>
                <a:schemeClr val="accent1"/>
              </a:buClr>
              <a:defRPr sz="1600" b="0" i="0">
                <a:solidFill>
                  <a:schemeClr val="tx1">
                    <a:lumMod val="50000"/>
                  </a:schemeClr>
                </a:solidFill>
                <a:latin typeface="Arial Nova Light" panose="020B0304020202020204" pitchFamily="34" charset="0"/>
                <a:ea typeface="Roboto Light" panose="02000000000000000000" pitchFamily="2" charset="0"/>
              </a:defRPr>
            </a:lvl1pPr>
            <a:lvl2pPr marL="717533" indent="-258227">
              <a:lnSpc>
                <a:spcPct val="82000"/>
              </a:lnSpc>
              <a:spcBef>
                <a:spcPts val="800"/>
              </a:spcBef>
              <a:buClr>
                <a:schemeClr val="accent1"/>
              </a:buClr>
              <a:buSzPct val="60000"/>
              <a:defRPr sz="1467" b="0" i="0">
                <a:solidFill>
                  <a:schemeClr val="tx1">
                    <a:lumMod val="50000"/>
                  </a:schemeClr>
                </a:solidFill>
                <a:latin typeface="Arial Nova Light" panose="020B0304020202020204" pitchFamily="34" charset="0"/>
                <a:ea typeface="Roboto Light" panose="02000000000000000000" pitchFamily="2" charset="0"/>
              </a:defRPr>
            </a:lvl2pPr>
            <a:lvl3pPr marL="1198003" indent="-304792">
              <a:lnSpc>
                <a:spcPct val="82000"/>
              </a:lnSpc>
              <a:spcBef>
                <a:spcPts val="800"/>
              </a:spcBef>
              <a:buClr>
                <a:schemeClr val="accent1"/>
              </a:buClr>
              <a:defRPr sz="1333" b="0" i="0">
                <a:solidFill>
                  <a:schemeClr val="tx1">
                    <a:lumMod val="50000"/>
                  </a:schemeClr>
                </a:solidFill>
                <a:latin typeface="Arial Nova Light" panose="020B0304020202020204" pitchFamily="34" charset="0"/>
                <a:ea typeface="Roboto Light" panose="02000000000000000000" pitchFamily="2" charset="0"/>
              </a:defRPr>
            </a:lvl3pPr>
            <a:lvl4pPr marL="1557828" indent="-304792">
              <a:lnSpc>
                <a:spcPct val="82000"/>
              </a:lnSpc>
              <a:spcBef>
                <a:spcPts val="800"/>
              </a:spcBef>
              <a:buClr>
                <a:schemeClr val="accent1"/>
              </a:buClr>
              <a:defRPr sz="1333" b="0" i="0">
                <a:solidFill>
                  <a:schemeClr val="tx1">
                    <a:lumMod val="50000"/>
                  </a:schemeClr>
                </a:solidFill>
                <a:latin typeface="Arial Nova Light" panose="020B0304020202020204" pitchFamily="34" charset="0"/>
                <a:ea typeface="Roboto Light" panose="02000000000000000000" pitchFamily="2" charset="0"/>
              </a:defRPr>
            </a:lvl4pPr>
            <a:lvl5pPr marL="1915536" indent="-304792">
              <a:lnSpc>
                <a:spcPct val="82000"/>
              </a:lnSpc>
              <a:spcBef>
                <a:spcPts val="800"/>
              </a:spcBef>
              <a:buClr>
                <a:schemeClr val="accent1"/>
              </a:buClr>
              <a:defRPr sz="1067" b="0" i="0">
                <a:solidFill>
                  <a:schemeClr val="tx1">
                    <a:lumMod val="50000"/>
                  </a:schemeClr>
                </a:solidFill>
                <a:latin typeface="Arial Nova Light" panose="020B0304020202020204" pitchFamily="34" charset="0"/>
                <a:ea typeface="Roboto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Picture Placeholder 5">
            <a:extLst>
              <a:ext uri="{FF2B5EF4-FFF2-40B4-BE49-F238E27FC236}">
                <a16:creationId xmlns:a16="http://schemas.microsoft.com/office/drawing/2014/main" id="{898AEBDB-7A25-AFAA-D626-7E03E7B27C35}"/>
              </a:ext>
            </a:extLst>
          </p:cNvPr>
          <p:cNvSpPr>
            <a:spLocks noGrp="1"/>
          </p:cNvSpPr>
          <p:nvPr>
            <p:ph type="pic" sz="quarter" idx="15" hasCustomPrompt="1"/>
          </p:nvPr>
        </p:nvSpPr>
        <p:spPr>
          <a:xfrm>
            <a:off x="7278437" y="1512000"/>
            <a:ext cx="4913563" cy="4473261"/>
          </a:xfrm>
        </p:spPr>
        <p:txBody>
          <a:bodyPr anchor="ctr">
            <a:noAutofit/>
          </a:bodyPr>
          <a:lstStyle>
            <a:lvl1pPr marL="0" indent="0" algn="ctr">
              <a:buNone/>
              <a:defRPr sz="2133" baseline="0">
                <a:solidFill>
                  <a:schemeClr val="bg1">
                    <a:lumMod val="75000"/>
                  </a:schemeClr>
                </a:solidFill>
              </a:defRPr>
            </a:lvl1pPr>
          </a:lstStyle>
          <a:p>
            <a:r>
              <a:rPr lang="fi-FI"/>
              <a:t>Lisää tähän kuva</a:t>
            </a:r>
          </a:p>
        </p:txBody>
      </p:sp>
    </p:spTree>
    <p:extLst>
      <p:ext uri="{BB962C8B-B14F-4D97-AF65-F5344CB8AC3E}">
        <p14:creationId xmlns:p14="http://schemas.microsoft.com/office/powerpoint/2010/main" val="3743048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4E75DB2-8646-26A6-A001-847890E1FCC4}"/>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D12A0262-279E-9FCE-DA5B-AA3396F016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A39F1C36-D34C-9F40-3B5D-33C249478F1F}"/>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92B630A3-661A-85D2-785D-31473FB9A0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55C27CAF-4A71-83BD-E0FD-4287902853E2}"/>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45E76FA6-FD4B-3A25-8BC0-56A35E984690}"/>
              </a:ext>
            </a:extLst>
          </p:cNvPr>
          <p:cNvSpPr>
            <a:spLocks noGrp="1"/>
          </p:cNvSpPr>
          <p:nvPr>
            <p:ph type="dt" sz="half" idx="10"/>
          </p:nvPr>
        </p:nvSpPr>
        <p:spPr/>
        <p:txBody>
          <a:bodyPr/>
          <a:lstStyle/>
          <a:p>
            <a:fld id="{2CA643E3-C0AB-43FE-8B5F-A1E3FC48B3CD}" type="datetimeFigureOut">
              <a:rPr lang="fi-FI" smtClean="0"/>
              <a:t>18.3.2025</a:t>
            </a:fld>
            <a:endParaRPr lang="fi-FI"/>
          </a:p>
        </p:txBody>
      </p:sp>
      <p:sp>
        <p:nvSpPr>
          <p:cNvPr id="8" name="Alatunnisteen paikkamerkki 7">
            <a:extLst>
              <a:ext uri="{FF2B5EF4-FFF2-40B4-BE49-F238E27FC236}">
                <a16:creationId xmlns:a16="http://schemas.microsoft.com/office/drawing/2014/main" id="{A5184DDF-B32D-F80B-284C-820E242AA079}"/>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506445C3-5055-06FD-50E5-C78EA9F83A2D}"/>
              </a:ext>
            </a:extLst>
          </p:cNvPr>
          <p:cNvSpPr>
            <a:spLocks noGrp="1"/>
          </p:cNvSpPr>
          <p:nvPr>
            <p:ph type="sldNum" sz="quarter" idx="12"/>
          </p:nvPr>
        </p:nvSpPr>
        <p:spPr/>
        <p:txBody>
          <a:bodyPr/>
          <a:lstStyle/>
          <a:p>
            <a:fld id="{C12774C8-72D2-4B40-8CA5-0098BD311699}" type="slidenum">
              <a:rPr lang="fi-FI" smtClean="0"/>
              <a:t>‹#›</a:t>
            </a:fld>
            <a:endParaRPr lang="fi-FI"/>
          </a:p>
        </p:txBody>
      </p:sp>
    </p:spTree>
    <p:extLst>
      <p:ext uri="{BB962C8B-B14F-4D97-AF65-F5344CB8AC3E}">
        <p14:creationId xmlns:p14="http://schemas.microsoft.com/office/powerpoint/2010/main" val="2010226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2138A83-E624-8E88-745D-3C3DB47D8574}"/>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5FD9E8C6-C859-DE34-8FBB-5F37B0389A48}"/>
              </a:ext>
            </a:extLst>
          </p:cNvPr>
          <p:cNvSpPr>
            <a:spLocks noGrp="1"/>
          </p:cNvSpPr>
          <p:nvPr>
            <p:ph type="dt" sz="half" idx="10"/>
          </p:nvPr>
        </p:nvSpPr>
        <p:spPr/>
        <p:txBody>
          <a:bodyPr/>
          <a:lstStyle/>
          <a:p>
            <a:fld id="{2CA643E3-C0AB-43FE-8B5F-A1E3FC48B3CD}" type="datetimeFigureOut">
              <a:rPr lang="fi-FI" smtClean="0"/>
              <a:t>18.3.2025</a:t>
            </a:fld>
            <a:endParaRPr lang="fi-FI"/>
          </a:p>
        </p:txBody>
      </p:sp>
      <p:sp>
        <p:nvSpPr>
          <p:cNvPr id="4" name="Alatunnisteen paikkamerkki 3">
            <a:extLst>
              <a:ext uri="{FF2B5EF4-FFF2-40B4-BE49-F238E27FC236}">
                <a16:creationId xmlns:a16="http://schemas.microsoft.com/office/drawing/2014/main" id="{19464CED-092C-EE6B-DA53-BDD9E1EB3379}"/>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33F34AE4-3D48-92C4-9820-47185B7CF5A7}"/>
              </a:ext>
            </a:extLst>
          </p:cNvPr>
          <p:cNvSpPr>
            <a:spLocks noGrp="1"/>
          </p:cNvSpPr>
          <p:nvPr>
            <p:ph type="sldNum" sz="quarter" idx="12"/>
          </p:nvPr>
        </p:nvSpPr>
        <p:spPr/>
        <p:txBody>
          <a:bodyPr/>
          <a:lstStyle/>
          <a:p>
            <a:fld id="{C12774C8-72D2-4B40-8CA5-0098BD311699}" type="slidenum">
              <a:rPr lang="fi-FI" smtClean="0"/>
              <a:t>‹#›</a:t>
            </a:fld>
            <a:endParaRPr lang="fi-FI"/>
          </a:p>
        </p:txBody>
      </p:sp>
    </p:spTree>
    <p:extLst>
      <p:ext uri="{BB962C8B-B14F-4D97-AF65-F5344CB8AC3E}">
        <p14:creationId xmlns:p14="http://schemas.microsoft.com/office/powerpoint/2010/main" val="722762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E43F110F-70F6-FDB3-27E9-CD606E051044}"/>
              </a:ext>
            </a:extLst>
          </p:cNvPr>
          <p:cNvSpPr>
            <a:spLocks noGrp="1"/>
          </p:cNvSpPr>
          <p:nvPr>
            <p:ph type="dt" sz="half" idx="10"/>
          </p:nvPr>
        </p:nvSpPr>
        <p:spPr/>
        <p:txBody>
          <a:bodyPr/>
          <a:lstStyle/>
          <a:p>
            <a:fld id="{2CA643E3-C0AB-43FE-8B5F-A1E3FC48B3CD}" type="datetimeFigureOut">
              <a:rPr lang="fi-FI" smtClean="0"/>
              <a:t>18.3.2025</a:t>
            </a:fld>
            <a:endParaRPr lang="fi-FI"/>
          </a:p>
        </p:txBody>
      </p:sp>
      <p:sp>
        <p:nvSpPr>
          <p:cNvPr id="3" name="Alatunnisteen paikkamerkki 2">
            <a:extLst>
              <a:ext uri="{FF2B5EF4-FFF2-40B4-BE49-F238E27FC236}">
                <a16:creationId xmlns:a16="http://schemas.microsoft.com/office/drawing/2014/main" id="{2D35A12C-0E76-8115-A9F4-D7D248EFE7B6}"/>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ED8EF4C1-3B5D-ECF3-9EC8-C886A3487D0B}"/>
              </a:ext>
            </a:extLst>
          </p:cNvPr>
          <p:cNvSpPr>
            <a:spLocks noGrp="1"/>
          </p:cNvSpPr>
          <p:nvPr>
            <p:ph type="sldNum" sz="quarter" idx="12"/>
          </p:nvPr>
        </p:nvSpPr>
        <p:spPr/>
        <p:txBody>
          <a:bodyPr/>
          <a:lstStyle/>
          <a:p>
            <a:fld id="{C12774C8-72D2-4B40-8CA5-0098BD311699}" type="slidenum">
              <a:rPr lang="fi-FI" smtClean="0"/>
              <a:t>‹#›</a:t>
            </a:fld>
            <a:endParaRPr lang="fi-FI"/>
          </a:p>
        </p:txBody>
      </p:sp>
    </p:spTree>
    <p:extLst>
      <p:ext uri="{BB962C8B-B14F-4D97-AF65-F5344CB8AC3E}">
        <p14:creationId xmlns:p14="http://schemas.microsoft.com/office/powerpoint/2010/main" val="298913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05BB218-8F86-1AD6-D3B6-59DAD0218333}"/>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868754B4-21F8-8533-A06D-50928186F7F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01085331-2BB5-5D97-959D-E376690A7A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5DF75CE0-3DB3-AB75-44E4-E58FCD224F86}"/>
              </a:ext>
            </a:extLst>
          </p:cNvPr>
          <p:cNvSpPr>
            <a:spLocks noGrp="1"/>
          </p:cNvSpPr>
          <p:nvPr>
            <p:ph type="dt" sz="half" idx="10"/>
          </p:nvPr>
        </p:nvSpPr>
        <p:spPr/>
        <p:txBody>
          <a:bodyPr/>
          <a:lstStyle/>
          <a:p>
            <a:fld id="{2CA643E3-C0AB-43FE-8B5F-A1E3FC48B3CD}" type="datetimeFigureOut">
              <a:rPr lang="fi-FI" smtClean="0"/>
              <a:t>18.3.2025</a:t>
            </a:fld>
            <a:endParaRPr lang="fi-FI"/>
          </a:p>
        </p:txBody>
      </p:sp>
      <p:sp>
        <p:nvSpPr>
          <p:cNvPr id="6" name="Alatunnisteen paikkamerkki 5">
            <a:extLst>
              <a:ext uri="{FF2B5EF4-FFF2-40B4-BE49-F238E27FC236}">
                <a16:creationId xmlns:a16="http://schemas.microsoft.com/office/drawing/2014/main" id="{CE3FC04B-88C7-2CFD-124E-3A10D02E5CDC}"/>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A4DEDA7B-94B6-AB25-0E33-B0781717A1EB}"/>
              </a:ext>
            </a:extLst>
          </p:cNvPr>
          <p:cNvSpPr>
            <a:spLocks noGrp="1"/>
          </p:cNvSpPr>
          <p:nvPr>
            <p:ph type="sldNum" sz="quarter" idx="12"/>
          </p:nvPr>
        </p:nvSpPr>
        <p:spPr/>
        <p:txBody>
          <a:bodyPr/>
          <a:lstStyle/>
          <a:p>
            <a:fld id="{C12774C8-72D2-4B40-8CA5-0098BD311699}" type="slidenum">
              <a:rPr lang="fi-FI" smtClean="0"/>
              <a:t>‹#›</a:t>
            </a:fld>
            <a:endParaRPr lang="fi-FI"/>
          </a:p>
        </p:txBody>
      </p:sp>
    </p:spTree>
    <p:extLst>
      <p:ext uri="{BB962C8B-B14F-4D97-AF65-F5344CB8AC3E}">
        <p14:creationId xmlns:p14="http://schemas.microsoft.com/office/powerpoint/2010/main" val="2454549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97BBFC8-C98D-CD06-D0E5-684AE5C95B3C}"/>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AA9F1D06-4F22-4947-4493-BB6740E819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EC27E4DF-146B-EC0A-70E9-A02F3676D4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6DB4CF76-FE54-67FE-4E64-7634435A0A6C}"/>
              </a:ext>
            </a:extLst>
          </p:cNvPr>
          <p:cNvSpPr>
            <a:spLocks noGrp="1"/>
          </p:cNvSpPr>
          <p:nvPr>
            <p:ph type="dt" sz="half" idx="10"/>
          </p:nvPr>
        </p:nvSpPr>
        <p:spPr/>
        <p:txBody>
          <a:bodyPr/>
          <a:lstStyle/>
          <a:p>
            <a:fld id="{2CA643E3-C0AB-43FE-8B5F-A1E3FC48B3CD}" type="datetimeFigureOut">
              <a:rPr lang="fi-FI" smtClean="0"/>
              <a:t>18.3.2025</a:t>
            </a:fld>
            <a:endParaRPr lang="fi-FI"/>
          </a:p>
        </p:txBody>
      </p:sp>
      <p:sp>
        <p:nvSpPr>
          <p:cNvPr id="6" name="Alatunnisteen paikkamerkki 5">
            <a:extLst>
              <a:ext uri="{FF2B5EF4-FFF2-40B4-BE49-F238E27FC236}">
                <a16:creationId xmlns:a16="http://schemas.microsoft.com/office/drawing/2014/main" id="{93525850-3507-30E9-BA2F-D7419B626E6D}"/>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AF4A3258-D764-D2EE-1E1C-6FBB089309AA}"/>
              </a:ext>
            </a:extLst>
          </p:cNvPr>
          <p:cNvSpPr>
            <a:spLocks noGrp="1"/>
          </p:cNvSpPr>
          <p:nvPr>
            <p:ph type="sldNum" sz="quarter" idx="12"/>
          </p:nvPr>
        </p:nvSpPr>
        <p:spPr/>
        <p:txBody>
          <a:bodyPr/>
          <a:lstStyle/>
          <a:p>
            <a:fld id="{C12774C8-72D2-4B40-8CA5-0098BD311699}" type="slidenum">
              <a:rPr lang="fi-FI" smtClean="0"/>
              <a:t>‹#›</a:t>
            </a:fld>
            <a:endParaRPr lang="fi-FI"/>
          </a:p>
        </p:txBody>
      </p:sp>
    </p:spTree>
    <p:extLst>
      <p:ext uri="{BB962C8B-B14F-4D97-AF65-F5344CB8AC3E}">
        <p14:creationId xmlns:p14="http://schemas.microsoft.com/office/powerpoint/2010/main" val="32773949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theme" Target="../theme/theme2.xml"/><Relationship Id="rId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26" Type="http://schemas.openxmlformats.org/officeDocument/2006/relationships/slideLayout" Target="../slideLayouts/slideLayout43.xml"/><Relationship Id="rId3" Type="http://schemas.openxmlformats.org/officeDocument/2006/relationships/slideLayout" Target="../slideLayouts/slideLayout20.xml"/><Relationship Id="rId21" Type="http://schemas.openxmlformats.org/officeDocument/2006/relationships/slideLayout" Target="../slideLayouts/slideLayout38.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5" Type="http://schemas.openxmlformats.org/officeDocument/2006/relationships/slideLayout" Target="../slideLayouts/slideLayout42.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slideLayout" Target="../slideLayouts/slideLayout37.xml"/><Relationship Id="rId29" Type="http://schemas.openxmlformats.org/officeDocument/2006/relationships/slideLayout" Target="../slideLayouts/slideLayout46.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24" Type="http://schemas.openxmlformats.org/officeDocument/2006/relationships/slideLayout" Target="../slideLayouts/slideLayout41.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23" Type="http://schemas.openxmlformats.org/officeDocument/2006/relationships/slideLayout" Target="../slideLayouts/slideLayout40.xml"/><Relationship Id="rId28" Type="http://schemas.openxmlformats.org/officeDocument/2006/relationships/slideLayout" Target="../slideLayouts/slideLayout45.xml"/><Relationship Id="rId10" Type="http://schemas.openxmlformats.org/officeDocument/2006/relationships/slideLayout" Target="../slideLayouts/slideLayout27.xml"/><Relationship Id="rId19" Type="http://schemas.openxmlformats.org/officeDocument/2006/relationships/slideLayout" Target="../slideLayouts/slideLayout36.xml"/><Relationship Id="rId31" Type="http://schemas.openxmlformats.org/officeDocument/2006/relationships/theme" Target="../theme/theme3.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slideLayout" Target="../slideLayouts/slideLayout39.xml"/><Relationship Id="rId27" Type="http://schemas.openxmlformats.org/officeDocument/2006/relationships/slideLayout" Target="../slideLayouts/slideLayout44.xml"/><Relationship Id="rId30"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D3DB5CFC-FD06-CC81-79B8-D6D017EDEE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690460C4-EBD6-5688-D3B0-427E73DA82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4C3974BA-5B1E-A436-D953-C1C05E2217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CA643E3-C0AB-43FE-8B5F-A1E3FC48B3CD}" type="datetimeFigureOut">
              <a:rPr lang="fi-FI" smtClean="0"/>
              <a:t>18.3.2025</a:t>
            </a:fld>
            <a:endParaRPr lang="fi-FI"/>
          </a:p>
        </p:txBody>
      </p:sp>
      <p:sp>
        <p:nvSpPr>
          <p:cNvPr id="5" name="Alatunnisteen paikkamerkki 4">
            <a:extLst>
              <a:ext uri="{FF2B5EF4-FFF2-40B4-BE49-F238E27FC236}">
                <a16:creationId xmlns:a16="http://schemas.microsoft.com/office/drawing/2014/main" id="{82DFF02D-90BF-BE25-E163-7A5475443D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i-FI"/>
          </a:p>
        </p:txBody>
      </p:sp>
      <p:sp>
        <p:nvSpPr>
          <p:cNvPr id="6" name="Dian numeron paikkamerkki 5">
            <a:extLst>
              <a:ext uri="{FF2B5EF4-FFF2-40B4-BE49-F238E27FC236}">
                <a16:creationId xmlns:a16="http://schemas.microsoft.com/office/drawing/2014/main" id="{BF176938-8D30-CAFB-91C5-EFA15606D24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12774C8-72D2-4B40-8CA5-0098BD311699}" type="slidenum">
              <a:rPr lang="fi-FI" smtClean="0"/>
              <a:t>‹#›</a:t>
            </a:fld>
            <a:endParaRPr lang="fi-FI"/>
          </a:p>
        </p:txBody>
      </p:sp>
    </p:spTree>
    <p:extLst>
      <p:ext uri="{BB962C8B-B14F-4D97-AF65-F5344CB8AC3E}">
        <p14:creationId xmlns:p14="http://schemas.microsoft.com/office/powerpoint/2010/main" val="35141165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6" r:id="rId12"/>
    <p:sldLayoutId id="2147483667"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1246FFC8-8768-B546-961B-BF345B7FD7B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0CA0F64B-E3F8-AD4F-843D-E860D8B6D4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a:extLst>
              <a:ext uri="{FF2B5EF4-FFF2-40B4-BE49-F238E27FC236}">
                <a16:creationId xmlns:a16="http://schemas.microsoft.com/office/drawing/2014/main" id="{080CC69C-9DE9-0648-803F-0FB2BEADE39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71C12F-8F22-FD43-A8AB-EFC3B41BAE20}" type="datetimeFigureOut">
              <a:rPr lang="fi-FI" smtClean="0"/>
              <a:t>18.3.2025</a:t>
            </a:fld>
            <a:endParaRPr lang="fi-FI"/>
          </a:p>
        </p:txBody>
      </p:sp>
      <p:sp>
        <p:nvSpPr>
          <p:cNvPr id="5" name="Alatunnisteen paikkamerkki 4">
            <a:extLst>
              <a:ext uri="{FF2B5EF4-FFF2-40B4-BE49-F238E27FC236}">
                <a16:creationId xmlns:a16="http://schemas.microsoft.com/office/drawing/2014/main" id="{CD9C6FD9-F413-034C-B3E4-512322F253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8CEF138D-2D88-8A43-8D72-B680755258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B98717-ADE9-624E-A7FD-5E7C9F567C99}" type="slidenum">
              <a:rPr lang="fi-FI" smtClean="0"/>
              <a:t>‹#›</a:t>
            </a:fld>
            <a:endParaRPr lang="fi-FI"/>
          </a:p>
        </p:txBody>
      </p:sp>
    </p:spTree>
    <p:extLst>
      <p:ext uri="{BB962C8B-B14F-4D97-AF65-F5344CB8AC3E}">
        <p14:creationId xmlns:p14="http://schemas.microsoft.com/office/powerpoint/2010/main" val="94502111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479376" y="299195"/>
            <a:ext cx="11161240" cy="1080120"/>
          </a:xfrm>
          <a:prstGeom prst="rect">
            <a:avLst/>
          </a:prstGeom>
        </p:spPr>
        <p:txBody>
          <a:bodyPr vert="horz" lIns="91440" tIns="45720" rIns="91440" bIns="45720" rtlCol="0" anchor="ctr">
            <a:normAutofit/>
          </a:bodyPr>
          <a:lstStyle/>
          <a:p>
            <a:r>
              <a:rPr lang="fi-FI"/>
              <a:t>Lisää otsikko</a:t>
            </a:r>
          </a:p>
        </p:txBody>
      </p:sp>
      <p:sp>
        <p:nvSpPr>
          <p:cNvPr id="4" name="Alatunnisteen paikkamerkki 3">
            <a:extLst>
              <a:ext uri="{FF2B5EF4-FFF2-40B4-BE49-F238E27FC236}">
                <a16:creationId xmlns:a16="http://schemas.microsoft.com/office/drawing/2014/main" id="{2F5C381D-6702-2D6E-7D19-8A1EC9164ECE}"/>
              </a:ext>
              <a:ext uri="{C183D7F6-B498-43B3-948B-1728B52AA6E4}">
                <adec:decorative xmlns:adec="http://schemas.microsoft.com/office/drawing/2017/decorative" val="1"/>
              </a:ext>
            </a:extLst>
          </p:cNvPr>
          <p:cNvSpPr>
            <a:spLocks noGrp="1"/>
          </p:cNvSpPr>
          <p:nvPr>
            <p:ph type="ftr" sz="quarter" idx="3"/>
          </p:nvPr>
        </p:nvSpPr>
        <p:spPr>
          <a:xfrm>
            <a:off x="3359696" y="6448251"/>
            <a:ext cx="5472608" cy="282577"/>
          </a:xfrm>
          <a:prstGeom prst="rect">
            <a:avLst/>
          </a:prstGeom>
        </p:spPr>
        <p:txBody>
          <a:bodyPr vert="horz" lIns="91440" tIns="45720" rIns="91440" bIns="45720" rtlCol="0" anchor="ctr"/>
          <a:lstStyle>
            <a:lvl1pPr algn="ctr">
              <a:defRPr sz="1050" b="1">
                <a:solidFill>
                  <a:schemeClr val="accent1"/>
                </a:solidFill>
                <a:latin typeface="Titillium Web" panose="00000300000000000000" pitchFamily="2" charset="0"/>
              </a:defRPr>
            </a:lvl1pPr>
          </a:lstStyle>
          <a:p>
            <a:r>
              <a:rPr lang="fi-FI">
                <a:solidFill>
                  <a:schemeClr val="accent2"/>
                </a:solidFill>
              </a:rPr>
              <a:t>Uudenmaan liitto </a:t>
            </a:r>
            <a:r>
              <a:rPr lang="fi-FI"/>
              <a:t>| </a:t>
            </a:r>
            <a:r>
              <a:rPr lang="fi-FI" err="1">
                <a:solidFill>
                  <a:schemeClr val="accent2"/>
                </a:solidFill>
              </a:rPr>
              <a:t>Nylands</a:t>
            </a:r>
            <a:r>
              <a:rPr lang="fi-FI">
                <a:solidFill>
                  <a:schemeClr val="accent2"/>
                </a:solidFill>
              </a:rPr>
              <a:t> </a:t>
            </a:r>
            <a:r>
              <a:rPr lang="fi-FI" err="1">
                <a:solidFill>
                  <a:schemeClr val="accent2"/>
                </a:solidFill>
              </a:rPr>
              <a:t>förbund</a:t>
            </a:r>
            <a:r>
              <a:rPr lang="fi-FI">
                <a:solidFill>
                  <a:schemeClr val="accent2"/>
                </a:solidFill>
              </a:rPr>
              <a:t> </a:t>
            </a:r>
            <a:r>
              <a:rPr lang="fi-FI"/>
              <a:t>| </a:t>
            </a:r>
            <a:r>
              <a:rPr lang="fi-FI">
                <a:solidFill>
                  <a:schemeClr val="accent2"/>
                </a:solidFill>
              </a:rPr>
              <a:t>Helsinki-Uusimaa </a:t>
            </a:r>
            <a:r>
              <a:rPr lang="fi-FI" err="1">
                <a:solidFill>
                  <a:schemeClr val="accent2"/>
                </a:solidFill>
              </a:rPr>
              <a:t>Regional</a:t>
            </a:r>
            <a:r>
              <a:rPr lang="fi-FI">
                <a:solidFill>
                  <a:schemeClr val="accent2"/>
                </a:solidFill>
              </a:rPr>
              <a:t> </a:t>
            </a:r>
            <a:r>
              <a:rPr lang="fi-FI" err="1">
                <a:solidFill>
                  <a:schemeClr val="accent2"/>
                </a:solidFill>
              </a:rPr>
              <a:t>Council</a:t>
            </a:r>
            <a:endParaRPr lang="fi-FI">
              <a:solidFill>
                <a:schemeClr val="accent2"/>
              </a:solidFill>
            </a:endParaRPr>
          </a:p>
        </p:txBody>
      </p:sp>
      <p:sp>
        <p:nvSpPr>
          <p:cNvPr id="5" name="Dian numeron paikkamerkki 4">
            <a:extLst>
              <a:ext uri="{FF2B5EF4-FFF2-40B4-BE49-F238E27FC236}">
                <a16:creationId xmlns:a16="http://schemas.microsoft.com/office/drawing/2014/main" id="{AB4EECB2-66BA-079B-47DA-25C377610443}"/>
              </a:ext>
              <a:ext uri="{C183D7F6-B498-43B3-948B-1728B52AA6E4}">
                <adec:decorative xmlns:adec="http://schemas.microsoft.com/office/drawing/2017/decorative" val="1"/>
              </a:ext>
            </a:extLst>
          </p:cNvPr>
          <p:cNvSpPr>
            <a:spLocks noGrp="1"/>
          </p:cNvSpPr>
          <p:nvPr>
            <p:ph type="sldNum" sz="quarter" idx="4"/>
          </p:nvPr>
        </p:nvSpPr>
        <p:spPr>
          <a:xfrm>
            <a:off x="10704512" y="6448251"/>
            <a:ext cx="1159024" cy="365125"/>
          </a:xfrm>
          <a:prstGeom prst="rect">
            <a:avLst/>
          </a:prstGeom>
        </p:spPr>
        <p:txBody>
          <a:bodyPr vert="horz" lIns="91440" tIns="45720" rIns="91440" bIns="45720" rtlCol="0" anchor="ctr"/>
          <a:lstStyle>
            <a:lvl1pPr algn="r">
              <a:defRPr sz="1050">
                <a:solidFill>
                  <a:schemeClr val="tx1">
                    <a:tint val="75000"/>
                  </a:schemeClr>
                </a:solidFill>
                <a:latin typeface="Source Sans Pro" panose="020B0503030403020204" pitchFamily="34" charset="0"/>
                <a:ea typeface="Source Sans Pro" panose="020B0503030403020204" pitchFamily="34" charset="0"/>
              </a:defRPr>
            </a:lvl1pPr>
          </a:lstStyle>
          <a:p>
            <a:fld id="{A807F21D-6A63-4E75-89AA-A3F521749085}" type="slidenum">
              <a:rPr lang="fi-FI" smtClean="0"/>
              <a:pPr/>
              <a:t>‹#›</a:t>
            </a:fld>
            <a:endParaRPr lang="fi-FI"/>
          </a:p>
        </p:txBody>
      </p:sp>
      <p:sp>
        <p:nvSpPr>
          <p:cNvPr id="8" name="Tekstin paikkamerkki 7">
            <a:extLst>
              <a:ext uri="{FF2B5EF4-FFF2-40B4-BE49-F238E27FC236}">
                <a16:creationId xmlns:a16="http://schemas.microsoft.com/office/drawing/2014/main" id="{884D4D8D-45A5-E74C-2E65-9F8E1F23935F}"/>
              </a:ext>
            </a:extLst>
          </p:cNvPr>
          <p:cNvSpPr>
            <a:spLocks noGrp="1"/>
          </p:cNvSpPr>
          <p:nvPr>
            <p:ph type="body" idx="1"/>
          </p:nvPr>
        </p:nvSpPr>
        <p:spPr>
          <a:xfrm>
            <a:off x="551384" y="1556792"/>
            <a:ext cx="11089232" cy="4536504"/>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4"/>
            <a:endParaRPr lang="fi-FI"/>
          </a:p>
        </p:txBody>
      </p:sp>
    </p:spTree>
    <p:extLst>
      <p:ext uri="{BB962C8B-B14F-4D97-AF65-F5344CB8AC3E}">
        <p14:creationId xmlns:p14="http://schemas.microsoft.com/office/powerpoint/2010/main" val="3830960230"/>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 id="2147483686" r:id="rId18"/>
    <p:sldLayoutId id="2147483687" r:id="rId19"/>
    <p:sldLayoutId id="2147483688" r:id="rId20"/>
    <p:sldLayoutId id="2147483689" r:id="rId21"/>
    <p:sldLayoutId id="2147483690" r:id="rId22"/>
    <p:sldLayoutId id="2147483691" r:id="rId23"/>
    <p:sldLayoutId id="2147483692" r:id="rId24"/>
    <p:sldLayoutId id="2147483693" r:id="rId25"/>
    <p:sldLayoutId id="2147483694" r:id="rId26"/>
    <p:sldLayoutId id="2147483695" r:id="rId27"/>
    <p:sldLayoutId id="2147483696" r:id="rId28"/>
    <p:sldLayoutId id="2147483697" r:id="rId29"/>
    <p:sldLayoutId id="2147483698" r:id="rId30"/>
  </p:sldLayoutIdLst>
  <p:hf hdr="0" dt="0"/>
  <p:txStyles>
    <p:titleStyle>
      <a:lvl1pPr algn="l" defTabSz="914400" rtl="0" eaLnBrk="1" latinLnBrk="0" hangingPunct="1">
        <a:spcBef>
          <a:spcPct val="0"/>
        </a:spcBef>
        <a:buNone/>
        <a:defRPr sz="3600" b="1" kern="1200">
          <a:solidFill>
            <a:schemeClr val="tx1"/>
          </a:solidFill>
          <a:latin typeface="Titillium Web" panose="00000300000000000000" pitchFamily="2" charset="0"/>
          <a:ea typeface="+mj-ea"/>
          <a:cs typeface="+mj-cs"/>
        </a:defRPr>
      </a:lvl1pPr>
    </p:titleStyle>
    <p:bodyStyle>
      <a:lvl1pPr marL="342900" indent="-342900" algn="l" defTabSz="914400" rtl="0" eaLnBrk="1" latinLnBrk="0" hangingPunct="1">
        <a:spcBef>
          <a:spcPts val="600"/>
        </a:spcBef>
        <a:spcAft>
          <a:spcPts val="600"/>
        </a:spcAft>
        <a:buClr>
          <a:srgbClr val="F49915"/>
        </a:buClr>
        <a:buFont typeface="Arial" panose="020B0604020202020204" pitchFamily="34" charset="0"/>
        <a:buChar char="•"/>
        <a:defRPr sz="2200" kern="1200" baseline="0">
          <a:solidFill>
            <a:schemeClr val="tx2"/>
          </a:solidFill>
          <a:latin typeface="+mn-lt"/>
          <a:ea typeface="+mn-ea"/>
          <a:cs typeface="Arial" pitchFamily="34" charset="0"/>
        </a:defRPr>
      </a:lvl1pPr>
      <a:lvl2pPr marL="666900" indent="-342900" algn="l" defTabSz="914400" rtl="0" eaLnBrk="1" latinLnBrk="0" hangingPunct="1">
        <a:spcBef>
          <a:spcPts val="0"/>
        </a:spcBef>
        <a:spcAft>
          <a:spcPts val="600"/>
        </a:spcAft>
        <a:buClr>
          <a:srgbClr val="F49915"/>
        </a:buClr>
        <a:buFont typeface="Arial" panose="020B0604020202020204" pitchFamily="34" charset="0"/>
        <a:buChar char="•"/>
        <a:defRPr sz="2200" kern="1200">
          <a:solidFill>
            <a:schemeClr val="tx2"/>
          </a:solidFill>
          <a:latin typeface="+mn-lt"/>
          <a:ea typeface="+mn-ea"/>
          <a:cs typeface="Arial" pitchFamily="34" charset="0"/>
        </a:defRPr>
      </a:lvl2pPr>
      <a:lvl3pPr marL="1116000" indent="-216000" algn="l" defTabSz="914400" rtl="0" eaLnBrk="1" latinLnBrk="0" hangingPunct="1">
        <a:spcBef>
          <a:spcPts val="0"/>
        </a:spcBef>
        <a:spcAft>
          <a:spcPts val="600"/>
        </a:spcAft>
        <a:buClr>
          <a:srgbClr val="F49915"/>
        </a:buClr>
        <a:buFont typeface="Arial" panose="020B0604020202020204" pitchFamily="34" charset="0"/>
        <a:buChar char="•"/>
        <a:defRPr sz="2200" b="0" i="0" kern="1200" baseline="0">
          <a:solidFill>
            <a:schemeClr val="tx2"/>
          </a:solidFill>
          <a:latin typeface="+mn-lt"/>
          <a:ea typeface="+mn-ea"/>
          <a:cs typeface="Arial" pitchFamily="34" charset="0"/>
        </a:defRPr>
      </a:lvl3pPr>
      <a:lvl4pPr marL="1116000" indent="-216000" algn="l" defTabSz="914400" rtl="0" eaLnBrk="1" latinLnBrk="0" hangingPunct="1">
        <a:spcBef>
          <a:spcPts val="400"/>
        </a:spcBef>
        <a:spcAft>
          <a:spcPts val="600"/>
        </a:spcAft>
        <a:buClr>
          <a:srgbClr val="F49915"/>
        </a:buClr>
        <a:buFont typeface="Arial" panose="020B0604020202020204" pitchFamily="34" charset="0"/>
        <a:buChar char="•"/>
        <a:defRPr sz="2200" kern="1200">
          <a:solidFill>
            <a:schemeClr val="tx2"/>
          </a:solidFill>
          <a:latin typeface="+mn-lt"/>
          <a:ea typeface="+mn-ea"/>
          <a:cs typeface="Arial" pitchFamily="34" charset="0"/>
        </a:defRPr>
      </a:lvl4pPr>
      <a:lvl5pPr marL="1116000" indent="-216000" algn="l" defTabSz="914400" rtl="0" eaLnBrk="1" latinLnBrk="0" hangingPunct="1">
        <a:spcBef>
          <a:spcPct val="20000"/>
        </a:spcBef>
        <a:buClr>
          <a:srgbClr val="F49915"/>
        </a:buClr>
        <a:buFont typeface="Arial" panose="020B0604020202020204" pitchFamily="34" charset="0"/>
        <a:buChar char="•"/>
        <a:defRPr sz="22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hyperlink" Target="https://www.pohjois-pohjanmaa.fi/kehittaminen/ennakointi-ja-tilastotieto/nelja-skenaariota-vuoteen-2050/" TargetMode="External"/><Relationship Id="rId2" Type="http://schemas.openxmlformats.org/officeDocument/2006/relationships/notesSlide" Target="../notesSlides/notesSlide9.xml"/><Relationship Id="rId1" Type="http://schemas.openxmlformats.org/officeDocument/2006/relationships/slideLayout" Target="../slideLayouts/slideLayout15.xml"/><Relationship Id="rId5" Type="http://schemas.openxmlformats.org/officeDocument/2006/relationships/image" Target="../media/image42.png"/><Relationship Id="rId4" Type="http://schemas.openxmlformats.org/officeDocument/2006/relationships/hyperlink" Target="https://www.pohjois-pohjanmaa.fi/kehittaminen/ennakointi-ja-tilastotieto/nelja-skenaariota-vuoteen-2050/skenaariotyon-aineistot/" TargetMode="External"/></Relationships>
</file>

<file path=ppt/slides/_rels/slide12.xml.rels><?xml version="1.0" encoding="UTF-8" standalone="yes"?>
<Relationships xmlns="http://schemas.openxmlformats.org/package/2006/relationships"><Relationship Id="rId2" Type="http://schemas.openxmlformats.org/officeDocument/2006/relationships/hyperlink" Target="mailto:mikko.vaisanen@pohjois-pohjanmaa.fi" TargetMode="Externa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sv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30.sv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s>
</file>

<file path=ppt/slides/_rels/slide7.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31.png"/><Relationship Id="rId7" Type="http://schemas.openxmlformats.org/officeDocument/2006/relationships/image" Target="../media/image33.png"/><Relationship Id="rId12" Type="http://schemas.openxmlformats.org/officeDocument/2006/relationships/image" Target="../media/image38.sv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30.svg"/><Relationship Id="rId11" Type="http://schemas.openxmlformats.org/officeDocument/2006/relationships/image" Target="../media/image37.png"/><Relationship Id="rId5" Type="http://schemas.openxmlformats.org/officeDocument/2006/relationships/image" Target="../media/image29.png"/><Relationship Id="rId10" Type="http://schemas.openxmlformats.org/officeDocument/2006/relationships/image" Target="../media/image36.svg"/><Relationship Id="rId4" Type="http://schemas.openxmlformats.org/officeDocument/2006/relationships/image" Target="../media/image32.svg"/><Relationship Id="rId9" Type="http://schemas.openxmlformats.org/officeDocument/2006/relationships/image" Target="../media/image35.png"/></Relationships>
</file>

<file path=ppt/slides/_rels/slide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31.png"/><Relationship Id="rId7" Type="http://schemas.openxmlformats.org/officeDocument/2006/relationships/image" Target="../media/image30.svg"/><Relationship Id="rId2" Type="http://schemas.openxmlformats.org/officeDocument/2006/relationships/notesSlide" Target="../notesSlides/notesSlide7.xml"/><Relationship Id="rId1" Type="http://schemas.openxmlformats.org/officeDocument/2006/relationships/slideLayout" Target="../slideLayouts/slideLayout34.xml"/><Relationship Id="rId6" Type="http://schemas.openxmlformats.org/officeDocument/2006/relationships/image" Target="../media/image29.png"/><Relationship Id="rId11" Type="http://schemas.openxmlformats.org/officeDocument/2006/relationships/image" Target="../media/image36.svg"/><Relationship Id="rId5" Type="http://schemas.openxmlformats.org/officeDocument/2006/relationships/image" Target="../media/image39.png"/><Relationship Id="rId10" Type="http://schemas.openxmlformats.org/officeDocument/2006/relationships/image" Target="../media/image35.png"/><Relationship Id="rId4" Type="http://schemas.openxmlformats.org/officeDocument/2006/relationships/image" Target="../media/image32.svg"/><Relationship Id="rId9" Type="http://schemas.openxmlformats.org/officeDocument/2006/relationships/image" Target="../media/image34.svg"/></Relationships>
</file>

<file path=ppt/slides/_rels/slide9.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31.png"/><Relationship Id="rId7" Type="http://schemas.openxmlformats.org/officeDocument/2006/relationships/image" Target="../media/image33.png"/><Relationship Id="rId12" Type="http://schemas.openxmlformats.org/officeDocument/2006/relationships/image" Target="../media/image41.sv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30.svg"/><Relationship Id="rId11" Type="http://schemas.openxmlformats.org/officeDocument/2006/relationships/image" Target="../media/image40.png"/><Relationship Id="rId5" Type="http://schemas.openxmlformats.org/officeDocument/2006/relationships/image" Target="../media/image29.png"/><Relationship Id="rId10" Type="http://schemas.openxmlformats.org/officeDocument/2006/relationships/image" Target="../media/image36.svg"/><Relationship Id="rId4" Type="http://schemas.openxmlformats.org/officeDocument/2006/relationships/image" Target="../media/image32.svg"/><Relationship Id="rId9"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28CA55C-F832-0E4B-AF08-6595F2EAC4BF}"/>
              </a:ext>
            </a:extLst>
          </p:cNvPr>
          <p:cNvSpPr>
            <a:spLocks noGrp="1"/>
          </p:cNvSpPr>
          <p:nvPr>
            <p:ph type="ctrTitle"/>
          </p:nvPr>
        </p:nvSpPr>
        <p:spPr>
          <a:xfrm>
            <a:off x="250129" y="340428"/>
            <a:ext cx="10484676" cy="2341223"/>
          </a:xfrm>
        </p:spPr>
        <p:txBody>
          <a:bodyPr>
            <a:normAutofit fontScale="90000"/>
          </a:bodyPr>
          <a:lstStyle/>
          <a:p>
            <a:r>
              <a:rPr lang="fi-FI" sz="4800" dirty="0"/>
              <a:t>Pohjois-Pohjanmaan</a:t>
            </a:r>
            <a:r>
              <a:rPr lang="fi-FI" sz="4800" dirty="0">
                <a:solidFill>
                  <a:schemeClr val="tx2"/>
                </a:solidFill>
              </a:rPr>
              <a:t> </a:t>
            </a:r>
            <a:r>
              <a:rPr lang="fi-FI" sz="4800" dirty="0"/>
              <a:t>ja Uudenmaan yhteinen skenaariotyö vuoteen 2050</a:t>
            </a:r>
            <a:br>
              <a:rPr lang="fi-FI" sz="4800" dirty="0">
                <a:solidFill>
                  <a:schemeClr val="tx2"/>
                </a:solidFill>
              </a:rPr>
            </a:br>
            <a:br>
              <a:rPr lang="fi-FI" sz="4800" dirty="0">
                <a:solidFill>
                  <a:schemeClr val="tx2"/>
                </a:solidFill>
              </a:rPr>
            </a:br>
            <a:endParaRPr lang="fi-FI" sz="3200" dirty="0">
              <a:solidFill>
                <a:schemeClr val="tx2"/>
              </a:solidFill>
            </a:endParaRPr>
          </a:p>
        </p:txBody>
      </p:sp>
    </p:spTree>
    <p:extLst>
      <p:ext uri="{BB962C8B-B14F-4D97-AF65-F5344CB8AC3E}">
        <p14:creationId xmlns:p14="http://schemas.microsoft.com/office/powerpoint/2010/main" val="14535710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EDC769-7CD8-F4F5-2634-E13B66EAAA11}"/>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817FFDEF-6221-8D77-5E24-6A0CD11205DD}"/>
              </a:ext>
            </a:extLst>
          </p:cNvPr>
          <p:cNvSpPr>
            <a:spLocks noGrp="1"/>
          </p:cNvSpPr>
          <p:nvPr>
            <p:ph type="title"/>
          </p:nvPr>
        </p:nvSpPr>
        <p:spPr/>
        <p:txBody>
          <a:bodyPr>
            <a:normAutofit fontScale="90000"/>
          </a:bodyPr>
          <a:lstStyle/>
          <a:p>
            <a:r>
              <a:rPr lang="fi-FI"/>
              <a:t>Johtopäätökset: Mihin tulisi ainakin panostaa, jotta </a:t>
            </a:r>
            <a:br>
              <a:rPr lang="fi-FI"/>
            </a:br>
            <a:r>
              <a:rPr lang="fi-FI"/>
              <a:t>Pohjois-Pohjanmaa menestyy tulevaisuudessa?</a:t>
            </a:r>
          </a:p>
        </p:txBody>
      </p:sp>
      <p:sp>
        <p:nvSpPr>
          <p:cNvPr id="3" name="Alatunnisteen paikkamerkki 2">
            <a:extLst>
              <a:ext uri="{FF2B5EF4-FFF2-40B4-BE49-F238E27FC236}">
                <a16:creationId xmlns:a16="http://schemas.microsoft.com/office/drawing/2014/main" id="{4ECD9037-0289-864E-4A3C-EAC2390894D7}"/>
              </a:ext>
            </a:extLst>
          </p:cNvPr>
          <p:cNvSpPr>
            <a:spLocks noGrp="1"/>
          </p:cNvSpPr>
          <p:nvPr>
            <p:ph type="ftr" sz="quarter" idx="10"/>
          </p:nvPr>
        </p:nvSpPr>
        <p:spPr/>
        <p:txBody>
          <a:bodyPr/>
          <a:lstStyle/>
          <a:p>
            <a:r>
              <a:rPr lang="fi-FI">
                <a:solidFill>
                  <a:schemeClr val="accent2"/>
                </a:solidFill>
              </a:rPr>
              <a:t>Uudenmaan liitto </a:t>
            </a:r>
            <a:r>
              <a:rPr lang="fi-FI"/>
              <a:t>| </a:t>
            </a:r>
            <a:r>
              <a:rPr lang="fi-FI">
                <a:solidFill>
                  <a:schemeClr val="accent2"/>
                </a:solidFill>
              </a:rPr>
              <a:t>Nylands förbund </a:t>
            </a:r>
            <a:r>
              <a:rPr lang="fi-FI"/>
              <a:t>| </a:t>
            </a:r>
            <a:r>
              <a:rPr lang="fi-FI">
                <a:solidFill>
                  <a:schemeClr val="accent2"/>
                </a:solidFill>
              </a:rPr>
              <a:t>Helsinki-Uusimaa Regional Council</a:t>
            </a:r>
          </a:p>
        </p:txBody>
      </p:sp>
      <p:sp>
        <p:nvSpPr>
          <p:cNvPr id="4" name="Dian numeron paikkamerkki 3">
            <a:extLst>
              <a:ext uri="{FF2B5EF4-FFF2-40B4-BE49-F238E27FC236}">
                <a16:creationId xmlns:a16="http://schemas.microsoft.com/office/drawing/2014/main" id="{A297068E-EB3D-0633-C022-0C16C9E21583}"/>
              </a:ext>
            </a:extLst>
          </p:cNvPr>
          <p:cNvSpPr>
            <a:spLocks noGrp="1"/>
          </p:cNvSpPr>
          <p:nvPr>
            <p:ph type="sldNum" sz="quarter" idx="11"/>
          </p:nvPr>
        </p:nvSpPr>
        <p:spPr/>
        <p:txBody>
          <a:bodyPr/>
          <a:lstStyle/>
          <a:p>
            <a:fld id="{A807F21D-6A63-4E75-89AA-A3F521749085}" type="slidenum">
              <a:rPr lang="fi-FI" smtClean="0"/>
              <a:pPr/>
              <a:t>10</a:t>
            </a:fld>
            <a:endParaRPr lang="fi-FI"/>
          </a:p>
        </p:txBody>
      </p:sp>
      <p:graphicFrame>
        <p:nvGraphicFramePr>
          <p:cNvPr id="5" name="Taulukko 4">
            <a:extLst>
              <a:ext uri="{FF2B5EF4-FFF2-40B4-BE49-F238E27FC236}">
                <a16:creationId xmlns:a16="http://schemas.microsoft.com/office/drawing/2014/main" id="{1E6B0567-B66E-8E95-A51C-6EF695E0282F}"/>
              </a:ext>
            </a:extLst>
          </p:cNvPr>
          <p:cNvGraphicFramePr>
            <a:graphicFrameLocks noGrp="1"/>
          </p:cNvGraphicFramePr>
          <p:nvPr/>
        </p:nvGraphicFramePr>
        <p:xfrm>
          <a:off x="693977" y="1305828"/>
          <a:ext cx="10800000" cy="5676900"/>
        </p:xfrm>
        <a:graphic>
          <a:graphicData uri="http://schemas.openxmlformats.org/drawingml/2006/table">
            <a:tbl>
              <a:tblPr firstRow="1" bandRow="1">
                <a:tableStyleId>{5C22544A-7EE6-4342-B048-85BDC9FD1C3A}</a:tableStyleId>
              </a:tblPr>
              <a:tblGrid>
                <a:gridCol w="3600000">
                  <a:extLst>
                    <a:ext uri="{9D8B030D-6E8A-4147-A177-3AD203B41FA5}">
                      <a16:colId xmlns:a16="http://schemas.microsoft.com/office/drawing/2014/main" val="4127348588"/>
                    </a:ext>
                  </a:extLst>
                </a:gridCol>
                <a:gridCol w="3600000">
                  <a:extLst>
                    <a:ext uri="{9D8B030D-6E8A-4147-A177-3AD203B41FA5}">
                      <a16:colId xmlns:a16="http://schemas.microsoft.com/office/drawing/2014/main" val="134822946"/>
                    </a:ext>
                  </a:extLst>
                </a:gridCol>
                <a:gridCol w="3600000">
                  <a:extLst>
                    <a:ext uri="{9D8B030D-6E8A-4147-A177-3AD203B41FA5}">
                      <a16:colId xmlns:a16="http://schemas.microsoft.com/office/drawing/2014/main" val="3989785673"/>
                    </a:ext>
                  </a:extLst>
                </a:gridCol>
              </a:tblGrid>
              <a:tr h="1656000">
                <a:tc>
                  <a:txBody>
                    <a:bodyPr/>
                    <a:lstStyle/>
                    <a:p>
                      <a:pPr marL="0" algn="ctr" defTabSz="914400" rtl="0" eaLnBrk="1" latinLnBrk="0" hangingPunct="1">
                        <a:spcAft>
                          <a:spcPts val="600"/>
                        </a:spcAft>
                      </a:pPr>
                      <a:r>
                        <a:rPr lang="fi-FI" sz="1200" b="1" kern="1200">
                          <a:solidFill>
                            <a:schemeClr val="tx1">
                              <a:lumMod val="50000"/>
                            </a:schemeClr>
                          </a:solidFill>
                          <a:latin typeface="+mn-lt"/>
                          <a:ea typeface="+mn-ea"/>
                          <a:cs typeface="+mn-cs"/>
                        </a:rPr>
                        <a:t>Saavutettavuus  ja infrastruktuuri </a:t>
                      </a:r>
                    </a:p>
                    <a:p>
                      <a:pPr marL="171450" indent="-171450" algn="l" defTabSz="914400" rtl="0" eaLnBrk="1" latinLnBrk="0" hangingPunct="1">
                        <a:spcBef>
                          <a:spcPts val="300"/>
                        </a:spcBef>
                        <a:buFont typeface="Arial" panose="020B0604020202020204" pitchFamily="34" charset="0"/>
                        <a:buChar char="•"/>
                      </a:pPr>
                      <a:r>
                        <a:rPr lang="fi-FI" sz="1200" b="0" kern="1200">
                          <a:solidFill>
                            <a:schemeClr val="tx1">
                              <a:lumMod val="50000"/>
                            </a:schemeClr>
                          </a:solidFill>
                          <a:latin typeface="+mn-lt"/>
                          <a:ea typeface="+mn-ea"/>
                          <a:cs typeface="+mn-cs"/>
                        </a:rPr>
                        <a:t>Maaseutualueiden ja maakunnan sisäisten liikenneyhteyksien ja -infran kehittämiseen</a:t>
                      </a:r>
                    </a:p>
                    <a:p>
                      <a:pPr marL="171450" indent="-171450" algn="l" defTabSz="914400" rtl="0" eaLnBrk="1" latinLnBrk="0" hangingPunct="1">
                        <a:spcBef>
                          <a:spcPts val="300"/>
                        </a:spcBef>
                        <a:buFont typeface="Arial" panose="020B0604020202020204" pitchFamily="34" charset="0"/>
                        <a:buChar char="•"/>
                      </a:pPr>
                      <a:r>
                        <a:rPr lang="fi-FI" sz="1200" b="0" kern="1200">
                          <a:solidFill>
                            <a:schemeClr val="tx1">
                              <a:lumMod val="50000"/>
                            </a:schemeClr>
                          </a:solidFill>
                          <a:latin typeface="+mn-lt"/>
                          <a:ea typeface="+mn-ea"/>
                          <a:cs typeface="+mn-cs"/>
                        </a:rPr>
                        <a:t>Ympäristöystävällisten liikenneyhteyksien ja -infran kehittäminen sekä uusien teknologioiden käyttöönottoa tukevan infran rakentaminen </a:t>
                      </a:r>
                    </a:p>
                    <a:p>
                      <a:pPr marL="171450" indent="-171450" algn="l" defTabSz="914400" rtl="0" eaLnBrk="1" latinLnBrk="0" hangingPunct="1">
                        <a:spcBef>
                          <a:spcPts val="300"/>
                        </a:spcBef>
                        <a:buFont typeface="Arial" panose="020B0604020202020204" pitchFamily="34" charset="0"/>
                        <a:buChar char="•"/>
                      </a:pPr>
                      <a:r>
                        <a:rPr lang="fi-FI" sz="1200" b="0" kern="1200">
                          <a:solidFill>
                            <a:schemeClr val="tx1">
                              <a:lumMod val="50000"/>
                            </a:schemeClr>
                          </a:solidFill>
                          <a:latin typeface="+mn-lt"/>
                          <a:ea typeface="+mn-ea"/>
                          <a:cs typeface="+mn-cs"/>
                        </a:rPr>
                        <a:t>Kriittisen infran ylläpitäminen ja sään ääri-ilmiöiden luomiin uhkiin varautuminen</a:t>
                      </a:r>
                    </a:p>
                  </a:txBody>
                  <a:tcPr>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solidFill>
                      <a:srgbClr val="F5F5F5"/>
                    </a:solidFill>
                  </a:tcPr>
                </a:tc>
                <a:tc>
                  <a:txBody>
                    <a:bodyPr/>
                    <a:lstStyle/>
                    <a:p>
                      <a:pPr marL="0" algn="ctr" defTabSz="914400" rtl="0" eaLnBrk="1" latinLnBrk="0" hangingPunct="1">
                        <a:spcAft>
                          <a:spcPts val="600"/>
                        </a:spcAft>
                      </a:pPr>
                      <a:r>
                        <a:rPr lang="fi-FI" sz="1200" b="1" kern="1200" dirty="0">
                          <a:solidFill>
                            <a:schemeClr val="tx1">
                              <a:lumMod val="50000"/>
                            </a:schemeClr>
                          </a:solidFill>
                          <a:latin typeface="+mn-lt"/>
                          <a:ea typeface="+mn-ea"/>
                          <a:cs typeface="+mn-cs"/>
                        </a:rPr>
                        <a:t>Vihreä siirtymä, kiertotalous ja ilmasto</a:t>
                      </a:r>
                    </a:p>
                    <a:p>
                      <a:pPr marL="171450" indent="-171450" algn="l" defTabSz="914400" rtl="0" eaLnBrk="1" latinLnBrk="0" hangingPunct="1">
                        <a:spcBef>
                          <a:spcPts val="300"/>
                        </a:spcBef>
                        <a:buFont typeface="Arial" panose="020B0604020202020204" pitchFamily="34" charset="0"/>
                        <a:buChar char="•"/>
                      </a:pPr>
                      <a:r>
                        <a:rPr lang="fi-FI" sz="1200" b="0" kern="1200" dirty="0">
                          <a:solidFill>
                            <a:schemeClr val="tx1">
                              <a:lumMod val="50000"/>
                            </a:schemeClr>
                          </a:solidFill>
                          <a:latin typeface="+mn-lt"/>
                          <a:ea typeface="+mn-ea"/>
                          <a:cs typeface="+mn-cs"/>
                        </a:rPr>
                        <a:t>Kiertotalousratkaisujen kehittäminen ja niiden viennin edistäminen </a:t>
                      </a:r>
                    </a:p>
                    <a:p>
                      <a:pPr marL="171450" indent="-171450" algn="l" defTabSz="914400" rtl="0" eaLnBrk="1" latinLnBrk="0" hangingPunct="1">
                        <a:spcBef>
                          <a:spcPts val="300"/>
                        </a:spcBef>
                        <a:buFont typeface="Arial" panose="020B0604020202020204" pitchFamily="34" charset="0"/>
                        <a:buChar char="•"/>
                      </a:pPr>
                      <a:r>
                        <a:rPr lang="fi-FI" sz="1200" b="0" kern="1200" dirty="0">
                          <a:solidFill>
                            <a:schemeClr val="tx1">
                              <a:lumMod val="50000"/>
                            </a:schemeClr>
                          </a:solidFill>
                          <a:latin typeface="+mn-lt"/>
                          <a:ea typeface="+mn-ea"/>
                          <a:cs typeface="+mn-cs"/>
                        </a:rPr>
                        <a:t>Uusiutuvan energian tuotantoteknologioiden kehittäminen ja hyödyntäminen (sähköintensiivisen teollisuuden sijoittuminen)</a:t>
                      </a:r>
                    </a:p>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fi-FI" sz="1200" b="0" kern="1200" dirty="0">
                          <a:solidFill>
                            <a:schemeClr val="tx1">
                              <a:lumMod val="50000"/>
                            </a:schemeClr>
                          </a:solidFill>
                          <a:latin typeface="+mn-lt"/>
                          <a:ea typeface="+mn-ea"/>
                          <a:cs typeface="+mn-cs"/>
                        </a:rPr>
                        <a:t>Luonnon monimuotoisuuden vahvistaminen </a:t>
                      </a:r>
                    </a:p>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fi-FI" sz="1200" b="0" kern="1200" dirty="0">
                          <a:solidFill>
                            <a:schemeClr val="tx1">
                              <a:lumMod val="50000"/>
                            </a:schemeClr>
                          </a:solidFill>
                          <a:latin typeface="+mn-lt"/>
                          <a:ea typeface="+mn-ea"/>
                          <a:cs typeface="+mn-cs"/>
                        </a:rPr>
                        <a:t>Uusiutuvan energian tuotannon, varastoimisen ja siirtämisen sijoittaminen varovaisuusperiaattein</a:t>
                      </a:r>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solidFill>
                      <a:srgbClr val="F5F5F5"/>
                    </a:solidFill>
                  </a:tcPr>
                </a:tc>
                <a:tc>
                  <a:txBody>
                    <a:bodyPr/>
                    <a:lstStyle/>
                    <a:p>
                      <a:pPr marL="0" algn="ctr" defTabSz="914400" rtl="0" eaLnBrk="1" latinLnBrk="0" hangingPunct="1">
                        <a:spcAft>
                          <a:spcPts val="600"/>
                        </a:spcAft>
                      </a:pPr>
                      <a:r>
                        <a:rPr lang="fi-FI" sz="1200" b="1" kern="1200">
                          <a:solidFill>
                            <a:schemeClr val="tx1">
                              <a:lumMod val="50000"/>
                            </a:schemeClr>
                          </a:solidFill>
                          <a:latin typeface="+mn-lt"/>
                          <a:ea typeface="+mn-ea"/>
                          <a:cs typeface="+mn-cs"/>
                        </a:rPr>
                        <a:t>Turvallisuus ja varautuminen</a:t>
                      </a:r>
                    </a:p>
                    <a:p>
                      <a:pPr marL="171450" indent="-171450" algn="l" defTabSz="914400" rtl="0" eaLnBrk="1" latinLnBrk="0" hangingPunct="1">
                        <a:spcBef>
                          <a:spcPts val="300"/>
                        </a:spcBef>
                        <a:buFont typeface="Arial" panose="020B0604020202020204" pitchFamily="34" charset="0"/>
                        <a:buChar char="•"/>
                      </a:pPr>
                      <a:r>
                        <a:rPr lang="fi-FI" sz="1200" b="0" kern="1200">
                          <a:solidFill>
                            <a:schemeClr val="tx1">
                              <a:lumMod val="50000"/>
                            </a:schemeClr>
                          </a:solidFill>
                          <a:latin typeface="+mn-lt"/>
                          <a:ea typeface="+mn-ea"/>
                          <a:cs typeface="+mn-cs"/>
                        </a:rPr>
                        <a:t>Kriisivalmiuden  kehittäminen sekä ihmisten </a:t>
                      </a:r>
                      <a:r>
                        <a:rPr lang="fi-FI" sz="1200" b="0" kern="1200" err="1">
                          <a:solidFill>
                            <a:schemeClr val="tx1">
                              <a:lumMod val="50000"/>
                            </a:schemeClr>
                          </a:solidFill>
                          <a:latin typeface="+mn-lt"/>
                          <a:ea typeface="+mn-ea"/>
                          <a:cs typeface="+mn-cs"/>
                        </a:rPr>
                        <a:t>resilienssin</a:t>
                      </a:r>
                      <a:r>
                        <a:rPr lang="fi-FI" sz="1200" b="0" kern="1200">
                          <a:solidFill>
                            <a:schemeClr val="tx1">
                              <a:lumMod val="50000"/>
                            </a:schemeClr>
                          </a:solidFill>
                          <a:latin typeface="+mn-lt"/>
                          <a:ea typeface="+mn-ea"/>
                          <a:cs typeface="+mn-cs"/>
                        </a:rPr>
                        <a:t> vahvistaminen: kyky käsitellä ja sopeutua elinympäristön muutoksiin </a:t>
                      </a:r>
                    </a:p>
                    <a:p>
                      <a:pPr marL="171450" indent="-171450" algn="l" defTabSz="914400" rtl="0" eaLnBrk="1" latinLnBrk="0" hangingPunct="1">
                        <a:spcBef>
                          <a:spcPts val="300"/>
                        </a:spcBef>
                        <a:buFont typeface="Arial" panose="020B0604020202020204" pitchFamily="34" charset="0"/>
                        <a:buChar char="•"/>
                      </a:pPr>
                      <a:r>
                        <a:rPr lang="fi-FI" sz="1200" b="0" kern="1200">
                          <a:solidFill>
                            <a:schemeClr val="tx1">
                              <a:lumMod val="50000"/>
                            </a:schemeClr>
                          </a:solidFill>
                          <a:latin typeface="+mn-lt"/>
                          <a:ea typeface="+mn-ea"/>
                          <a:cs typeface="+mn-cs"/>
                        </a:rPr>
                        <a:t>Turvallisen elinympäristön ja yhteisöllisyyden edistäminen </a:t>
                      </a:r>
                    </a:p>
                    <a:p>
                      <a:pPr marL="171450" indent="-171450" algn="l" defTabSz="914400" rtl="0" eaLnBrk="1" latinLnBrk="0" hangingPunct="1">
                        <a:spcBef>
                          <a:spcPts val="300"/>
                        </a:spcBef>
                        <a:buFont typeface="Arial" panose="020B0604020202020204" pitchFamily="34" charset="0"/>
                        <a:buChar char="•"/>
                      </a:pPr>
                      <a:r>
                        <a:rPr lang="fi-FI" sz="1200" b="0" kern="1200">
                          <a:solidFill>
                            <a:schemeClr val="tx1">
                              <a:lumMod val="50000"/>
                            </a:schemeClr>
                          </a:solidFill>
                          <a:latin typeface="+mn-lt"/>
                          <a:ea typeface="+mn-ea"/>
                          <a:cs typeface="+mn-cs"/>
                        </a:rPr>
                        <a:t>Maataloustuotannon omavaraisuusasteen kehittäminen sekä uusien viljelykasien ja ruoantuotantotapojen hyödyntäminen</a:t>
                      </a:r>
                    </a:p>
                  </a:txBody>
                  <a:tcPr>
                    <a:lnL w="57150" cap="flat" cmpd="sng" algn="ctr">
                      <a:solidFill>
                        <a:schemeClr val="bg1"/>
                      </a:solidFill>
                      <a:prstDash val="solid"/>
                      <a:round/>
                      <a:headEnd type="none" w="med" len="med"/>
                      <a:tailEnd type="none" w="med" len="med"/>
                    </a:lnL>
                    <a:lnB w="57150" cap="flat" cmpd="sng" algn="ctr">
                      <a:solidFill>
                        <a:schemeClr val="bg1"/>
                      </a:solidFill>
                      <a:prstDash val="solid"/>
                      <a:round/>
                      <a:headEnd type="none" w="med" len="med"/>
                      <a:tailEnd type="none" w="med" len="med"/>
                    </a:lnB>
                    <a:solidFill>
                      <a:srgbClr val="F5F5F5"/>
                    </a:solidFill>
                  </a:tcPr>
                </a:tc>
                <a:extLst>
                  <a:ext uri="{0D108BD9-81ED-4DB2-BD59-A6C34878D82A}">
                    <a16:rowId xmlns:a16="http://schemas.microsoft.com/office/drawing/2014/main" val="1937069860"/>
                  </a:ext>
                </a:extLst>
              </a:tr>
              <a:tr h="1499970">
                <a:tc>
                  <a:txBody>
                    <a:bodyPr/>
                    <a:lstStyle/>
                    <a:p>
                      <a:pPr marL="0" algn="ctr" defTabSz="914400" rtl="0" eaLnBrk="1" latinLnBrk="0" hangingPunct="1">
                        <a:spcAft>
                          <a:spcPts val="600"/>
                        </a:spcAft>
                      </a:pPr>
                      <a:r>
                        <a:rPr lang="fi-FI" sz="1200" b="1" kern="1200">
                          <a:solidFill>
                            <a:schemeClr val="tx1">
                              <a:lumMod val="50000"/>
                            </a:schemeClr>
                          </a:solidFill>
                          <a:latin typeface="+mn-lt"/>
                          <a:ea typeface="+mn-ea"/>
                          <a:cs typeface="+mn-cs"/>
                        </a:rPr>
                        <a:t>Asukkaiden hyvinvointi ja tasa-arvo</a:t>
                      </a:r>
                    </a:p>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fi-FI" sz="1200" b="0" kern="1200">
                          <a:solidFill>
                            <a:schemeClr val="tx1">
                              <a:lumMod val="50000"/>
                            </a:schemeClr>
                          </a:solidFill>
                          <a:latin typeface="+mn-lt"/>
                          <a:ea typeface="+mn-ea"/>
                          <a:cs typeface="+mn-cs"/>
                        </a:rPr>
                        <a:t>Hyvinvointipalveluiden saavutettavuuden parantaminen teknologian avulla</a:t>
                      </a:r>
                    </a:p>
                    <a:p>
                      <a:pPr marL="171450" indent="-171450" algn="l" defTabSz="914400" rtl="0" eaLnBrk="1" latinLnBrk="0" hangingPunct="1">
                        <a:spcBef>
                          <a:spcPts val="300"/>
                        </a:spcBef>
                        <a:buFont typeface="Arial" panose="020B0604020202020204" pitchFamily="34" charset="0"/>
                        <a:buChar char="•"/>
                      </a:pPr>
                      <a:r>
                        <a:rPr lang="fi-FI" sz="1200" b="0" kern="1200">
                          <a:solidFill>
                            <a:schemeClr val="tx1">
                              <a:lumMod val="50000"/>
                            </a:schemeClr>
                          </a:solidFill>
                          <a:latin typeface="+mn-lt"/>
                          <a:ea typeface="+mn-ea"/>
                          <a:cs typeface="+mn-cs"/>
                        </a:rPr>
                        <a:t>Hyvinvoinnin (ml. mielenterveysongelmien) ennaltaehkäisevään toimintaan panostaminen</a:t>
                      </a:r>
                    </a:p>
                    <a:p>
                      <a:pPr marL="171450" indent="-171450" algn="l" defTabSz="914400" rtl="0" eaLnBrk="1" latinLnBrk="0" hangingPunct="1">
                        <a:spcBef>
                          <a:spcPts val="300"/>
                        </a:spcBef>
                        <a:buFont typeface="Arial" panose="020B0604020202020204" pitchFamily="34" charset="0"/>
                        <a:buChar char="•"/>
                      </a:pPr>
                      <a:r>
                        <a:rPr lang="fi-FI" sz="1200" b="0" kern="1200">
                          <a:solidFill>
                            <a:schemeClr val="tx1">
                              <a:lumMod val="50000"/>
                            </a:schemeClr>
                          </a:solidFill>
                          <a:latin typeface="+mn-lt"/>
                          <a:ea typeface="+mn-ea"/>
                          <a:cs typeface="+mn-cs"/>
                        </a:rPr>
                        <a:t>Ihmisten elämänhallinnan, tulevaisuususkon ja turvallisuudentunteen tukeminen</a:t>
                      </a:r>
                    </a:p>
                  </a:txBody>
                  <a:tcP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5F5F5"/>
                    </a:solidFill>
                  </a:tcPr>
                </a:tc>
                <a:tc>
                  <a:txBody>
                    <a:bodyPr/>
                    <a:lstStyle/>
                    <a:p>
                      <a:pPr algn="ctr"/>
                      <a:r>
                        <a:rPr lang="fi-FI" sz="1200" b="1" kern="1200">
                          <a:solidFill>
                            <a:schemeClr val="tx1"/>
                          </a:solidFill>
                          <a:latin typeface="+mn-lt"/>
                          <a:ea typeface="+mn-ea"/>
                          <a:cs typeface="+mn-cs"/>
                        </a:rPr>
                        <a:t>Koulutus ja osaamisen kehittäminen</a:t>
                      </a:r>
                    </a:p>
                    <a:p>
                      <a:pPr marL="171450" indent="-171450" algn="l" defTabSz="914400" rtl="0" eaLnBrk="1" latinLnBrk="0" hangingPunct="1">
                        <a:spcBef>
                          <a:spcPts val="300"/>
                        </a:spcBef>
                        <a:buFont typeface="Arial" panose="020B0604020202020204" pitchFamily="34" charset="0"/>
                        <a:buChar char="•"/>
                      </a:pPr>
                      <a:r>
                        <a:rPr lang="fi-FI" sz="1200" b="0" kern="1200">
                          <a:solidFill>
                            <a:schemeClr val="tx1">
                              <a:lumMod val="50000"/>
                            </a:schemeClr>
                          </a:solidFill>
                          <a:latin typeface="+mn-lt"/>
                          <a:ea typeface="+mn-ea"/>
                          <a:cs typeface="+mn-cs"/>
                        </a:rPr>
                        <a:t>Koulutuksen saatavuuden turvaaminen</a:t>
                      </a:r>
                    </a:p>
                    <a:p>
                      <a:pPr marL="171450" indent="-171450" algn="l" defTabSz="914400" rtl="0" eaLnBrk="1" latinLnBrk="0" hangingPunct="1">
                        <a:spcBef>
                          <a:spcPts val="300"/>
                        </a:spcBef>
                        <a:buFont typeface="Arial" panose="020B0604020202020204" pitchFamily="34" charset="0"/>
                        <a:buChar char="•"/>
                      </a:pPr>
                      <a:r>
                        <a:rPr lang="fi-FI" sz="1200" b="0" kern="1200">
                          <a:solidFill>
                            <a:schemeClr val="tx1">
                              <a:lumMod val="50000"/>
                            </a:schemeClr>
                          </a:solidFill>
                          <a:latin typeface="+mn-lt"/>
                          <a:ea typeface="+mn-ea"/>
                          <a:cs typeface="+mn-cs"/>
                        </a:rPr>
                        <a:t>Uusien koulutuskokonaisuuksien kehittäminen</a:t>
                      </a:r>
                    </a:p>
                    <a:p>
                      <a:pPr marL="171450" indent="-171450" algn="l" defTabSz="914400" rtl="0" eaLnBrk="1" latinLnBrk="0" hangingPunct="1">
                        <a:spcBef>
                          <a:spcPts val="300"/>
                        </a:spcBef>
                        <a:buFont typeface="Arial" panose="020B0604020202020204" pitchFamily="34" charset="0"/>
                        <a:buChar char="•"/>
                      </a:pPr>
                      <a:r>
                        <a:rPr lang="fi-FI" sz="1200" b="0" kern="1200">
                          <a:solidFill>
                            <a:schemeClr val="tx1">
                              <a:lumMod val="50000"/>
                            </a:schemeClr>
                          </a:solidFill>
                          <a:latin typeface="+mn-lt"/>
                          <a:ea typeface="+mn-ea"/>
                          <a:cs typeface="+mn-cs"/>
                        </a:rPr>
                        <a:t>Osaamistarpeiden ennakointi, työikäisten jatkuva oppiminen  ja kansalaisten kriisivalmiuden, kansalaistaitojen ja vastuullisuuden kehittäminen </a:t>
                      </a:r>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5F5F5"/>
                    </a:solidFill>
                  </a:tcPr>
                </a:tc>
                <a:tc>
                  <a:txBody>
                    <a:bodyPr/>
                    <a:lstStyle/>
                    <a:p>
                      <a:pPr marL="0" algn="ctr" defTabSz="914400" rtl="0" eaLnBrk="1" latinLnBrk="0" hangingPunct="1">
                        <a:spcAft>
                          <a:spcPts val="600"/>
                        </a:spcAft>
                      </a:pPr>
                      <a:r>
                        <a:rPr lang="fi-FI" sz="1200" b="1" kern="1200">
                          <a:solidFill>
                            <a:schemeClr val="tx1">
                              <a:lumMod val="50000"/>
                            </a:schemeClr>
                          </a:solidFill>
                          <a:latin typeface="+mn-lt"/>
                          <a:ea typeface="+mn-ea"/>
                          <a:cs typeface="+mn-cs"/>
                        </a:rPr>
                        <a:t>Elinkeinoelämä</a:t>
                      </a:r>
                    </a:p>
                    <a:p>
                      <a:pPr marL="171450" indent="-171450" algn="l" defTabSz="914400" rtl="0" eaLnBrk="1" latinLnBrk="0" hangingPunct="1">
                        <a:spcBef>
                          <a:spcPts val="300"/>
                        </a:spcBef>
                        <a:buFont typeface="Arial" panose="020B0604020202020204" pitchFamily="34" charset="0"/>
                        <a:buChar char="•"/>
                      </a:pPr>
                      <a:r>
                        <a:rPr lang="fi-FI" sz="1200" b="0" kern="1200">
                          <a:solidFill>
                            <a:schemeClr val="tx1">
                              <a:lumMod val="50000"/>
                            </a:schemeClr>
                          </a:solidFill>
                          <a:latin typeface="+mn-lt"/>
                          <a:ea typeface="+mn-ea"/>
                          <a:cs typeface="+mn-cs"/>
                        </a:rPr>
                        <a:t>Uusien yritysten houkutteleminen ja ekosysteemiyhteistyön vahvistaminen</a:t>
                      </a:r>
                    </a:p>
                    <a:p>
                      <a:pPr marL="171450" indent="-171450" algn="l" defTabSz="914400" rtl="0" eaLnBrk="1" latinLnBrk="0" hangingPunct="1">
                        <a:spcBef>
                          <a:spcPts val="300"/>
                        </a:spcBef>
                        <a:buFont typeface="Arial" panose="020B0604020202020204" pitchFamily="34" charset="0"/>
                        <a:buChar char="•"/>
                      </a:pPr>
                      <a:r>
                        <a:rPr lang="fi-FI" sz="1200" b="0" kern="1200">
                          <a:solidFill>
                            <a:schemeClr val="tx1">
                              <a:lumMod val="50000"/>
                            </a:schemeClr>
                          </a:solidFill>
                          <a:latin typeface="+mn-lt"/>
                          <a:ea typeface="+mn-ea"/>
                          <a:cs typeface="+mn-cs"/>
                        </a:rPr>
                        <a:t>Kilpailukyvyn vahvistaminen panostamalla TKI-toimintaan, vihreään siirtymään ja vetytalouteen sekä puolustus- ja avaruusteknologiaan</a:t>
                      </a:r>
                    </a:p>
                    <a:p>
                      <a:pPr marL="171450" indent="-171450" algn="l" defTabSz="914400" rtl="0" eaLnBrk="1" latinLnBrk="0" hangingPunct="1">
                        <a:spcBef>
                          <a:spcPts val="300"/>
                        </a:spcBef>
                        <a:buFont typeface="Arial" panose="020B0604020202020204" pitchFamily="34" charset="0"/>
                        <a:buChar char="•"/>
                      </a:pPr>
                      <a:r>
                        <a:rPr lang="fi-FI" sz="1200" b="0" kern="1200">
                          <a:solidFill>
                            <a:schemeClr val="tx1">
                              <a:lumMod val="50000"/>
                            </a:schemeClr>
                          </a:solidFill>
                          <a:latin typeface="+mn-lt"/>
                          <a:ea typeface="+mn-ea"/>
                          <a:cs typeface="+mn-cs"/>
                        </a:rPr>
                        <a:t>Yrittäjyyskasvatuksen vahvistaminen</a:t>
                      </a:r>
                    </a:p>
                  </a:txBody>
                  <a:tcP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5F5F5"/>
                    </a:solidFill>
                  </a:tcPr>
                </a:tc>
                <a:extLst>
                  <a:ext uri="{0D108BD9-81ED-4DB2-BD59-A6C34878D82A}">
                    <a16:rowId xmlns:a16="http://schemas.microsoft.com/office/drawing/2014/main" val="1552924989"/>
                  </a:ext>
                </a:extLst>
              </a:tr>
              <a:tr h="1656000">
                <a:tc>
                  <a:txBody>
                    <a:bodyPr/>
                    <a:lstStyle/>
                    <a:p>
                      <a:pPr marL="0" algn="ctr" defTabSz="914400" rtl="0" eaLnBrk="1" latinLnBrk="0" hangingPunct="1">
                        <a:spcAft>
                          <a:spcPts val="600"/>
                        </a:spcAft>
                      </a:pPr>
                      <a:r>
                        <a:rPr lang="fi-FI" sz="1200" b="1" kern="1200">
                          <a:solidFill>
                            <a:schemeClr val="tx1">
                              <a:lumMod val="50000"/>
                            </a:schemeClr>
                          </a:solidFill>
                          <a:latin typeface="+mn-lt"/>
                          <a:ea typeface="+mn-ea"/>
                          <a:cs typeface="+mn-cs"/>
                        </a:rPr>
                        <a:t>Työllisyys</a:t>
                      </a:r>
                    </a:p>
                    <a:p>
                      <a:pPr marL="171450" indent="-171450" algn="l" defTabSz="914400" rtl="0" eaLnBrk="1" latinLnBrk="0" hangingPunct="1">
                        <a:spcBef>
                          <a:spcPts val="300"/>
                        </a:spcBef>
                        <a:buFont typeface="Arial" panose="020B0604020202020204" pitchFamily="34" charset="0"/>
                        <a:buChar char="•"/>
                      </a:pPr>
                      <a:r>
                        <a:rPr lang="fi-FI" sz="1200" b="0" kern="1200">
                          <a:solidFill>
                            <a:schemeClr val="tx1">
                              <a:lumMod val="50000"/>
                            </a:schemeClr>
                          </a:solidFill>
                          <a:latin typeface="+mn-lt"/>
                          <a:ea typeface="+mn-ea"/>
                          <a:cs typeface="+mn-cs"/>
                        </a:rPr>
                        <a:t>Osaavan työvoiman saatavuuden parantaminen houkuttelemalla kansainvälisiä osaajia ja sitouttamalla korkeasti koulutettuja osaajia (ml. Korkeakoulusta valmistuneet)</a:t>
                      </a:r>
                    </a:p>
                    <a:p>
                      <a:pPr marL="171450" indent="-171450" algn="l" defTabSz="914400" rtl="0" eaLnBrk="1" latinLnBrk="0" hangingPunct="1">
                        <a:spcBef>
                          <a:spcPts val="300"/>
                        </a:spcBef>
                        <a:buFont typeface="Arial" panose="020B0604020202020204" pitchFamily="34" charset="0"/>
                        <a:buChar char="•"/>
                      </a:pPr>
                      <a:r>
                        <a:rPr lang="fi-FI" sz="1200" b="0" kern="1200">
                          <a:solidFill>
                            <a:schemeClr val="tx1">
                              <a:lumMod val="50000"/>
                            </a:schemeClr>
                          </a:solidFill>
                          <a:latin typeface="+mn-lt"/>
                          <a:ea typeface="+mn-ea"/>
                          <a:cs typeface="+mn-cs"/>
                        </a:rPr>
                        <a:t>Matalan kynnyksen työllistymisen vahvistaminen</a:t>
                      </a:r>
                    </a:p>
                    <a:p>
                      <a:pPr marL="171450" indent="-171450" algn="l" defTabSz="914400" rtl="0" eaLnBrk="1" latinLnBrk="0" hangingPunct="1">
                        <a:spcBef>
                          <a:spcPts val="300"/>
                        </a:spcBef>
                        <a:buFont typeface="Arial" panose="020B0604020202020204" pitchFamily="34" charset="0"/>
                        <a:buChar char="•"/>
                      </a:pPr>
                      <a:r>
                        <a:rPr lang="fi-FI" sz="1200" b="0" kern="1200">
                          <a:solidFill>
                            <a:schemeClr val="tx1">
                              <a:lumMod val="50000"/>
                            </a:schemeClr>
                          </a:solidFill>
                          <a:latin typeface="+mn-lt"/>
                          <a:ea typeface="+mn-ea"/>
                          <a:cs typeface="+mn-cs"/>
                        </a:rPr>
                        <a:t>Panostaminen matkailualan elinvoimaisuuteen ja maataloustyön houkuttelevuuteen</a:t>
                      </a:r>
                    </a:p>
                    <a:p>
                      <a:pPr marL="171450" indent="-171450" algn="l" defTabSz="914400" rtl="0" eaLnBrk="1" latinLnBrk="0" hangingPunct="1">
                        <a:spcBef>
                          <a:spcPts val="300"/>
                        </a:spcBef>
                        <a:buFont typeface="Arial" panose="020B0604020202020204" pitchFamily="34" charset="0"/>
                        <a:buChar char="•"/>
                      </a:pPr>
                      <a:r>
                        <a:rPr lang="fi-FI" sz="1200" b="0" kern="1200">
                          <a:solidFill>
                            <a:schemeClr val="tx1">
                              <a:lumMod val="50000"/>
                            </a:schemeClr>
                          </a:solidFill>
                          <a:latin typeface="+mn-lt"/>
                          <a:ea typeface="+mn-ea"/>
                          <a:cs typeface="+mn-cs"/>
                        </a:rPr>
                        <a:t>Vahvistamalla mielikuvaa hyvästä etätyökohteesta</a:t>
                      </a:r>
                    </a:p>
                  </a:txBody>
                  <a:tcP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rgbClr val="F5F5F5"/>
                    </a:solidFill>
                  </a:tcPr>
                </a:tc>
                <a:tc>
                  <a:txBody>
                    <a:bodyPr/>
                    <a:lstStyle/>
                    <a:p>
                      <a:pPr marL="0" algn="ctr" defTabSz="914400" rtl="0" eaLnBrk="1" latinLnBrk="0" hangingPunct="1">
                        <a:spcAft>
                          <a:spcPts val="600"/>
                        </a:spcAft>
                      </a:pPr>
                      <a:r>
                        <a:rPr lang="fi-FI" sz="1200" b="1" kern="1200">
                          <a:solidFill>
                            <a:schemeClr val="tx1">
                              <a:lumMod val="50000"/>
                            </a:schemeClr>
                          </a:solidFill>
                          <a:latin typeface="+mn-lt"/>
                          <a:ea typeface="+mn-ea"/>
                          <a:cs typeface="+mn-cs"/>
                        </a:rPr>
                        <a:t>Monikulttuurisuus ja kansainvälisyys </a:t>
                      </a:r>
                    </a:p>
                    <a:p>
                      <a:pPr marL="171450" indent="-171450" algn="l" defTabSz="914400" rtl="0" eaLnBrk="1" latinLnBrk="0" hangingPunct="1">
                        <a:spcBef>
                          <a:spcPts val="300"/>
                        </a:spcBef>
                        <a:buFont typeface="Arial" panose="020B0604020202020204" pitchFamily="34" charset="0"/>
                        <a:buChar char="•"/>
                      </a:pPr>
                      <a:r>
                        <a:rPr lang="fi-FI" sz="1200" b="0" kern="1200">
                          <a:solidFill>
                            <a:schemeClr val="tx1">
                              <a:lumMod val="50000"/>
                            </a:schemeClr>
                          </a:solidFill>
                          <a:latin typeface="+mn-lt"/>
                          <a:ea typeface="+mn-ea"/>
                          <a:cs typeface="+mn-cs"/>
                        </a:rPr>
                        <a:t>Kansainvälisen ja erityisesti arktisen yhteistyön kehittäminen</a:t>
                      </a:r>
                    </a:p>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fi-FI" sz="1200" b="0" kern="1200">
                          <a:solidFill>
                            <a:schemeClr val="tx1">
                              <a:lumMod val="50000"/>
                            </a:schemeClr>
                          </a:solidFill>
                          <a:latin typeface="+mn-lt"/>
                          <a:ea typeface="+mn-ea"/>
                          <a:cs typeface="+mn-cs"/>
                        </a:rPr>
                        <a:t>Panostaminen vieraskielisiin palveluihin ja valmiuksiin vastaanottaa kansainvälisiä huippuosaajia</a:t>
                      </a:r>
                    </a:p>
                    <a:p>
                      <a:pPr marL="171450" indent="-171450" algn="l" defTabSz="914400" rtl="0" eaLnBrk="1" latinLnBrk="0" hangingPunct="1">
                        <a:spcBef>
                          <a:spcPts val="300"/>
                        </a:spcBef>
                        <a:buFont typeface="Arial" panose="020B0604020202020204" pitchFamily="34" charset="0"/>
                        <a:buChar char="•"/>
                      </a:pPr>
                      <a:r>
                        <a:rPr lang="fi-FI" sz="1200" b="0" kern="1200">
                          <a:solidFill>
                            <a:schemeClr val="tx1">
                              <a:lumMod val="50000"/>
                            </a:schemeClr>
                          </a:solidFill>
                          <a:latin typeface="+mn-lt"/>
                          <a:ea typeface="+mn-ea"/>
                          <a:cs typeface="+mn-cs"/>
                        </a:rPr>
                        <a:t>Kulttuurisen ymmärryksen kasvattaminen ja vaikuttaminen yleiseen asenneilmapiiriin</a:t>
                      </a:r>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rgbClr val="F5F5F5"/>
                    </a:solidFill>
                  </a:tcPr>
                </a:tc>
                <a:tc>
                  <a:txBody>
                    <a:bodyPr/>
                    <a:lstStyle/>
                    <a:p>
                      <a:pPr marL="0" algn="ctr" defTabSz="914400" rtl="0" eaLnBrk="1" latinLnBrk="0" hangingPunct="1">
                        <a:spcAft>
                          <a:spcPts val="600"/>
                        </a:spcAft>
                      </a:pPr>
                      <a:r>
                        <a:rPr lang="fi-FI" sz="1200" b="1" kern="1200" dirty="0">
                          <a:solidFill>
                            <a:schemeClr val="tx1">
                              <a:lumMod val="50000"/>
                            </a:schemeClr>
                          </a:solidFill>
                          <a:latin typeface="+mn-lt"/>
                          <a:ea typeface="+mn-ea"/>
                          <a:cs typeface="+mn-cs"/>
                        </a:rPr>
                        <a:t>Teknologia ja digitalisaatio</a:t>
                      </a:r>
                    </a:p>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fi-FI" sz="1200" b="0" kern="1200" dirty="0">
                          <a:solidFill>
                            <a:schemeClr val="tx1">
                              <a:lumMod val="50000"/>
                            </a:schemeClr>
                          </a:solidFill>
                          <a:latin typeface="+mn-lt"/>
                          <a:ea typeface="+mn-ea"/>
                          <a:cs typeface="+mn-cs"/>
                        </a:rPr>
                        <a:t>Teknologia- ja AI-osaamisen vahvistaminen (ml. ikääntyvän väestön teknologiaosaaminen)  </a:t>
                      </a:r>
                    </a:p>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fi-FI" sz="1200" b="0" kern="1200" dirty="0">
                          <a:solidFill>
                            <a:schemeClr val="tx1">
                              <a:lumMod val="50000"/>
                            </a:schemeClr>
                          </a:solidFill>
                          <a:latin typeface="+mn-lt"/>
                          <a:ea typeface="+mn-ea"/>
                          <a:cs typeface="+mn-cs"/>
                        </a:rPr>
                        <a:t>Ruokajärjestelmän, vihreän siirtymän ja puolustuksen teknologisten innovaatioiden kehittäminen</a:t>
                      </a:r>
                    </a:p>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fi-FI" sz="1200" b="0" kern="1200" dirty="0">
                          <a:solidFill>
                            <a:schemeClr val="tx1">
                              <a:lumMod val="50000"/>
                            </a:schemeClr>
                          </a:solidFill>
                          <a:latin typeface="+mn-lt"/>
                          <a:ea typeface="+mn-ea"/>
                          <a:cs typeface="+mn-cs"/>
                        </a:rPr>
                        <a:t>Investoiminen maakunnan ja sen toimijoiden teknologiaharppauksiin</a:t>
                      </a:r>
                    </a:p>
                  </a:txBody>
                  <a:tcP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solidFill>
                      <a:srgbClr val="F5F5F5"/>
                    </a:solidFill>
                  </a:tcPr>
                </a:tc>
                <a:extLst>
                  <a:ext uri="{0D108BD9-81ED-4DB2-BD59-A6C34878D82A}">
                    <a16:rowId xmlns:a16="http://schemas.microsoft.com/office/drawing/2014/main" val="526844037"/>
                  </a:ext>
                </a:extLst>
              </a:tr>
            </a:tbl>
          </a:graphicData>
        </a:graphic>
      </p:graphicFrame>
    </p:spTree>
    <p:extLst>
      <p:ext uri="{BB962C8B-B14F-4D97-AF65-F5344CB8AC3E}">
        <p14:creationId xmlns:p14="http://schemas.microsoft.com/office/powerpoint/2010/main" val="31616512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9F1F0B-5752-637F-AC6F-1C7E524C9CDF}"/>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2C0127E7-A452-1FC4-8C3F-C9756AFBC7C9}"/>
              </a:ext>
            </a:extLst>
          </p:cNvPr>
          <p:cNvSpPr>
            <a:spLocks noGrp="1"/>
          </p:cNvSpPr>
          <p:nvPr>
            <p:ph type="title"/>
          </p:nvPr>
        </p:nvSpPr>
        <p:spPr>
          <a:xfrm>
            <a:off x="892885" y="236406"/>
            <a:ext cx="10826675" cy="1037126"/>
          </a:xfrm>
        </p:spPr>
        <p:txBody>
          <a:bodyPr>
            <a:normAutofit fontScale="90000"/>
          </a:bodyPr>
          <a:lstStyle/>
          <a:p>
            <a:br>
              <a:rPr lang="fi-FI" dirty="0"/>
            </a:br>
            <a:r>
              <a:rPr lang="fi-FI" dirty="0"/>
              <a:t>Skenaariot pohjana ohjelmatyölle sekä yhteistyölle</a:t>
            </a:r>
            <a:br>
              <a:rPr lang="fi-FI" dirty="0"/>
            </a:br>
            <a:endParaRPr lang="fi-FI" dirty="0"/>
          </a:p>
        </p:txBody>
      </p:sp>
      <p:sp>
        <p:nvSpPr>
          <p:cNvPr id="5" name="Sisällön paikkamerkki 4">
            <a:extLst>
              <a:ext uri="{FF2B5EF4-FFF2-40B4-BE49-F238E27FC236}">
                <a16:creationId xmlns:a16="http://schemas.microsoft.com/office/drawing/2014/main" id="{C572DDF8-956F-4F08-F4E1-8187B55E11E0}"/>
              </a:ext>
            </a:extLst>
          </p:cNvPr>
          <p:cNvSpPr>
            <a:spLocks noGrp="1"/>
          </p:cNvSpPr>
          <p:nvPr>
            <p:ph idx="1"/>
          </p:nvPr>
        </p:nvSpPr>
        <p:spPr>
          <a:xfrm>
            <a:off x="152400" y="1595046"/>
            <a:ext cx="10516496" cy="3968531"/>
          </a:xfrm>
        </p:spPr>
        <p:txBody>
          <a:bodyPr>
            <a:normAutofit/>
          </a:bodyPr>
          <a:lstStyle/>
          <a:p>
            <a:r>
              <a:rPr lang="fi-FI" dirty="0"/>
              <a:t>Skenaariotyön aikataulu on ollut todella osuva</a:t>
            </a:r>
          </a:p>
          <a:p>
            <a:r>
              <a:rPr lang="fi-FI" dirty="0"/>
              <a:t>Työn lähtökohta on positiivinen - kehitykseen voi vaikuttaa </a:t>
            </a:r>
          </a:p>
          <a:p>
            <a:r>
              <a:rPr lang="fi-FI" dirty="0"/>
              <a:t>Prosessi on sisältöäkin tärkeämpi – kritiikkiä hyvin vähän</a:t>
            </a:r>
          </a:p>
          <a:p>
            <a:r>
              <a:rPr lang="fi-FI" dirty="0"/>
              <a:t>Sujuva ja avoin yhteistyö ja ideointi Uudenmaan liiton ja </a:t>
            </a:r>
            <a:r>
              <a:rPr lang="fi-FI" dirty="0" err="1"/>
              <a:t>Capfulin</a:t>
            </a:r>
            <a:r>
              <a:rPr lang="fi-FI" dirty="0"/>
              <a:t> on ollut onnistumisen edellytys</a:t>
            </a:r>
          </a:p>
          <a:p>
            <a:r>
              <a:rPr lang="fi-FI" dirty="0"/>
              <a:t>Aineistot löytyvät osoitteesta:</a:t>
            </a:r>
          </a:p>
          <a:p>
            <a:r>
              <a:rPr lang="fi-FI" dirty="0">
                <a:hlinkClick r:id="rId3"/>
              </a:rPr>
              <a:t>Neljä skenaariota vuoteen 2050 - Pohjois-Pohjanmaan liitto</a:t>
            </a:r>
            <a:endParaRPr lang="fi-FI" dirty="0"/>
          </a:p>
          <a:p>
            <a:r>
              <a:rPr lang="fi-FI" dirty="0">
                <a:hlinkClick r:id="rId4"/>
              </a:rPr>
              <a:t>Skenaariotyön aineistot - Pohjois-Pohjanmaan liitto</a:t>
            </a:r>
            <a:endParaRPr lang="fi-FI" dirty="0"/>
          </a:p>
        </p:txBody>
      </p:sp>
      <p:sp>
        <p:nvSpPr>
          <p:cNvPr id="3" name="Rectangle 1">
            <a:extLst>
              <a:ext uri="{FF2B5EF4-FFF2-40B4-BE49-F238E27FC236}">
                <a16:creationId xmlns:a16="http://schemas.microsoft.com/office/drawing/2014/main" id="{38D3FC37-CA7A-0657-3328-F700FF588F7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i-FI"/>
          </a:p>
        </p:txBody>
      </p:sp>
      <p:sp>
        <p:nvSpPr>
          <p:cNvPr id="4" name="Rectangle 2">
            <a:extLst>
              <a:ext uri="{FF2B5EF4-FFF2-40B4-BE49-F238E27FC236}">
                <a16:creationId xmlns:a16="http://schemas.microsoft.com/office/drawing/2014/main" id="{2B67CB4C-4BE7-D971-7C1D-E4D762E236C4}"/>
              </a:ext>
            </a:extLst>
          </p:cNvPr>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i-FI"/>
          </a:p>
        </p:txBody>
      </p:sp>
      <p:sp>
        <p:nvSpPr>
          <p:cNvPr id="6" name="Rectangle 3">
            <a:extLst>
              <a:ext uri="{FF2B5EF4-FFF2-40B4-BE49-F238E27FC236}">
                <a16:creationId xmlns:a16="http://schemas.microsoft.com/office/drawing/2014/main" id="{DDA45873-8EA7-38D6-72DD-961FC584510C}"/>
              </a:ext>
            </a:extLst>
          </p:cNvPr>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i-FI"/>
          </a:p>
        </p:txBody>
      </p:sp>
      <p:pic>
        <p:nvPicPr>
          <p:cNvPr id="8" name="Kuva 7">
            <a:extLst>
              <a:ext uri="{FF2B5EF4-FFF2-40B4-BE49-F238E27FC236}">
                <a16:creationId xmlns:a16="http://schemas.microsoft.com/office/drawing/2014/main" id="{5D4E6BC2-5AEA-4617-4AB8-12E4AB87ADFE}"/>
              </a:ext>
            </a:extLst>
          </p:cNvPr>
          <p:cNvPicPr>
            <a:picLocks noChangeAspect="1"/>
          </p:cNvPicPr>
          <p:nvPr/>
        </p:nvPicPr>
        <p:blipFill>
          <a:blip r:embed="rId5"/>
          <a:stretch>
            <a:fillRect/>
          </a:stretch>
        </p:blipFill>
        <p:spPr>
          <a:xfrm>
            <a:off x="8643276" y="3716626"/>
            <a:ext cx="3076284" cy="2043204"/>
          </a:xfrm>
          <a:prstGeom prst="rect">
            <a:avLst/>
          </a:prstGeom>
        </p:spPr>
      </p:pic>
    </p:spTree>
    <p:extLst>
      <p:ext uri="{BB962C8B-B14F-4D97-AF65-F5344CB8AC3E}">
        <p14:creationId xmlns:p14="http://schemas.microsoft.com/office/powerpoint/2010/main" val="25183027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565B0D6-5CAF-EE40-83CA-FE5C24B26ECC}"/>
              </a:ext>
            </a:extLst>
          </p:cNvPr>
          <p:cNvSpPr>
            <a:spLocks noGrp="1"/>
          </p:cNvSpPr>
          <p:nvPr>
            <p:ph type="ctrTitle"/>
          </p:nvPr>
        </p:nvSpPr>
        <p:spPr>
          <a:xfrm>
            <a:off x="1050696" y="1081261"/>
            <a:ext cx="6968736" cy="2707907"/>
          </a:xfrm>
        </p:spPr>
        <p:txBody>
          <a:bodyPr>
            <a:normAutofit fontScale="90000"/>
          </a:bodyPr>
          <a:lstStyle/>
          <a:p>
            <a:r>
              <a:rPr lang="fi-FI" dirty="0"/>
              <a:t>Kiitos!</a:t>
            </a:r>
            <a:br>
              <a:rPr lang="fi-FI" dirty="0"/>
            </a:br>
            <a:br>
              <a:rPr lang="fi-FI" dirty="0"/>
            </a:br>
            <a:r>
              <a:rPr lang="fi-FI" sz="2800" dirty="0">
                <a:hlinkClick r:id="rId2">
                  <a:extLst>
                    <a:ext uri="{A12FA001-AC4F-418D-AE19-62706E023703}">
                      <ahyp:hlinkClr xmlns:ahyp="http://schemas.microsoft.com/office/drawing/2018/hyperlinkcolor" val="tx"/>
                    </a:ext>
                  </a:extLst>
                </a:hlinkClick>
              </a:rPr>
              <a:t>mikko.vaisanen@pohjois-pohjanmaa.fi</a:t>
            </a:r>
            <a:br>
              <a:rPr lang="fi-FI" sz="2800" dirty="0"/>
            </a:br>
            <a:r>
              <a:rPr lang="fi-FI" sz="2800" dirty="0"/>
              <a:t>0503366524</a:t>
            </a:r>
          </a:p>
        </p:txBody>
      </p:sp>
    </p:spTree>
    <p:extLst>
      <p:ext uri="{BB962C8B-B14F-4D97-AF65-F5344CB8AC3E}">
        <p14:creationId xmlns:p14="http://schemas.microsoft.com/office/powerpoint/2010/main" val="25998802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9F1F0B-5752-637F-AC6F-1C7E524C9CDF}"/>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2C0127E7-A452-1FC4-8C3F-C9756AFBC7C9}"/>
              </a:ext>
            </a:extLst>
          </p:cNvPr>
          <p:cNvSpPr>
            <a:spLocks noGrp="1"/>
          </p:cNvSpPr>
          <p:nvPr>
            <p:ph type="title"/>
          </p:nvPr>
        </p:nvSpPr>
        <p:spPr>
          <a:xfrm>
            <a:off x="892885" y="236406"/>
            <a:ext cx="10826675" cy="1037126"/>
          </a:xfrm>
        </p:spPr>
        <p:txBody>
          <a:bodyPr>
            <a:normAutofit fontScale="90000"/>
          </a:bodyPr>
          <a:lstStyle/>
          <a:p>
            <a:br>
              <a:rPr lang="fi-FI" dirty="0"/>
            </a:br>
            <a:r>
              <a:rPr lang="fi-FI" dirty="0"/>
              <a:t>Skenaariotyön lähtökohdat Pohjois-Pohjanmaalla </a:t>
            </a:r>
          </a:p>
        </p:txBody>
      </p:sp>
      <p:sp>
        <p:nvSpPr>
          <p:cNvPr id="5" name="Sisällön paikkamerkki 4">
            <a:extLst>
              <a:ext uri="{FF2B5EF4-FFF2-40B4-BE49-F238E27FC236}">
                <a16:creationId xmlns:a16="http://schemas.microsoft.com/office/drawing/2014/main" id="{C572DDF8-956F-4F08-F4E1-8187B55E11E0}"/>
              </a:ext>
            </a:extLst>
          </p:cNvPr>
          <p:cNvSpPr>
            <a:spLocks noGrp="1"/>
          </p:cNvSpPr>
          <p:nvPr>
            <p:ph idx="1"/>
          </p:nvPr>
        </p:nvSpPr>
        <p:spPr>
          <a:xfrm>
            <a:off x="1047974" y="1444734"/>
            <a:ext cx="10516496" cy="3968531"/>
          </a:xfrm>
        </p:spPr>
        <p:txBody>
          <a:bodyPr>
            <a:normAutofit/>
          </a:bodyPr>
          <a:lstStyle/>
          <a:p>
            <a:r>
              <a:rPr lang="fi-FI" dirty="0"/>
              <a:t>Toimintaympäristö muuttuu nopeasti ja arvaamattomasti</a:t>
            </a:r>
          </a:p>
          <a:p>
            <a:r>
              <a:rPr lang="fi-FI" dirty="0"/>
              <a:t>Haluttiin avata prosessi, jossa selvitetään eri muutosvoimien vaikutuksia maakuntaan  </a:t>
            </a:r>
          </a:p>
          <a:p>
            <a:r>
              <a:rPr lang="fi-FI" dirty="0"/>
              <a:t>Yhteistyö Uudenmaan liiton kanssa, fasilitaattoriksi </a:t>
            </a:r>
            <a:r>
              <a:rPr lang="fi-FI" dirty="0" err="1"/>
              <a:t>Capful</a:t>
            </a:r>
            <a:r>
              <a:rPr lang="fi-FI" dirty="0"/>
              <a:t> Oy</a:t>
            </a:r>
          </a:p>
          <a:p>
            <a:r>
              <a:rPr lang="fi-FI" dirty="0"/>
              <a:t>Skenaariotyöstä syntyi 4 skenaariota, jotka sisältävät eri kehitysvaihtoehtoja </a:t>
            </a:r>
          </a:p>
          <a:p>
            <a:r>
              <a:rPr lang="fi-FI" dirty="0"/>
              <a:t>Lopputulemana johtopäätökset, joihin tulee panostaa jotta Pohjois-Pohjanmaan menestyy tulevaisuudessa</a:t>
            </a:r>
          </a:p>
          <a:p>
            <a:endParaRPr lang="fi-FI" dirty="0"/>
          </a:p>
          <a:p>
            <a:endParaRPr lang="fi-FI" dirty="0"/>
          </a:p>
        </p:txBody>
      </p:sp>
      <p:sp>
        <p:nvSpPr>
          <p:cNvPr id="3" name="Rectangle 1">
            <a:extLst>
              <a:ext uri="{FF2B5EF4-FFF2-40B4-BE49-F238E27FC236}">
                <a16:creationId xmlns:a16="http://schemas.microsoft.com/office/drawing/2014/main" id="{38D3FC37-CA7A-0657-3328-F700FF588F7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i-FI"/>
          </a:p>
        </p:txBody>
      </p:sp>
      <p:sp>
        <p:nvSpPr>
          <p:cNvPr id="4" name="Rectangle 2">
            <a:extLst>
              <a:ext uri="{FF2B5EF4-FFF2-40B4-BE49-F238E27FC236}">
                <a16:creationId xmlns:a16="http://schemas.microsoft.com/office/drawing/2014/main" id="{2B67CB4C-4BE7-D971-7C1D-E4D762E236C4}"/>
              </a:ext>
            </a:extLst>
          </p:cNvPr>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i-FI"/>
          </a:p>
        </p:txBody>
      </p:sp>
      <p:sp>
        <p:nvSpPr>
          <p:cNvPr id="6" name="Rectangle 3">
            <a:extLst>
              <a:ext uri="{FF2B5EF4-FFF2-40B4-BE49-F238E27FC236}">
                <a16:creationId xmlns:a16="http://schemas.microsoft.com/office/drawing/2014/main" id="{DDA45873-8EA7-38D6-72DD-961FC584510C}"/>
              </a:ext>
            </a:extLst>
          </p:cNvPr>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i-FI"/>
          </a:p>
        </p:txBody>
      </p:sp>
    </p:spTree>
    <p:extLst>
      <p:ext uri="{BB962C8B-B14F-4D97-AF65-F5344CB8AC3E}">
        <p14:creationId xmlns:p14="http://schemas.microsoft.com/office/powerpoint/2010/main" val="42123816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3D612-637E-2E3E-D1F4-6C5E61A9C7FF}"/>
              </a:ext>
            </a:extLst>
          </p:cNvPr>
          <p:cNvSpPr>
            <a:spLocks noGrp="1"/>
          </p:cNvSpPr>
          <p:nvPr>
            <p:ph type="title"/>
          </p:nvPr>
        </p:nvSpPr>
        <p:spPr/>
        <p:txBody>
          <a:bodyPr/>
          <a:lstStyle/>
          <a:p>
            <a:r>
              <a:rPr lang="fi-FI"/>
              <a:t>Neljä skenaariota vuoteen 2050</a:t>
            </a:r>
          </a:p>
        </p:txBody>
      </p:sp>
      <p:sp>
        <p:nvSpPr>
          <p:cNvPr id="4" name="Slide Number Placeholder 3">
            <a:extLst>
              <a:ext uri="{FF2B5EF4-FFF2-40B4-BE49-F238E27FC236}">
                <a16:creationId xmlns:a16="http://schemas.microsoft.com/office/drawing/2014/main" id="{939EC8F2-3EFB-C84B-D92E-FA2F65091DB3}"/>
              </a:ext>
            </a:extLst>
          </p:cNvPr>
          <p:cNvSpPr>
            <a:spLocks noGrp="1"/>
          </p:cNvSpPr>
          <p:nvPr>
            <p:ph type="sldNum" sz="quarter" idx="11"/>
          </p:nvPr>
        </p:nvSpPr>
        <p:spPr/>
        <p:txBody>
          <a:bodyPr/>
          <a:lstStyle/>
          <a:p>
            <a:fld id="{A807F21D-6A63-4E75-89AA-A3F521749085}" type="slidenum">
              <a:rPr lang="fi-FI" smtClean="0"/>
              <a:pPr/>
              <a:t>3</a:t>
            </a:fld>
            <a:endParaRPr lang="fi-FI"/>
          </a:p>
        </p:txBody>
      </p:sp>
      <p:sp>
        <p:nvSpPr>
          <p:cNvPr id="5" name="Rectangle 4">
            <a:extLst>
              <a:ext uri="{FF2B5EF4-FFF2-40B4-BE49-F238E27FC236}">
                <a16:creationId xmlns:a16="http://schemas.microsoft.com/office/drawing/2014/main" id="{EB794ACB-DB34-8404-1E0C-A968F49C00CB}"/>
              </a:ext>
            </a:extLst>
          </p:cNvPr>
          <p:cNvSpPr/>
          <p:nvPr/>
        </p:nvSpPr>
        <p:spPr>
          <a:xfrm>
            <a:off x="1558073" y="1365364"/>
            <a:ext cx="4464496" cy="220765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fi-FI" sz="1100">
                <a:solidFill>
                  <a:schemeClr val="tx1"/>
                </a:solidFill>
                <a:latin typeface="+mj-lt"/>
              </a:rPr>
              <a:t>Skenaario 1</a:t>
            </a:r>
          </a:p>
          <a:p>
            <a:pPr algn="ctr"/>
            <a:r>
              <a:rPr lang="fi-FI">
                <a:solidFill>
                  <a:schemeClr val="tx1"/>
                </a:solidFill>
                <a:latin typeface="+mj-lt"/>
              </a:rPr>
              <a:t>Globaalin teknologiakehityksen ehdoilla</a:t>
            </a:r>
          </a:p>
          <a:p>
            <a:pPr algn="ctr">
              <a:spcBef>
                <a:spcPts val="1200"/>
              </a:spcBef>
            </a:pPr>
            <a:r>
              <a:rPr lang="fi-FI" sz="1400">
                <a:solidFill>
                  <a:schemeClr val="tx1"/>
                </a:solidFill>
              </a:rPr>
              <a:t>Maailma kokee nopean teknologisen kehityksen aikakauden, joka on myös merkittävin tekijä ilmastokysymysten ratkaisemisessa. Suuryritysten valta kasvaa ja yritysten sääntelyä kevennetään merkittävästi. Suomessa yleinen elintaso nousee ja yksilökeskeisyys lisääntyy voimakkaasti kilpailuhenkisessä yhteiskunnassa.</a:t>
            </a:r>
          </a:p>
        </p:txBody>
      </p:sp>
      <p:sp>
        <p:nvSpPr>
          <p:cNvPr id="6" name="Rectangle 5">
            <a:extLst>
              <a:ext uri="{FF2B5EF4-FFF2-40B4-BE49-F238E27FC236}">
                <a16:creationId xmlns:a16="http://schemas.microsoft.com/office/drawing/2014/main" id="{81F568B4-C540-52B6-0D4A-5C1E0D44C274}"/>
              </a:ext>
            </a:extLst>
          </p:cNvPr>
          <p:cNvSpPr/>
          <p:nvPr/>
        </p:nvSpPr>
        <p:spPr>
          <a:xfrm>
            <a:off x="1558073" y="3717031"/>
            <a:ext cx="4464496" cy="2207651"/>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fi-FI" sz="1100">
                <a:solidFill>
                  <a:schemeClr val="tx1"/>
                </a:solidFill>
                <a:latin typeface="+mj-lt"/>
              </a:rPr>
              <a:t>Skenaario 3</a:t>
            </a:r>
          </a:p>
          <a:p>
            <a:pPr algn="ctr"/>
            <a:r>
              <a:rPr lang="fi-FI">
                <a:solidFill>
                  <a:schemeClr val="tx1"/>
                </a:solidFill>
                <a:latin typeface="+mj-lt"/>
              </a:rPr>
              <a:t>Näivettymisestä hyvinvointitalouteen</a:t>
            </a:r>
          </a:p>
          <a:p>
            <a:pPr algn="ctr">
              <a:spcBef>
                <a:spcPts val="1200"/>
              </a:spcBef>
            </a:pPr>
            <a:r>
              <a:rPr lang="fi-FI" sz="1400">
                <a:solidFill>
                  <a:schemeClr val="tx1"/>
                </a:solidFill>
              </a:rPr>
              <a:t>EU ajautuu pysähtyneisyyden tilaan ja Yhdysvallat ja Kiina porskuttavat valovuosia Euroopan edellä. Suomessa aletaan tavoitella talouskasvun ohella hyvinvointitaloutta. Tämä muuttaa yhteiskunta aiempaa sopuisammaksi ja polarisaatio vähenee. Väestön ikääntyminen, heikko huoltosuhde ja matala talouskasvu pysyvät kuitenkin merkittävinä haasteina.</a:t>
            </a:r>
          </a:p>
        </p:txBody>
      </p:sp>
      <p:sp>
        <p:nvSpPr>
          <p:cNvPr id="7" name="Rectangle 6">
            <a:extLst>
              <a:ext uri="{FF2B5EF4-FFF2-40B4-BE49-F238E27FC236}">
                <a16:creationId xmlns:a16="http://schemas.microsoft.com/office/drawing/2014/main" id="{40256C33-BAD7-C017-2BF0-0521BBDB192B}"/>
              </a:ext>
            </a:extLst>
          </p:cNvPr>
          <p:cNvSpPr/>
          <p:nvPr/>
        </p:nvSpPr>
        <p:spPr>
          <a:xfrm>
            <a:off x="6312024" y="1365364"/>
            <a:ext cx="4464496" cy="2207652"/>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fi-FI" sz="1100">
                <a:solidFill>
                  <a:schemeClr val="tx1"/>
                </a:solidFill>
                <a:latin typeface="+mj-lt"/>
              </a:rPr>
              <a:t>Skenaario 2</a:t>
            </a:r>
          </a:p>
          <a:p>
            <a:pPr algn="ctr"/>
            <a:r>
              <a:rPr lang="fi-FI">
                <a:solidFill>
                  <a:schemeClr val="tx1"/>
                </a:solidFill>
                <a:latin typeface="+mj-lt"/>
              </a:rPr>
              <a:t>Euroopan renessanssi</a:t>
            </a:r>
          </a:p>
          <a:p>
            <a:pPr algn="ctr">
              <a:spcBef>
                <a:spcPts val="1200"/>
              </a:spcBef>
            </a:pPr>
            <a:r>
              <a:rPr lang="fi-FI" sz="1400">
                <a:solidFill>
                  <a:schemeClr val="tx1"/>
                </a:solidFill>
              </a:rPr>
              <a:t>EU kehittyy kohti liittovaltion kaltaista toimijaa Yhdysvaltain ja Kiinan kamppaillessa sisäpoliittisten ongelmien kanssa. Ilmastonmuutokset vaikutukset ovat vakavia. Suomen talous kasvaa ja se löytää paikkansa Euroopan arvoketjuissa. Hyvinvointi lisääntyy ja yhteiskunnan jännitteet vähenevät.</a:t>
            </a:r>
          </a:p>
          <a:p>
            <a:pPr algn="ctr"/>
            <a:endParaRPr lang="fi-FI">
              <a:solidFill>
                <a:schemeClr val="tx1"/>
              </a:solidFill>
            </a:endParaRPr>
          </a:p>
        </p:txBody>
      </p:sp>
      <p:sp>
        <p:nvSpPr>
          <p:cNvPr id="8" name="Rectangle 7">
            <a:extLst>
              <a:ext uri="{FF2B5EF4-FFF2-40B4-BE49-F238E27FC236}">
                <a16:creationId xmlns:a16="http://schemas.microsoft.com/office/drawing/2014/main" id="{08F09ED6-4818-C2B4-C9EB-130ABA5933C5}"/>
              </a:ext>
            </a:extLst>
          </p:cNvPr>
          <p:cNvSpPr/>
          <p:nvPr/>
        </p:nvSpPr>
        <p:spPr>
          <a:xfrm>
            <a:off x="6312024" y="3717031"/>
            <a:ext cx="4464496" cy="2207651"/>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fi-FI" sz="1100">
                <a:solidFill>
                  <a:schemeClr val="tx1"/>
                </a:solidFill>
                <a:latin typeface="+mj-lt"/>
              </a:rPr>
              <a:t>Skenaario 4</a:t>
            </a:r>
          </a:p>
          <a:p>
            <a:pPr algn="ctr"/>
            <a:r>
              <a:rPr lang="fi-FI">
                <a:solidFill>
                  <a:schemeClr val="tx1"/>
                </a:solidFill>
                <a:latin typeface="+mj-lt"/>
              </a:rPr>
              <a:t>Pakolaiset ja polarisaatio</a:t>
            </a:r>
          </a:p>
          <a:p>
            <a:pPr algn="ctr">
              <a:spcBef>
                <a:spcPts val="1200"/>
              </a:spcBef>
            </a:pPr>
            <a:r>
              <a:rPr lang="fi-FI" sz="1400">
                <a:solidFill>
                  <a:schemeClr val="tx1"/>
                </a:solidFill>
              </a:rPr>
              <a:t>Maailma kärsii voimakkaasta epävakaudesta ja EU:n toimintakyky heikkenee. Ilmastonmuutos tekee laajoista alueista asuinkelvottomia. Populistiset ja kansallismieliset liikkeet vahvistuvat talouskriisin ja pakolaisvirtojen takia. Suomen väestö kasvaa ja yhteiskunnan polarisaatio lisääntyy. Jännitteitä esiintyy väestöryhmien, koulutustasojen ja sukupuolten välillä. </a:t>
            </a:r>
          </a:p>
        </p:txBody>
      </p:sp>
      <p:pic>
        <p:nvPicPr>
          <p:cNvPr id="9" name="Picture 11" descr="A black background with a black square&#10;&#10;AI-generated content may be incorrect.">
            <a:extLst>
              <a:ext uri="{FF2B5EF4-FFF2-40B4-BE49-F238E27FC236}">
                <a16:creationId xmlns:a16="http://schemas.microsoft.com/office/drawing/2014/main" id="{F642C328-C1A8-9020-4F93-5CB54757852E}"/>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482908" y="6421344"/>
            <a:ext cx="1079322" cy="248016"/>
          </a:xfrm>
          <a:prstGeom prst="rect">
            <a:avLst/>
          </a:prstGeom>
        </p:spPr>
      </p:pic>
    </p:spTree>
    <p:extLst>
      <p:ext uri="{BB962C8B-B14F-4D97-AF65-F5344CB8AC3E}">
        <p14:creationId xmlns:p14="http://schemas.microsoft.com/office/powerpoint/2010/main" val="1165938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CAA390-1B43-16FB-8C65-B4079DC1071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B18DADE-4135-67F8-8F26-FE7DF370ADEA}"/>
              </a:ext>
            </a:extLst>
          </p:cNvPr>
          <p:cNvSpPr>
            <a:spLocks noGrp="1"/>
          </p:cNvSpPr>
          <p:nvPr>
            <p:ph type="title"/>
          </p:nvPr>
        </p:nvSpPr>
        <p:spPr/>
        <p:txBody>
          <a:bodyPr/>
          <a:lstStyle/>
          <a:p>
            <a:r>
              <a:rPr lang="fi-FI" noProof="0"/>
              <a:t>Skenaarioiden keskeisten erojen vertailu</a:t>
            </a:r>
          </a:p>
        </p:txBody>
      </p:sp>
      <p:sp>
        <p:nvSpPr>
          <p:cNvPr id="8" name="Slide Number Placeholder 7">
            <a:extLst>
              <a:ext uri="{FF2B5EF4-FFF2-40B4-BE49-F238E27FC236}">
                <a16:creationId xmlns:a16="http://schemas.microsoft.com/office/drawing/2014/main" id="{70E406AB-DD7E-7C70-1AD1-C67B122013E3}"/>
              </a:ext>
            </a:extLst>
          </p:cNvPr>
          <p:cNvSpPr>
            <a:spLocks noGrp="1"/>
          </p:cNvSpPr>
          <p:nvPr>
            <p:ph type="sldNum" sz="quarter" idx="11"/>
          </p:nvPr>
        </p:nvSpPr>
        <p:spPr/>
        <p:txBody>
          <a:bodyPr/>
          <a:lstStyle/>
          <a:p>
            <a:fld id="{A807F21D-6A63-4E75-89AA-A3F521749085}" type="slidenum">
              <a:rPr lang="fi-FI" smtClean="0"/>
              <a:pPr/>
              <a:t>4</a:t>
            </a:fld>
            <a:endParaRPr lang="fi-FI"/>
          </a:p>
        </p:txBody>
      </p:sp>
      <p:grpSp>
        <p:nvGrpSpPr>
          <p:cNvPr id="12" name="Group 11" descr="Kuva, jossa visualisoidaan skenaarioiden välisiä keskeisiä eroja. Samat tiedot on esitetty skenaariotarinoissa.">
            <a:extLst>
              <a:ext uri="{FF2B5EF4-FFF2-40B4-BE49-F238E27FC236}">
                <a16:creationId xmlns:a16="http://schemas.microsoft.com/office/drawing/2014/main" id="{11ADB979-7813-ED7B-8BA3-918F1AA1562D}"/>
              </a:ext>
            </a:extLst>
          </p:cNvPr>
          <p:cNvGrpSpPr/>
          <p:nvPr/>
        </p:nvGrpSpPr>
        <p:grpSpPr>
          <a:xfrm>
            <a:off x="223261" y="1172871"/>
            <a:ext cx="10676742" cy="4990098"/>
            <a:chOff x="223261" y="1172871"/>
            <a:chExt cx="10676742" cy="4990098"/>
          </a:xfrm>
        </p:grpSpPr>
        <p:sp>
          <p:nvSpPr>
            <p:cNvPr id="126" name="Tekstiruutu 614">
              <a:extLst>
                <a:ext uri="{FF2B5EF4-FFF2-40B4-BE49-F238E27FC236}">
                  <a16:creationId xmlns:a16="http://schemas.microsoft.com/office/drawing/2014/main" id="{EA617BD4-9CAB-DE3B-1586-8D3F2525C10C}"/>
                </a:ext>
              </a:extLst>
            </p:cNvPr>
            <p:cNvSpPr txBox="1"/>
            <p:nvPr/>
          </p:nvSpPr>
          <p:spPr>
            <a:xfrm>
              <a:off x="5339225" y="1177903"/>
              <a:ext cx="1689375" cy="671851"/>
            </a:xfrm>
            <a:prstGeom prst="rect">
              <a:avLst/>
            </a:prstGeom>
            <a:noFill/>
          </p:spPr>
          <p:txBody>
            <a:bodyPr wrap="square" rtlCol="0">
              <a:spAutoFit/>
            </a:bodyPr>
            <a:lstStyle/>
            <a:p>
              <a:pPr algn="ctr" defTabSz="1219140">
                <a:defRPr/>
              </a:pPr>
              <a:r>
                <a:rPr lang="fi-FI" sz="1100" b="1"/>
                <a:t>Skenaario 2</a:t>
              </a:r>
            </a:p>
            <a:p>
              <a:pPr algn="ctr" defTabSz="1219140">
                <a:defRPr/>
              </a:pPr>
              <a:r>
                <a:rPr lang="fi-FI" sz="1333" b="1">
                  <a:solidFill>
                    <a:schemeClr val="accent6">
                      <a:lumMod val="60000"/>
                      <a:lumOff val="40000"/>
                    </a:schemeClr>
                  </a:solidFill>
                </a:rPr>
                <a:t>Euroopan renessanssi</a:t>
              </a:r>
            </a:p>
          </p:txBody>
        </p:sp>
        <p:sp>
          <p:nvSpPr>
            <p:cNvPr id="127" name="Tekstiruutu 863">
              <a:extLst>
                <a:ext uri="{FF2B5EF4-FFF2-40B4-BE49-F238E27FC236}">
                  <a16:creationId xmlns:a16="http://schemas.microsoft.com/office/drawing/2014/main" id="{5E72F86D-9C79-B689-D81A-5942F60B60B1}"/>
                </a:ext>
              </a:extLst>
            </p:cNvPr>
            <p:cNvSpPr txBox="1"/>
            <p:nvPr/>
          </p:nvSpPr>
          <p:spPr>
            <a:xfrm>
              <a:off x="3219451" y="1177903"/>
              <a:ext cx="2015860" cy="671851"/>
            </a:xfrm>
            <a:prstGeom prst="rect">
              <a:avLst/>
            </a:prstGeom>
            <a:noFill/>
          </p:spPr>
          <p:txBody>
            <a:bodyPr wrap="square" rtlCol="0">
              <a:spAutoFit/>
            </a:bodyPr>
            <a:lstStyle/>
            <a:p>
              <a:pPr algn="ctr" defTabSz="1219140">
                <a:defRPr/>
              </a:pPr>
              <a:r>
                <a:rPr lang="fi-FI" sz="1100" b="1"/>
                <a:t>Skenaario 1</a:t>
              </a:r>
            </a:p>
            <a:p>
              <a:pPr algn="ctr" defTabSz="1219140">
                <a:defRPr/>
              </a:pPr>
              <a:r>
                <a:rPr lang="fi-FI" sz="1333" b="1">
                  <a:solidFill>
                    <a:schemeClr val="accent4">
                      <a:lumMod val="50000"/>
                    </a:schemeClr>
                  </a:solidFill>
                </a:rPr>
                <a:t>Globaalin teknologian ehdoilla</a:t>
              </a:r>
            </a:p>
          </p:txBody>
        </p:sp>
        <p:sp>
          <p:nvSpPr>
            <p:cNvPr id="128" name="Tekstiruutu 1029">
              <a:extLst>
                <a:ext uri="{FF2B5EF4-FFF2-40B4-BE49-F238E27FC236}">
                  <a16:creationId xmlns:a16="http://schemas.microsoft.com/office/drawing/2014/main" id="{95DABB62-22E9-3F2E-DD78-F2283FF437F1}"/>
                </a:ext>
              </a:extLst>
            </p:cNvPr>
            <p:cNvSpPr txBox="1"/>
            <p:nvPr/>
          </p:nvSpPr>
          <p:spPr>
            <a:xfrm>
              <a:off x="7067550" y="1177903"/>
              <a:ext cx="2155848" cy="671851"/>
            </a:xfrm>
            <a:prstGeom prst="rect">
              <a:avLst/>
            </a:prstGeom>
            <a:noFill/>
          </p:spPr>
          <p:txBody>
            <a:bodyPr wrap="square" rtlCol="0">
              <a:spAutoFit/>
            </a:bodyPr>
            <a:lstStyle/>
            <a:p>
              <a:pPr algn="ctr" defTabSz="1219140">
                <a:defRPr/>
              </a:pPr>
              <a:r>
                <a:rPr lang="fi-FI" sz="1100" b="1"/>
                <a:t>Skenaario 3</a:t>
              </a:r>
            </a:p>
            <a:p>
              <a:pPr algn="ctr" defTabSz="1219140">
                <a:defRPr/>
              </a:pPr>
              <a:r>
                <a:rPr lang="fi-FI" sz="1333" b="1">
                  <a:solidFill>
                    <a:schemeClr val="accent3">
                      <a:lumMod val="75000"/>
                    </a:schemeClr>
                  </a:solidFill>
                </a:rPr>
                <a:t>Näivettymisestä hyvinvointitalouteen</a:t>
              </a:r>
            </a:p>
          </p:txBody>
        </p:sp>
        <p:sp>
          <p:nvSpPr>
            <p:cNvPr id="177" name="Tekstiruutu 1029">
              <a:extLst>
                <a:ext uri="{FF2B5EF4-FFF2-40B4-BE49-F238E27FC236}">
                  <a16:creationId xmlns:a16="http://schemas.microsoft.com/office/drawing/2014/main" id="{8EEA08FA-125C-B408-AC4F-EDF0F52512CA}"/>
                </a:ext>
              </a:extLst>
            </p:cNvPr>
            <p:cNvSpPr txBox="1"/>
            <p:nvPr/>
          </p:nvSpPr>
          <p:spPr>
            <a:xfrm>
              <a:off x="9233715" y="1172871"/>
              <a:ext cx="1666288" cy="671851"/>
            </a:xfrm>
            <a:prstGeom prst="rect">
              <a:avLst/>
            </a:prstGeom>
            <a:noFill/>
          </p:spPr>
          <p:txBody>
            <a:bodyPr wrap="square" rtlCol="0">
              <a:spAutoFit/>
            </a:bodyPr>
            <a:lstStyle/>
            <a:p>
              <a:pPr algn="ctr" defTabSz="1219140">
                <a:defRPr/>
              </a:pPr>
              <a:r>
                <a:rPr lang="fi-FI" sz="1100" b="1"/>
                <a:t>Skenaario 4</a:t>
              </a:r>
            </a:p>
            <a:p>
              <a:pPr algn="ctr" defTabSz="1219140">
                <a:defRPr/>
              </a:pPr>
              <a:r>
                <a:rPr lang="fi-FI" sz="1333" b="1">
                  <a:solidFill>
                    <a:schemeClr val="accent1">
                      <a:lumMod val="75000"/>
                    </a:schemeClr>
                  </a:solidFill>
                </a:rPr>
                <a:t>Pakolaiset ja polarisaatio</a:t>
              </a:r>
            </a:p>
          </p:txBody>
        </p:sp>
        <p:grpSp>
          <p:nvGrpSpPr>
            <p:cNvPr id="49" name="Ryhmä 48">
              <a:extLst>
                <a:ext uri="{FF2B5EF4-FFF2-40B4-BE49-F238E27FC236}">
                  <a16:creationId xmlns:a16="http://schemas.microsoft.com/office/drawing/2014/main" id="{477310CD-4DF1-10C9-A50F-E5A4BD32A99C}"/>
                </a:ext>
              </a:extLst>
            </p:cNvPr>
            <p:cNvGrpSpPr/>
            <p:nvPr/>
          </p:nvGrpSpPr>
          <p:grpSpPr>
            <a:xfrm>
              <a:off x="260631" y="1177004"/>
              <a:ext cx="2510538" cy="426946"/>
              <a:chOff x="259944" y="4668397"/>
              <a:chExt cx="3209656" cy="551287"/>
            </a:xfrm>
          </p:grpSpPr>
          <p:sp>
            <p:nvSpPr>
              <p:cNvPr id="4" name="TextBox 372">
                <a:extLst>
                  <a:ext uri="{FF2B5EF4-FFF2-40B4-BE49-F238E27FC236}">
                    <a16:creationId xmlns:a16="http://schemas.microsoft.com/office/drawing/2014/main" id="{183C168D-F2B6-A61D-2410-EEB544CD9E82}"/>
                  </a:ext>
                </a:extLst>
              </p:cNvPr>
              <p:cNvSpPr txBox="1"/>
              <p:nvPr/>
            </p:nvSpPr>
            <p:spPr>
              <a:xfrm>
                <a:off x="259944" y="4676390"/>
                <a:ext cx="1252399" cy="543294"/>
              </a:xfrm>
              <a:prstGeom prst="rect">
                <a:avLst/>
              </a:prstGeom>
              <a:noFill/>
            </p:spPr>
            <p:txBody>
              <a:bodyPr wrap="square" rtlCol="0" anchor="ctr">
                <a:spAutoFit/>
              </a:bodyPr>
              <a:lstStyle/>
              <a:p>
                <a:pPr defTabSz="1625519">
                  <a:defRPr/>
                </a:pPr>
                <a:r>
                  <a:rPr lang="fi-FI" sz="1067" b="1" kern="0">
                    <a:solidFill>
                      <a:schemeClr val="bg1">
                        <a:lumMod val="50000"/>
                      </a:schemeClr>
                    </a:solidFill>
                  </a:rPr>
                  <a:t>Vähäinen/ pieni</a:t>
                </a:r>
              </a:p>
            </p:txBody>
          </p:sp>
          <p:sp>
            <p:nvSpPr>
              <p:cNvPr id="6" name="TextBox 373">
                <a:extLst>
                  <a:ext uri="{FF2B5EF4-FFF2-40B4-BE49-F238E27FC236}">
                    <a16:creationId xmlns:a16="http://schemas.microsoft.com/office/drawing/2014/main" id="{2B7BBD58-3806-B049-3319-4E4857EE6713}"/>
                  </a:ext>
                </a:extLst>
              </p:cNvPr>
              <p:cNvSpPr txBox="1"/>
              <p:nvPr/>
            </p:nvSpPr>
            <p:spPr>
              <a:xfrm>
                <a:off x="2138403" y="4668397"/>
                <a:ext cx="1331197" cy="543294"/>
              </a:xfrm>
              <a:prstGeom prst="rect">
                <a:avLst/>
              </a:prstGeom>
              <a:noFill/>
            </p:spPr>
            <p:txBody>
              <a:bodyPr wrap="square" rtlCol="0" anchor="ctr">
                <a:spAutoFit/>
              </a:bodyPr>
              <a:lstStyle/>
              <a:p>
                <a:pPr algn="r" defTabSz="1625519">
                  <a:defRPr/>
                </a:pPr>
                <a:r>
                  <a:rPr lang="fi-FI" sz="1067" b="1" kern="0">
                    <a:solidFill>
                      <a:schemeClr val="bg1">
                        <a:lumMod val="50000"/>
                      </a:schemeClr>
                    </a:solidFill>
                  </a:rPr>
                  <a:t>Voimakas/ suuri</a:t>
                </a:r>
              </a:p>
            </p:txBody>
          </p:sp>
          <p:sp>
            <p:nvSpPr>
              <p:cNvPr id="26" name="Oval 69">
                <a:extLst>
                  <a:ext uri="{FF2B5EF4-FFF2-40B4-BE49-F238E27FC236}">
                    <a16:creationId xmlns:a16="http://schemas.microsoft.com/office/drawing/2014/main" id="{C422351C-8DC6-F436-575A-D336A839E5C2}"/>
                  </a:ext>
                </a:extLst>
              </p:cNvPr>
              <p:cNvSpPr/>
              <p:nvPr/>
            </p:nvSpPr>
            <p:spPr bwMode="auto">
              <a:xfrm>
                <a:off x="1260559" y="4850473"/>
                <a:ext cx="172595" cy="172595"/>
              </a:xfrm>
              <a:prstGeom prst="ellipse">
                <a:avLst/>
              </a:prstGeom>
              <a:solidFill>
                <a:schemeClr val="bg1">
                  <a:lumMod val="50000"/>
                </a:schemeClr>
              </a:solidFill>
              <a:ln w="6350" cap="flat" cmpd="sng" algn="ctr">
                <a:solidFill>
                  <a:schemeClr val="bg1">
                    <a:lumMod val="65000"/>
                  </a:schemeClr>
                </a:solidFill>
                <a:prstDash val="solid"/>
                <a:round/>
                <a:headEnd type="none" w="sm" len="sm"/>
                <a:tailEnd type="triangle" w="lg" len="med"/>
              </a:ln>
              <a:effectLst/>
            </p:spPr>
            <p:txBody>
              <a:bodyPr vert="horz" wrap="none" lIns="160000" tIns="83200" rIns="160000" bIns="83200" numCol="1" rtlCol="0" anchor="ctr" anchorCtr="0" compatLnSpc="1">
                <a:prstTxWarp prst="textNoShape">
                  <a:avLst/>
                </a:prstTxWarp>
                <a:noAutofit/>
              </a:bodyPr>
              <a:lstStyle/>
              <a:p>
                <a:pPr algn="ctr" defTabSz="1625479" eaLnBrk="0" fontAlgn="base" hangingPunct="0">
                  <a:spcBef>
                    <a:spcPct val="0"/>
                  </a:spcBef>
                  <a:spcAft>
                    <a:spcPct val="0"/>
                  </a:spcAft>
                  <a:defRPr/>
                </a:pPr>
                <a:endParaRPr lang="fi-FI" sz="1423" b="1" kern="0">
                  <a:solidFill>
                    <a:srgbClr val="000000">
                      <a:lumMod val="75000"/>
                      <a:lumOff val="25000"/>
                    </a:srgbClr>
                  </a:solidFill>
                </a:endParaRPr>
              </a:p>
            </p:txBody>
          </p:sp>
          <p:sp>
            <p:nvSpPr>
              <p:cNvPr id="32" name="Oval 72">
                <a:extLst>
                  <a:ext uri="{FF2B5EF4-FFF2-40B4-BE49-F238E27FC236}">
                    <a16:creationId xmlns:a16="http://schemas.microsoft.com/office/drawing/2014/main" id="{4F05A5CF-93F2-864C-A946-3B93AFFC0879}"/>
                  </a:ext>
                </a:extLst>
              </p:cNvPr>
              <p:cNvSpPr/>
              <p:nvPr/>
            </p:nvSpPr>
            <p:spPr bwMode="auto">
              <a:xfrm>
                <a:off x="1497498" y="4850473"/>
                <a:ext cx="172595" cy="172595"/>
              </a:xfrm>
              <a:prstGeom prst="ellipse">
                <a:avLst/>
              </a:prstGeom>
              <a:solidFill>
                <a:schemeClr val="bg1">
                  <a:lumMod val="50000"/>
                </a:schemeClr>
              </a:solidFill>
              <a:ln w="6350" cap="flat" cmpd="sng" algn="ctr">
                <a:solidFill>
                  <a:schemeClr val="bg1">
                    <a:lumMod val="65000"/>
                  </a:schemeClr>
                </a:solidFill>
                <a:prstDash val="solid"/>
                <a:round/>
                <a:headEnd type="none" w="sm" len="sm"/>
                <a:tailEnd type="triangle" w="lg" len="med"/>
              </a:ln>
              <a:effectLst/>
            </p:spPr>
            <p:txBody>
              <a:bodyPr vert="horz" wrap="none" lIns="160000" tIns="83200" rIns="160000" bIns="83200" numCol="1" rtlCol="0" anchor="ctr" anchorCtr="0" compatLnSpc="1">
                <a:prstTxWarp prst="textNoShape">
                  <a:avLst/>
                </a:prstTxWarp>
                <a:noAutofit/>
              </a:bodyPr>
              <a:lstStyle/>
              <a:p>
                <a:pPr algn="ctr" defTabSz="1625479" eaLnBrk="0" fontAlgn="base" hangingPunct="0">
                  <a:spcBef>
                    <a:spcPct val="0"/>
                  </a:spcBef>
                  <a:spcAft>
                    <a:spcPct val="0"/>
                  </a:spcAft>
                  <a:defRPr/>
                </a:pPr>
                <a:endParaRPr lang="fi-FI" sz="1423" b="1" kern="0">
                  <a:solidFill>
                    <a:srgbClr val="000000">
                      <a:lumMod val="75000"/>
                      <a:lumOff val="25000"/>
                    </a:srgbClr>
                  </a:solidFill>
                </a:endParaRPr>
              </a:p>
            </p:txBody>
          </p:sp>
          <p:sp>
            <p:nvSpPr>
              <p:cNvPr id="33" name="Oval 72">
                <a:extLst>
                  <a:ext uri="{FF2B5EF4-FFF2-40B4-BE49-F238E27FC236}">
                    <a16:creationId xmlns:a16="http://schemas.microsoft.com/office/drawing/2014/main" id="{C58E7E9F-BF87-354B-86C2-C99755E43192}"/>
                  </a:ext>
                </a:extLst>
              </p:cNvPr>
              <p:cNvSpPr/>
              <p:nvPr/>
            </p:nvSpPr>
            <p:spPr bwMode="auto">
              <a:xfrm>
                <a:off x="1734437" y="4850473"/>
                <a:ext cx="172595" cy="172595"/>
              </a:xfrm>
              <a:prstGeom prst="ellipse">
                <a:avLst/>
              </a:prstGeom>
              <a:solidFill>
                <a:schemeClr val="bg1">
                  <a:lumMod val="50000"/>
                </a:schemeClr>
              </a:solidFill>
              <a:ln w="6350" cap="flat" cmpd="sng" algn="ctr">
                <a:solidFill>
                  <a:schemeClr val="bg1">
                    <a:lumMod val="65000"/>
                  </a:schemeClr>
                </a:solidFill>
                <a:prstDash val="solid"/>
                <a:round/>
                <a:headEnd type="none" w="sm" len="sm"/>
                <a:tailEnd type="triangle" w="lg" len="med"/>
              </a:ln>
              <a:effectLst/>
            </p:spPr>
            <p:txBody>
              <a:bodyPr vert="horz" wrap="none" lIns="160000" tIns="83200" rIns="160000" bIns="83200" numCol="1" rtlCol="0" anchor="ctr" anchorCtr="0" compatLnSpc="1">
                <a:prstTxWarp prst="textNoShape">
                  <a:avLst/>
                </a:prstTxWarp>
                <a:noAutofit/>
              </a:bodyPr>
              <a:lstStyle/>
              <a:p>
                <a:pPr algn="ctr" defTabSz="1625479" eaLnBrk="0" fontAlgn="base" hangingPunct="0">
                  <a:spcBef>
                    <a:spcPct val="0"/>
                  </a:spcBef>
                  <a:spcAft>
                    <a:spcPct val="0"/>
                  </a:spcAft>
                  <a:defRPr/>
                </a:pPr>
                <a:endParaRPr lang="fi-FI" sz="1423" b="1" kern="0">
                  <a:solidFill>
                    <a:srgbClr val="000000">
                      <a:lumMod val="75000"/>
                      <a:lumOff val="25000"/>
                    </a:srgbClr>
                  </a:solidFill>
                </a:endParaRPr>
              </a:p>
            </p:txBody>
          </p:sp>
          <p:sp>
            <p:nvSpPr>
              <p:cNvPr id="38" name="Oval 72">
                <a:extLst>
                  <a:ext uri="{FF2B5EF4-FFF2-40B4-BE49-F238E27FC236}">
                    <a16:creationId xmlns:a16="http://schemas.microsoft.com/office/drawing/2014/main" id="{82C14B7B-16AA-81DC-A0BB-679564F41149}"/>
                  </a:ext>
                </a:extLst>
              </p:cNvPr>
              <p:cNvSpPr/>
              <p:nvPr/>
            </p:nvSpPr>
            <p:spPr bwMode="auto">
              <a:xfrm>
                <a:off x="1971375" y="4850473"/>
                <a:ext cx="172595" cy="172595"/>
              </a:xfrm>
              <a:prstGeom prst="ellipse">
                <a:avLst/>
              </a:prstGeom>
              <a:solidFill>
                <a:schemeClr val="bg1">
                  <a:lumMod val="50000"/>
                </a:schemeClr>
              </a:solidFill>
              <a:ln w="6350" cap="flat" cmpd="sng" algn="ctr">
                <a:solidFill>
                  <a:schemeClr val="bg1">
                    <a:lumMod val="65000"/>
                  </a:schemeClr>
                </a:solidFill>
                <a:prstDash val="solid"/>
                <a:round/>
                <a:headEnd type="none" w="sm" len="sm"/>
                <a:tailEnd type="triangle" w="lg" len="med"/>
              </a:ln>
              <a:effectLst/>
            </p:spPr>
            <p:txBody>
              <a:bodyPr vert="horz" wrap="none" lIns="160000" tIns="83200" rIns="160000" bIns="83200" numCol="1" rtlCol="0" anchor="ctr" anchorCtr="0" compatLnSpc="1">
                <a:prstTxWarp prst="textNoShape">
                  <a:avLst/>
                </a:prstTxWarp>
                <a:noAutofit/>
              </a:bodyPr>
              <a:lstStyle/>
              <a:p>
                <a:pPr algn="ctr" defTabSz="1625479" eaLnBrk="0" fontAlgn="base" hangingPunct="0">
                  <a:spcBef>
                    <a:spcPct val="0"/>
                  </a:spcBef>
                  <a:spcAft>
                    <a:spcPct val="0"/>
                  </a:spcAft>
                  <a:defRPr/>
                </a:pPr>
                <a:endParaRPr lang="fi-FI" sz="1423" b="1" kern="0">
                  <a:solidFill>
                    <a:srgbClr val="000000">
                      <a:lumMod val="75000"/>
                      <a:lumOff val="25000"/>
                    </a:srgbClr>
                  </a:solidFill>
                </a:endParaRPr>
              </a:p>
            </p:txBody>
          </p:sp>
          <p:sp>
            <p:nvSpPr>
              <p:cNvPr id="47" name="Oval 72">
                <a:extLst>
                  <a:ext uri="{FF2B5EF4-FFF2-40B4-BE49-F238E27FC236}">
                    <a16:creationId xmlns:a16="http://schemas.microsoft.com/office/drawing/2014/main" id="{957420D5-4E89-D5F1-EA04-36BE80247657}"/>
                  </a:ext>
                </a:extLst>
              </p:cNvPr>
              <p:cNvSpPr/>
              <p:nvPr/>
            </p:nvSpPr>
            <p:spPr bwMode="auto">
              <a:xfrm>
                <a:off x="2208317" y="4850473"/>
                <a:ext cx="172595" cy="172595"/>
              </a:xfrm>
              <a:prstGeom prst="ellipse">
                <a:avLst/>
              </a:prstGeom>
              <a:solidFill>
                <a:srgbClr val="FFFFFF">
                  <a:lumMod val="95000"/>
                </a:srgbClr>
              </a:solidFill>
              <a:ln w="9525" cap="flat" cmpd="sng" algn="ctr">
                <a:solidFill>
                  <a:schemeClr val="bg1">
                    <a:lumMod val="65000"/>
                  </a:schemeClr>
                </a:solidFill>
                <a:prstDash val="solid"/>
                <a:round/>
                <a:headEnd type="none" w="sm" len="sm"/>
                <a:tailEnd type="triangle" w="lg" len="med"/>
              </a:ln>
              <a:effectLst/>
            </p:spPr>
            <p:txBody>
              <a:bodyPr vert="horz" wrap="none" lIns="160000" tIns="83200" rIns="160000" bIns="83200" numCol="1" rtlCol="0" anchor="ctr" anchorCtr="0" compatLnSpc="1">
                <a:prstTxWarp prst="textNoShape">
                  <a:avLst/>
                </a:prstTxWarp>
                <a:noAutofit/>
              </a:bodyPr>
              <a:lstStyle/>
              <a:p>
                <a:pPr algn="ctr" defTabSz="1625479" eaLnBrk="0" fontAlgn="base" hangingPunct="0">
                  <a:spcBef>
                    <a:spcPct val="0"/>
                  </a:spcBef>
                  <a:spcAft>
                    <a:spcPct val="0"/>
                  </a:spcAft>
                  <a:defRPr/>
                </a:pPr>
                <a:endParaRPr lang="fi-FI" sz="1423" b="1" kern="0">
                  <a:solidFill>
                    <a:srgbClr val="000000">
                      <a:lumMod val="75000"/>
                      <a:lumOff val="25000"/>
                    </a:srgbClr>
                  </a:solidFill>
                </a:endParaRPr>
              </a:p>
            </p:txBody>
          </p:sp>
        </p:grpSp>
        <p:sp>
          <p:nvSpPr>
            <p:cNvPr id="81" name="TextBox 95">
              <a:extLst>
                <a:ext uri="{FF2B5EF4-FFF2-40B4-BE49-F238E27FC236}">
                  <a16:creationId xmlns:a16="http://schemas.microsoft.com/office/drawing/2014/main" id="{CA69E4A0-6FE0-7F5E-9CE2-3EFE6F1BF420}"/>
                </a:ext>
              </a:extLst>
            </p:cNvPr>
            <p:cNvSpPr txBox="1"/>
            <p:nvPr/>
          </p:nvSpPr>
          <p:spPr>
            <a:xfrm>
              <a:off x="655781" y="1833572"/>
              <a:ext cx="2741445" cy="449872"/>
            </a:xfrm>
            <a:prstGeom prst="rect">
              <a:avLst/>
            </a:prstGeom>
            <a:noFill/>
          </p:spPr>
          <p:txBody>
            <a:bodyPr wrap="square" rtlCol="0" anchor="ctr">
              <a:noAutofit/>
            </a:bodyPr>
            <a:lstStyle/>
            <a:p>
              <a:pPr algn="r" defTabSz="1219110" eaLnBrk="0" fontAlgn="base" hangingPunct="0">
                <a:spcBef>
                  <a:spcPct val="0"/>
                </a:spcBef>
                <a:spcAft>
                  <a:spcPct val="0"/>
                </a:spcAft>
                <a:defRPr/>
              </a:pPr>
              <a:r>
                <a:rPr lang="fi-FI" sz="1200" b="1" kern="0">
                  <a:solidFill>
                    <a:srgbClr val="000000"/>
                  </a:solidFill>
                </a:rPr>
                <a:t>GEOPOLIITTISET JÄNNITTEET</a:t>
              </a:r>
            </a:p>
          </p:txBody>
        </p:sp>
        <p:sp>
          <p:nvSpPr>
            <p:cNvPr id="82" name="TextBox 59">
              <a:extLst>
                <a:ext uri="{FF2B5EF4-FFF2-40B4-BE49-F238E27FC236}">
                  <a16:creationId xmlns:a16="http://schemas.microsoft.com/office/drawing/2014/main" id="{14A73C79-8A1A-3519-63C4-8494753C4FC4}"/>
                </a:ext>
              </a:extLst>
            </p:cNvPr>
            <p:cNvSpPr txBox="1"/>
            <p:nvPr/>
          </p:nvSpPr>
          <p:spPr>
            <a:xfrm>
              <a:off x="655781" y="2387897"/>
              <a:ext cx="2741445" cy="449872"/>
            </a:xfrm>
            <a:prstGeom prst="rect">
              <a:avLst/>
            </a:prstGeom>
            <a:noFill/>
            <a:ln>
              <a:noFill/>
            </a:ln>
          </p:spPr>
          <p:txBody>
            <a:bodyPr wrap="square" rtlCol="0" anchor="ctr">
              <a:noAutofit/>
            </a:bodyPr>
            <a:lstStyle/>
            <a:p>
              <a:pPr algn="r" defTabSz="1219110" eaLnBrk="0" fontAlgn="base" hangingPunct="0">
                <a:spcBef>
                  <a:spcPct val="0"/>
                </a:spcBef>
                <a:spcAft>
                  <a:spcPct val="0"/>
                </a:spcAft>
                <a:defRPr/>
              </a:pPr>
              <a:r>
                <a:rPr lang="fi-FI" sz="1200" b="1" kern="0">
                  <a:solidFill>
                    <a:srgbClr val="000000"/>
                  </a:solidFill>
                </a:rPr>
                <a:t>EUROOPAN YHTENÄISYYS</a:t>
              </a:r>
            </a:p>
          </p:txBody>
        </p:sp>
        <p:sp>
          <p:nvSpPr>
            <p:cNvPr id="83" name="TextBox 59">
              <a:extLst>
                <a:ext uri="{FF2B5EF4-FFF2-40B4-BE49-F238E27FC236}">
                  <a16:creationId xmlns:a16="http://schemas.microsoft.com/office/drawing/2014/main" id="{0705C8BB-6A17-2559-332F-6957B69DFFFF}"/>
                </a:ext>
              </a:extLst>
            </p:cNvPr>
            <p:cNvSpPr txBox="1"/>
            <p:nvPr/>
          </p:nvSpPr>
          <p:spPr>
            <a:xfrm>
              <a:off x="507541" y="2942223"/>
              <a:ext cx="2889685" cy="449872"/>
            </a:xfrm>
            <a:prstGeom prst="rect">
              <a:avLst/>
            </a:prstGeom>
            <a:noFill/>
            <a:ln>
              <a:noFill/>
            </a:ln>
          </p:spPr>
          <p:txBody>
            <a:bodyPr wrap="square" rtlCol="0" anchor="ctr">
              <a:noAutofit/>
            </a:bodyPr>
            <a:lstStyle/>
            <a:p>
              <a:pPr algn="r" defTabSz="1219110" eaLnBrk="0" fontAlgn="base" hangingPunct="0">
                <a:spcBef>
                  <a:spcPct val="0"/>
                </a:spcBef>
                <a:spcAft>
                  <a:spcPct val="0"/>
                </a:spcAft>
                <a:defRPr/>
              </a:pPr>
              <a:r>
                <a:rPr lang="fi-FI" sz="1200" b="1" kern="0">
                  <a:solidFill>
                    <a:srgbClr val="000000"/>
                  </a:solidFill>
                </a:rPr>
                <a:t>EKOLOGISEN KRIISIN VAIKUTUKSET</a:t>
              </a:r>
            </a:p>
          </p:txBody>
        </p:sp>
        <p:sp>
          <p:nvSpPr>
            <p:cNvPr id="84" name="TextBox 59">
              <a:extLst>
                <a:ext uri="{FF2B5EF4-FFF2-40B4-BE49-F238E27FC236}">
                  <a16:creationId xmlns:a16="http://schemas.microsoft.com/office/drawing/2014/main" id="{EF41D784-DA65-31E2-D79F-B9F16B4A490C}"/>
                </a:ext>
              </a:extLst>
            </p:cNvPr>
            <p:cNvSpPr txBox="1"/>
            <p:nvPr/>
          </p:nvSpPr>
          <p:spPr>
            <a:xfrm>
              <a:off x="685597" y="4605199"/>
              <a:ext cx="2741445" cy="449872"/>
            </a:xfrm>
            <a:prstGeom prst="rect">
              <a:avLst/>
            </a:prstGeom>
            <a:noFill/>
            <a:ln>
              <a:noFill/>
            </a:ln>
          </p:spPr>
          <p:txBody>
            <a:bodyPr wrap="square" rtlCol="0" anchor="ctr">
              <a:noAutofit/>
            </a:bodyPr>
            <a:lstStyle/>
            <a:p>
              <a:pPr algn="r" defTabSz="1219140" eaLnBrk="0" fontAlgn="base" hangingPunct="0">
                <a:spcBef>
                  <a:spcPct val="0"/>
                </a:spcBef>
                <a:spcAft>
                  <a:spcPct val="0"/>
                </a:spcAft>
                <a:defRPr/>
              </a:pPr>
              <a:r>
                <a:rPr lang="fi-FI" sz="1200" b="1" kern="0">
                  <a:solidFill>
                    <a:srgbClr val="000000"/>
                  </a:solidFill>
                </a:rPr>
                <a:t>VÄESTÖNKASVU</a:t>
              </a:r>
            </a:p>
          </p:txBody>
        </p:sp>
        <p:sp>
          <p:nvSpPr>
            <p:cNvPr id="94" name="TextBox 97">
              <a:extLst>
                <a:ext uri="{FF2B5EF4-FFF2-40B4-BE49-F238E27FC236}">
                  <a16:creationId xmlns:a16="http://schemas.microsoft.com/office/drawing/2014/main" id="{A0D6F302-85ED-1B41-86BA-5E9B218B085C}"/>
                </a:ext>
              </a:extLst>
            </p:cNvPr>
            <p:cNvSpPr txBox="1"/>
            <p:nvPr/>
          </p:nvSpPr>
          <p:spPr>
            <a:xfrm>
              <a:off x="685597" y="5159528"/>
              <a:ext cx="2741445" cy="449872"/>
            </a:xfrm>
            <a:prstGeom prst="rect">
              <a:avLst/>
            </a:prstGeom>
            <a:noFill/>
          </p:spPr>
          <p:txBody>
            <a:bodyPr wrap="square" rtlCol="0" anchor="ctr">
              <a:noAutofit/>
            </a:bodyPr>
            <a:lstStyle/>
            <a:p>
              <a:pPr algn="r" defTabSz="1320662" eaLnBrk="0" fontAlgn="base" hangingPunct="0">
                <a:spcBef>
                  <a:spcPct val="0"/>
                </a:spcBef>
                <a:spcAft>
                  <a:spcPct val="0"/>
                </a:spcAft>
                <a:defRPr/>
              </a:pPr>
              <a:r>
                <a:rPr lang="fi-FI" sz="1200" b="1" kern="0">
                  <a:solidFill>
                    <a:srgbClr val="000000"/>
                  </a:solidFill>
                </a:rPr>
                <a:t>KAUPUNGISTUMISEN ASTE</a:t>
              </a:r>
            </a:p>
          </p:txBody>
        </p:sp>
        <p:sp>
          <p:nvSpPr>
            <p:cNvPr id="95" name="TextBox 98">
              <a:extLst>
                <a:ext uri="{FF2B5EF4-FFF2-40B4-BE49-F238E27FC236}">
                  <a16:creationId xmlns:a16="http://schemas.microsoft.com/office/drawing/2014/main" id="{E6C543B4-3BE7-647B-BE11-15063DD7D79F}"/>
                </a:ext>
              </a:extLst>
            </p:cNvPr>
            <p:cNvSpPr txBox="1"/>
            <p:nvPr/>
          </p:nvSpPr>
          <p:spPr>
            <a:xfrm>
              <a:off x="655781" y="3496548"/>
              <a:ext cx="2741445" cy="449872"/>
            </a:xfrm>
            <a:prstGeom prst="rect">
              <a:avLst/>
            </a:prstGeom>
            <a:noFill/>
          </p:spPr>
          <p:txBody>
            <a:bodyPr wrap="square" rtlCol="0" anchor="ctr">
              <a:noAutofit/>
            </a:bodyPr>
            <a:lstStyle/>
            <a:p>
              <a:pPr algn="r" defTabSz="1219110" eaLnBrk="0" fontAlgn="base" hangingPunct="0">
                <a:spcBef>
                  <a:spcPct val="0"/>
                </a:spcBef>
                <a:spcAft>
                  <a:spcPct val="0"/>
                </a:spcAft>
                <a:defRPr/>
              </a:pPr>
              <a:r>
                <a:rPr lang="fi-FI" sz="1200" b="1" kern="0">
                  <a:solidFill>
                    <a:srgbClr val="000000"/>
                  </a:solidFill>
                </a:rPr>
                <a:t>TEKNOLOGIAKEHITYKSEN NOPEUS</a:t>
              </a:r>
            </a:p>
          </p:txBody>
        </p:sp>
        <p:sp>
          <p:nvSpPr>
            <p:cNvPr id="96" name="TextBox 59">
              <a:extLst>
                <a:ext uri="{FF2B5EF4-FFF2-40B4-BE49-F238E27FC236}">
                  <a16:creationId xmlns:a16="http://schemas.microsoft.com/office/drawing/2014/main" id="{9BDFD516-DE26-A811-F429-5D1779AA075C}"/>
                </a:ext>
              </a:extLst>
            </p:cNvPr>
            <p:cNvSpPr txBox="1"/>
            <p:nvPr/>
          </p:nvSpPr>
          <p:spPr>
            <a:xfrm>
              <a:off x="665970" y="4050873"/>
              <a:ext cx="2741445" cy="449872"/>
            </a:xfrm>
            <a:prstGeom prst="rect">
              <a:avLst/>
            </a:prstGeom>
            <a:noFill/>
            <a:ln>
              <a:noFill/>
            </a:ln>
          </p:spPr>
          <p:txBody>
            <a:bodyPr wrap="square" rtlCol="0" anchor="ctr">
              <a:noAutofit/>
            </a:bodyPr>
            <a:lstStyle/>
            <a:p>
              <a:pPr algn="r" defTabSz="1219110" eaLnBrk="0" fontAlgn="base" hangingPunct="0">
                <a:spcBef>
                  <a:spcPct val="0"/>
                </a:spcBef>
                <a:spcAft>
                  <a:spcPct val="0"/>
                </a:spcAft>
                <a:defRPr/>
              </a:pPr>
              <a:r>
                <a:rPr lang="fi-FI" sz="1200" b="1" kern="0">
                  <a:solidFill>
                    <a:srgbClr val="000000"/>
                  </a:solidFill>
                </a:rPr>
                <a:t>SUOMEN TALOUSKASVU</a:t>
              </a:r>
            </a:p>
          </p:txBody>
        </p:sp>
        <p:sp>
          <p:nvSpPr>
            <p:cNvPr id="97" name="TextBox 97">
              <a:extLst>
                <a:ext uri="{FF2B5EF4-FFF2-40B4-BE49-F238E27FC236}">
                  <a16:creationId xmlns:a16="http://schemas.microsoft.com/office/drawing/2014/main" id="{B949575D-158A-E394-3A2F-EC0D64499188}"/>
                </a:ext>
              </a:extLst>
            </p:cNvPr>
            <p:cNvSpPr txBox="1"/>
            <p:nvPr/>
          </p:nvSpPr>
          <p:spPr>
            <a:xfrm>
              <a:off x="685597" y="5713097"/>
              <a:ext cx="2741445" cy="449872"/>
            </a:xfrm>
            <a:prstGeom prst="rect">
              <a:avLst/>
            </a:prstGeom>
            <a:noFill/>
          </p:spPr>
          <p:txBody>
            <a:bodyPr wrap="square" rtlCol="0" anchor="ctr">
              <a:noAutofit/>
            </a:bodyPr>
            <a:lstStyle/>
            <a:p>
              <a:pPr algn="r" defTabSz="1320662" eaLnBrk="0" fontAlgn="base" hangingPunct="0">
                <a:spcBef>
                  <a:spcPct val="0"/>
                </a:spcBef>
                <a:spcAft>
                  <a:spcPct val="0"/>
                </a:spcAft>
                <a:defRPr/>
              </a:pPr>
              <a:r>
                <a:rPr lang="fi-FI" sz="1200" b="1" kern="0">
                  <a:solidFill>
                    <a:srgbClr val="000000"/>
                  </a:solidFill>
                </a:rPr>
                <a:t>YHTEISKUNNAN POLARISAATIO</a:t>
              </a:r>
            </a:p>
          </p:txBody>
        </p:sp>
        <p:sp>
          <p:nvSpPr>
            <p:cNvPr id="5" name="Oval 69">
              <a:extLst>
                <a:ext uri="{FF2B5EF4-FFF2-40B4-BE49-F238E27FC236}">
                  <a16:creationId xmlns:a16="http://schemas.microsoft.com/office/drawing/2014/main" id="{36AF72A0-3C5E-8AC1-41BD-EF24EFD456B7}"/>
                </a:ext>
              </a:extLst>
            </p:cNvPr>
            <p:cNvSpPr/>
            <p:nvPr/>
          </p:nvSpPr>
          <p:spPr bwMode="auto">
            <a:xfrm>
              <a:off x="3523905" y="1953393"/>
              <a:ext cx="208000" cy="208000"/>
            </a:xfrm>
            <a:prstGeom prst="ellipse">
              <a:avLst/>
            </a:prstGeom>
            <a:solidFill>
              <a:schemeClr val="accent4">
                <a:lumMod val="60000"/>
                <a:lumOff val="40000"/>
              </a:schemeClr>
            </a:solidFill>
            <a:ln w="6350" cap="flat" cmpd="sng" algn="ctr">
              <a:solidFill>
                <a:srgbClr val="FFFFFF">
                  <a:lumMod val="65000"/>
                </a:srgbClr>
              </a:solidFill>
              <a:prstDash val="solid"/>
              <a:round/>
              <a:headEnd type="none" w="sm" len="sm"/>
              <a:tailEnd type="triangle" w="lg" len="med"/>
            </a:ln>
            <a:effectLst/>
          </p:spPr>
          <p:txBody>
            <a:bodyPr vert="horz" wrap="none" lIns="130000" tIns="67600" rIns="130000" bIns="67600" numCol="1" rtlCol="0" anchor="ctr" anchorCtr="0" compatLnSpc="1">
              <a:prstTxWarp prst="textNoShape">
                <a:avLst/>
              </a:prstTxWarp>
              <a:noAutofit/>
            </a:bodyPr>
            <a:lstStyle/>
            <a:p>
              <a:pPr algn="ctr" defTabSz="1320662" eaLnBrk="0" fontAlgn="base" hangingPunct="0">
                <a:spcBef>
                  <a:spcPct val="0"/>
                </a:spcBef>
                <a:spcAft>
                  <a:spcPct val="0"/>
                </a:spcAft>
                <a:defRPr/>
              </a:pPr>
              <a:endParaRPr lang="fi-FI" sz="1156" kern="0">
                <a:solidFill>
                  <a:srgbClr val="FCA4AA"/>
                </a:solidFill>
              </a:endParaRPr>
            </a:p>
          </p:txBody>
        </p:sp>
        <p:sp>
          <p:nvSpPr>
            <p:cNvPr id="7" name="Oval 72">
              <a:extLst>
                <a:ext uri="{FF2B5EF4-FFF2-40B4-BE49-F238E27FC236}">
                  <a16:creationId xmlns:a16="http://schemas.microsoft.com/office/drawing/2014/main" id="{6D3BE5D0-1199-E955-9D72-12FED124C7FB}"/>
                </a:ext>
              </a:extLst>
            </p:cNvPr>
            <p:cNvSpPr/>
            <p:nvPr/>
          </p:nvSpPr>
          <p:spPr bwMode="auto">
            <a:xfrm>
              <a:off x="3829744" y="1953393"/>
              <a:ext cx="208000" cy="208000"/>
            </a:xfrm>
            <a:prstGeom prst="ellipse">
              <a:avLst/>
            </a:prstGeom>
            <a:solidFill>
              <a:schemeClr val="bg1"/>
            </a:solidFill>
            <a:ln w="6350" cap="flat" cmpd="sng" algn="ctr">
              <a:solidFill>
                <a:srgbClr val="FFFFFF">
                  <a:lumMod val="65000"/>
                </a:srgbClr>
              </a:solidFill>
              <a:prstDash val="solid"/>
              <a:round/>
              <a:headEnd type="none" w="sm" len="sm"/>
              <a:tailEnd type="triangle" w="lg" len="med"/>
            </a:ln>
            <a:effectLst/>
          </p:spPr>
          <p:txBody>
            <a:bodyPr vert="horz" wrap="none" lIns="130000" tIns="67600" rIns="130000" bIns="67600" numCol="1" rtlCol="0" anchor="ctr" anchorCtr="0" compatLnSpc="1">
              <a:prstTxWarp prst="textNoShape">
                <a:avLst/>
              </a:prstTxWarp>
              <a:noAutofit/>
            </a:bodyPr>
            <a:lstStyle/>
            <a:p>
              <a:pPr algn="ctr" defTabSz="1320662" eaLnBrk="0" fontAlgn="base" hangingPunct="0">
                <a:spcBef>
                  <a:spcPct val="0"/>
                </a:spcBef>
                <a:spcAft>
                  <a:spcPct val="0"/>
                </a:spcAft>
                <a:defRPr/>
              </a:pPr>
              <a:endParaRPr lang="fi-FI" sz="1156" b="1" kern="0">
                <a:solidFill>
                  <a:srgbClr val="FCA4AA"/>
                </a:solidFill>
              </a:endParaRPr>
            </a:p>
          </p:txBody>
        </p:sp>
        <p:sp>
          <p:nvSpPr>
            <p:cNvPr id="11" name="Oval 72">
              <a:extLst>
                <a:ext uri="{FF2B5EF4-FFF2-40B4-BE49-F238E27FC236}">
                  <a16:creationId xmlns:a16="http://schemas.microsoft.com/office/drawing/2014/main" id="{8CD3B291-6E97-16C4-CFFD-392DF39854B2}"/>
                </a:ext>
              </a:extLst>
            </p:cNvPr>
            <p:cNvSpPr/>
            <p:nvPr/>
          </p:nvSpPr>
          <p:spPr bwMode="auto">
            <a:xfrm>
              <a:off x="4135124" y="1953393"/>
              <a:ext cx="208000" cy="208000"/>
            </a:xfrm>
            <a:prstGeom prst="ellipse">
              <a:avLst/>
            </a:prstGeom>
            <a:solidFill>
              <a:schemeClr val="bg1"/>
            </a:solidFill>
            <a:ln w="6350" cap="flat" cmpd="sng" algn="ctr">
              <a:solidFill>
                <a:srgbClr val="FFFFFF">
                  <a:lumMod val="65000"/>
                </a:srgbClr>
              </a:solidFill>
              <a:prstDash val="solid"/>
              <a:round/>
              <a:headEnd type="none" w="sm" len="sm"/>
              <a:tailEnd type="triangle" w="lg" len="med"/>
            </a:ln>
            <a:effectLst/>
          </p:spPr>
          <p:txBody>
            <a:bodyPr vert="horz" wrap="none" lIns="130000" tIns="67600" rIns="130000" bIns="67600" numCol="1" rtlCol="0" anchor="ctr" anchorCtr="0" compatLnSpc="1">
              <a:prstTxWarp prst="textNoShape">
                <a:avLst/>
              </a:prstTxWarp>
              <a:noAutofit/>
            </a:bodyPr>
            <a:lstStyle/>
            <a:p>
              <a:pPr algn="ctr" defTabSz="1320662" eaLnBrk="0" fontAlgn="base" hangingPunct="0">
                <a:spcBef>
                  <a:spcPct val="0"/>
                </a:spcBef>
                <a:spcAft>
                  <a:spcPct val="0"/>
                </a:spcAft>
                <a:defRPr/>
              </a:pPr>
              <a:endParaRPr lang="fi-FI" sz="1156" b="1" kern="0">
                <a:solidFill>
                  <a:srgbClr val="FCA4AA"/>
                </a:solidFill>
              </a:endParaRPr>
            </a:p>
          </p:txBody>
        </p:sp>
        <p:sp>
          <p:nvSpPr>
            <p:cNvPr id="17" name="Oval 72">
              <a:extLst>
                <a:ext uri="{FF2B5EF4-FFF2-40B4-BE49-F238E27FC236}">
                  <a16:creationId xmlns:a16="http://schemas.microsoft.com/office/drawing/2014/main" id="{BE2439F2-59BA-38FD-2764-63D95CAA343B}"/>
                </a:ext>
              </a:extLst>
            </p:cNvPr>
            <p:cNvSpPr/>
            <p:nvPr/>
          </p:nvSpPr>
          <p:spPr bwMode="auto">
            <a:xfrm>
              <a:off x="4440504" y="1953393"/>
              <a:ext cx="208000" cy="208000"/>
            </a:xfrm>
            <a:prstGeom prst="ellipse">
              <a:avLst/>
            </a:prstGeom>
            <a:solidFill>
              <a:schemeClr val="bg1"/>
            </a:solidFill>
            <a:ln w="6350" cap="flat" cmpd="sng" algn="ctr">
              <a:solidFill>
                <a:srgbClr val="FFFFFF">
                  <a:lumMod val="65000"/>
                </a:srgbClr>
              </a:solidFill>
              <a:prstDash val="solid"/>
              <a:round/>
              <a:headEnd type="none" w="sm" len="sm"/>
              <a:tailEnd type="triangle" w="lg" len="med"/>
            </a:ln>
            <a:effectLst/>
          </p:spPr>
          <p:txBody>
            <a:bodyPr vert="horz" wrap="none" lIns="130000" tIns="67600" rIns="130000" bIns="67600" numCol="1" rtlCol="0" anchor="ctr" anchorCtr="0" compatLnSpc="1">
              <a:prstTxWarp prst="textNoShape">
                <a:avLst/>
              </a:prstTxWarp>
              <a:noAutofit/>
            </a:bodyPr>
            <a:lstStyle/>
            <a:p>
              <a:pPr algn="ctr" defTabSz="1320662" eaLnBrk="0" fontAlgn="base" hangingPunct="0">
                <a:spcBef>
                  <a:spcPct val="0"/>
                </a:spcBef>
                <a:spcAft>
                  <a:spcPct val="0"/>
                </a:spcAft>
                <a:defRPr/>
              </a:pPr>
              <a:endParaRPr lang="fi-FI" sz="1156" b="1" kern="0">
                <a:solidFill>
                  <a:srgbClr val="FCA4AA"/>
                </a:solidFill>
              </a:endParaRPr>
            </a:p>
          </p:txBody>
        </p:sp>
        <p:sp>
          <p:nvSpPr>
            <p:cNvPr id="18" name="Oval 72">
              <a:extLst>
                <a:ext uri="{FF2B5EF4-FFF2-40B4-BE49-F238E27FC236}">
                  <a16:creationId xmlns:a16="http://schemas.microsoft.com/office/drawing/2014/main" id="{997D47A7-8BE4-9172-616F-67C7F47C041F}"/>
                </a:ext>
              </a:extLst>
            </p:cNvPr>
            <p:cNvSpPr/>
            <p:nvPr/>
          </p:nvSpPr>
          <p:spPr bwMode="auto">
            <a:xfrm>
              <a:off x="4745884" y="1953393"/>
              <a:ext cx="208000" cy="208000"/>
            </a:xfrm>
            <a:prstGeom prst="ellipse">
              <a:avLst/>
            </a:prstGeom>
            <a:noFill/>
            <a:ln w="6350" cap="flat" cmpd="sng" algn="ctr">
              <a:solidFill>
                <a:srgbClr val="FFFFFF">
                  <a:lumMod val="65000"/>
                </a:srgbClr>
              </a:solidFill>
              <a:prstDash val="solid"/>
              <a:round/>
              <a:headEnd type="none" w="sm" len="sm"/>
              <a:tailEnd type="triangle" w="lg" len="med"/>
            </a:ln>
            <a:effectLst/>
          </p:spPr>
          <p:txBody>
            <a:bodyPr vert="horz" wrap="none" lIns="130000" tIns="67600" rIns="130000" bIns="67600" numCol="1" rtlCol="0" anchor="ctr" anchorCtr="0" compatLnSpc="1">
              <a:prstTxWarp prst="textNoShape">
                <a:avLst/>
              </a:prstTxWarp>
              <a:noAutofit/>
            </a:bodyPr>
            <a:lstStyle/>
            <a:p>
              <a:pPr algn="ctr" defTabSz="1320662" eaLnBrk="0" fontAlgn="base" hangingPunct="0">
                <a:spcBef>
                  <a:spcPct val="0"/>
                </a:spcBef>
                <a:spcAft>
                  <a:spcPct val="0"/>
                </a:spcAft>
                <a:defRPr/>
              </a:pPr>
              <a:endParaRPr lang="fi-FI" sz="1156" b="1" kern="0">
                <a:solidFill>
                  <a:srgbClr val="000000">
                    <a:lumMod val="75000"/>
                    <a:lumOff val="25000"/>
                  </a:srgbClr>
                </a:solidFill>
              </a:endParaRPr>
            </a:p>
          </p:txBody>
        </p:sp>
        <p:sp>
          <p:nvSpPr>
            <p:cNvPr id="19" name="Oval 69">
              <a:extLst>
                <a:ext uri="{FF2B5EF4-FFF2-40B4-BE49-F238E27FC236}">
                  <a16:creationId xmlns:a16="http://schemas.microsoft.com/office/drawing/2014/main" id="{6BCE4B69-82D7-7D11-9F30-E3CBE192C3D1}"/>
                </a:ext>
              </a:extLst>
            </p:cNvPr>
            <p:cNvSpPr/>
            <p:nvPr/>
          </p:nvSpPr>
          <p:spPr bwMode="auto">
            <a:xfrm>
              <a:off x="3523905" y="2507718"/>
              <a:ext cx="208000" cy="208000"/>
            </a:xfrm>
            <a:prstGeom prst="ellipse">
              <a:avLst/>
            </a:prstGeom>
            <a:solidFill>
              <a:schemeClr val="accent4">
                <a:lumMod val="60000"/>
                <a:lumOff val="40000"/>
              </a:schemeClr>
            </a:solidFill>
            <a:ln w="6350" cap="flat" cmpd="sng" algn="ctr">
              <a:solidFill>
                <a:srgbClr val="FFFFFF">
                  <a:lumMod val="65000"/>
                </a:srgbClr>
              </a:solidFill>
              <a:prstDash val="solid"/>
              <a:round/>
              <a:headEnd type="none" w="sm" len="sm"/>
              <a:tailEnd type="triangle" w="lg" len="med"/>
            </a:ln>
            <a:effectLst/>
          </p:spPr>
          <p:txBody>
            <a:bodyPr vert="horz" wrap="none" lIns="130000" tIns="67600" rIns="130000" bIns="67600" numCol="1" rtlCol="0" anchor="ctr" anchorCtr="0" compatLnSpc="1">
              <a:prstTxWarp prst="textNoShape">
                <a:avLst/>
              </a:prstTxWarp>
              <a:noAutofit/>
            </a:bodyPr>
            <a:lstStyle/>
            <a:p>
              <a:pPr algn="ctr" defTabSz="1320662" eaLnBrk="0" fontAlgn="base" hangingPunct="0">
                <a:spcBef>
                  <a:spcPct val="0"/>
                </a:spcBef>
                <a:spcAft>
                  <a:spcPct val="0"/>
                </a:spcAft>
                <a:defRPr/>
              </a:pPr>
              <a:endParaRPr lang="fi-FI" sz="1156" kern="0">
                <a:solidFill>
                  <a:srgbClr val="000000"/>
                </a:solidFill>
              </a:endParaRPr>
            </a:p>
          </p:txBody>
        </p:sp>
        <p:sp>
          <p:nvSpPr>
            <p:cNvPr id="20" name="Oval 72">
              <a:extLst>
                <a:ext uri="{FF2B5EF4-FFF2-40B4-BE49-F238E27FC236}">
                  <a16:creationId xmlns:a16="http://schemas.microsoft.com/office/drawing/2014/main" id="{D813B193-CE3E-1466-7668-A75FF2AE62CE}"/>
                </a:ext>
              </a:extLst>
            </p:cNvPr>
            <p:cNvSpPr/>
            <p:nvPr/>
          </p:nvSpPr>
          <p:spPr bwMode="auto">
            <a:xfrm>
              <a:off x="3829744" y="2507718"/>
              <a:ext cx="208000" cy="208000"/>
            </a:xfrm>
            <a:prstGeom prst="ellipse">
              <a:avLst/>
            </a:prstGeom>
            <a:solidFill>
              <a:schemeClr val="accent4">
                <a:lumMod val="60000"/>
                <a:lumOff val="40000"/>
              </a:schemeClr>
            </a:solidFill>
            <a:ln w="6350" cap="flat" cmpd="sng" algn="ctr">
              <a:solidFill>
                <a:srgbClr val="FFFFFF">
                  <a:lumMod val="65000"/>
                </a:srgbClr>
              </a:solidFill>
              <a:prstDash val="solid"/>
              <a:round/>
              <a:headEnd type="none" w="sm" len="sm"/>
              <a:tailEnd type="triangle" w="lg" len="med"/>
            </a:ln>
            <a:effectLst/>
          </p:spPr>
          <p:txBody>
            <a:bodyPr vert="horz" wrap="none" lIns="130000" tIns="67600" rIns="130000" bIns="67600" numCol="1" rtlCol="0" anchor="ctr" anchorCtr="0" compatLnSpc="1">
              <a:prstTxWarp prst="textNoShape">
                <a:avLst/>
              </a:prstTxWarp>
              <a:noAutofit/>
            </a:bodyPr>
            <a:lstStyle/>
            <a:p>
              <a:pPr algn="ctr" defTabSz="1320662" eaLnBrk="0" fontAlgn="base" hangingPunct="0">
                <a:spcBef>
                  <a:spcPct val="0"/>
                </a:spcBef>
                <a:spcAft>
                  <a:spcPct val="0"/>
                </a:spcAft>
                <a:defRPr/>
              </a:pPr>
              <a:endParaRPr lang="fi-FI" sz="1156" b="1" kern="0">
                <a:solidFill>
                  <a:srgbClr val="000000">
                    <a:lumMod val="75000"/>
                    <a:lumOff val="25000"/>
                  </a:srgbClr>
                </a:solidFill>
              </a:endParaRPr>
            </a:p>
          </p:txBody>
        </p:sp>
        <p:sp>
          <p:nvSpPr>
            <p:cNvPr id="21" name="Oval 72">
              <a:extLst>
                <a:ext uri="{FF2B5EF4-FFF2-40B4-BE49-F238E27FC236}">
                  <a16:creationId xmlns:a16="http://schemas.microsoft.com/office/drawing/2014/main" id="{90942A0D-2764-E2F4-3EED-5D96943C237E}"/>
                </a:ext>
              </a:extLst>
            </p:cNvPr>
            <p:cNvSpPr/>
            <p:nvPr/>
          </p:nvSpPr>
          <p:spPr bwMode="auto">
            <a:xfrm>
              <a:off x="4135124" y="2507718"/>
              <a:ext cx="208000" cy="208000"/>
            </a:xfrm>
            <a:prstGeom prst="ellipse">
              <a:avLst/>
            </a:prstGeom>
            <a:solidFill>
              <a:schemeClr val="accent4">
                <a:lumMod val="60000"/>
                <a:lumOff val="40000"/>
              </a:schemeClr>
            </a:solidFill>
            <a:ln w="6350" cap="flat" cmpd="sng" algn="ctr">
              <a:solidFill>
                <a:srgbClr val="FFFFFF">
                  <a:lumMod val="65000"/>
                </a:srgbClr>
              </a:solidFill>
              <a:prstDash val="solid"/>
              <a:round/>
              <a:headEnd type="none" w="sm" len="sm"/>
              <a:tailEnd type="triangle" w="lg" len="med"/>
            </a:ln>
            <a:effectLst/>
          </p:spPr>
          <p:txBody>
            <a:bodyPr vert="horz" wrap="none" lIns="130000" tIns="67600" rIns="130000" bIns="67600" numCol="1" rtlCol="0" anchor="ctr" anchorCtr="0" compatLnSpc="1">
              <a:prstTxWarp prst="textNoShape">
                <a:avLst/>
              </a:prstTxWarp>
              <a:noAutofit/>
            </a:bodyPr>
            <a:lstStyle/>
            <a:p>
              <a:pPr algn="ctr" defTabSz="1320662" eaLnBrk="0" fontAlgn="base" hangingPunct="0">
                <a:spcBef>
                  <a:spcPct val="0"/>
                </a:spcBef>
                <a:spcAft>
                  <a:spcPct val="0"/>
                </a:spcAft>
                <a:defRPr/>
              </a:pPr>
              <a:endParaRPr lang="fi-FI" sz="1156" b="1" kern="0">
                <a:solidFill>
                  <a:srgbClr val="000000">
                    <a:lumMod val="75000"/>
                    <a:lumOff val="25000"/>
                  </a:srgbClr>
                </a:solidFill>
              </a:endParaRPr>
            </a:p>
          </p:txBody>
        </p:sp>
        <p:sp>
          <p:nvSpPr>
            <p:cNvPr id="22" name="Oval 72">
              <a:extLst>
                <a:ext uri="{FF2B5EF4-FFF2-40B4-BE49-F238E27FC236}">
                  <a16:creationId xmlns:a16="http://schemas.microsoft.com/office/drawing/2014/main" id="{777FD7FC-FA5B-284A-DE32-51F243A97D01}"/>
                </a:ext>
              </a:extLst>
            </p:cNvPr>
            <p:cNvSpPr/>
            <p:nvPr/>
          </p:nvSpPr>
          <p:spPr bwMode="auto">
            <a:xfrm>
              <a:off x="4440504" y="2507718"/>
              <a:ext cx="208000" cy="208000"/>
            </a:xfrm>
            <a:prstGeom prst="ellipse">
              <a:avLst/>
            </a:prstGeom>
            <a:solidFill>
              <a:schemeClr val="accent4">
                <a:lumMod val="60000"/>
                <a:lumOff val="40000"/>
              </a:schemeClr>
            </a:solidFill>
            <a:ln w="6350" cap="flat" cmpd="sng" algn="ctr">
              <a:solidFill>
                <a:srgbClr val="FFFFFF">
                  <a:lumMod val="65000"/>
                </a:srgbClr>
              </a:solidFill>
              <a:prstDash val="solid"/>
              <a:round/>
              <a:headEnd type="none" w="sm" len="sm"/>
              <a:tailEnd type="triangle" w="lg" len="med"/>
            </a:ln>
            <a:effectLst/>
          </p:spPr>
          <p:txBody>
            <a:bodyPr vert="horz" wrap="none" lIns="130000" tIns="67600" rIns="130000" bIns="67600" numCol="1" rtlCol="0" anchor="ctr" anchorCtr="0" compatLnSpc="1">
              <a:prstTxWarp prst="textNoShape">
                <a:avLst/>
              </a:prstTxWarp>
              <a:noAutofit/>
            </a:bodyPr>
            <a:lstStyle/>
            <a:p>
              <a:pPr algn="ctr" defTabSz="1320662" eaLnBrk="0" fontAlgn="base" hangingPunct="0">
                <a:spcBef>
                  <a:spcPct val="0"/>
                </a:spcBef>
                <a:spcAft>
                  <a:spcPct val="0"/>
                </a:spcAft>
                <a:defRPr/>
              </a:pPr>
              <a:endParaRPr lang="fi-FI" sz="1156" b="1" kern="0">
                <a:solidFill>
                  <a:srgbClr val="000000">
                    <a:lumMod val="75000"/>
                    <a:lumOff val="25000"/>
                  </a:srgbClr>
                </a:solidFill>
              </a:endParaRPr>
            </a:p>
          </p:txBody>
        </p:sp>
        <p:sp>
          <p:nvSpPr>
            <p:cNvPr id="23" name="Oval 72">
              <a:extLst>
                <a:ext uri="{FF2B5EF4-FFF2-40B4-BE49-F238E27FC236}">
                  <a16:creationId xmlns:a16="http://schemas.microsoft.com/office/drawing/2014/main" id="{3D8441AF-B3A0-1AF5-6591-2D45414AE89C}"/>
                </a:ext>
              </a:extLst>
            </p:cNvPr>
            <p:cNvSpPr/>
            <p:nvPr/>
          </p:nvSpPr>
          <p:spPr bwMode="auto">
            <a:xfrm>
              <a:off x="4745884" y="2507718"/>
              <a:ext cx="208000" cy="208000"/>
            </a:xfrm>
            <a:prstGeom prst="ellipse">
              <a:avLst/>
            </a:prstGeom>
            <a:solidFill>
              <a:schemeClr val="accent4">
                <a:lumMod val="60000"/>
                <a:lumOff val="40000"/>
              </a:schemeClr>
            </a:solidFill>
            <a:ln w="6350" cap="flat" cmpd="sng" algn="ctr">
              <a:solidFill>
                <a:srgbClr val="FFFFFF">
                  <a:lumMod val="65000"/>
                </a:srgbClr>
              </a:solidFill>
              <a:prstDash val="solid"/>
              <a:round/>
              <a:headEnd type="none" w="sm" len="sm"/>
              <a:tailEnd type="triangle" w="lg" len="med"/>
            </a:ln>
            <a:effectLst/>
          </p:spPr>
          <p:txBody>
            <a:bodyPr vert="horz" wrap="none" lIns="130000" tIns="67600" rIns="130000" bIns="67600" numCol="1" rtlCol="0" anchor="ctr" anchorCtr="0" compatLnSpc="1">
              <a:prstTxWarp prst="textNoShape">
                <a:avLst/>
              </a:prstTxWarp>
              <a:noAutofit/>
            </a:bodyPr>
            <a:lstStyle/>
            <a:p>
              <a:pPr algn="ctr" defTabSz="1320662" eaLnBrk="0" fontAlgn="base" hangingPunct="0">
                <a:spcBef>
                  <a:spcPct val="0"/>
                </a:spcBef>
                <a:spcAft>
                  <a:spcPct val="0"/>
                </a:spcAft>
                <a:defRPr/>
              </a:pPr>
              <a:endParaRPr lang="fi-FI" sz="1156" b="1" kern="0">
                <a:solidFill>
                  <a:srgbClr val="000000">
                    <a:lumMod val="75000"/>
                    <a:lumOff val="25000"/>
                  </a:srgbClr>
                </a:solidFill>
              </a:endParaRPr>
            </a:p>
          </p:txBody>
        </p:sp>
        <p:sp>
          <p:nvSpPr>
            <p:cNvPr id="24" name="Oval 69">
              <a:extLst>
                <a:ext uri="{FF2B5EF4-FFF2-40B4-BE49-F238E27FC236}">
                  <a16:creationId xmlns:a16="http://schemas.microsoft.com/office/drawing/2014/main" id="{574CA29C-31F5-0C79-010A-AFDF410945F6}"/>
                </a:ext>
              </a:extLst>
            </p:cNvPr>
            <p:cNvSpPr/>
            <p:nvPr/>
          </p:nvSpPr>
          <p:spPr bwMode="auto">
            <a:xfrm>
              <a:off x="3523905" y="3062044"/>
              <a:ext cx="208000" cy="208000"/>
            </a:xfrm>
            <a:prstGeom prst="ellipse">
              <a:avLst/>
            </a:prstGeom>
            <a:solidFill>
              <a:schemeClr val="accent4">
                <a:lumMod val="60000"/>
                <a:lumOff val="40000"/>
              </a:schemeClr>
            </a:solidFill>
            <a:ln w="6350" cap="flat" cmpd="sng" algn="ctr">
              <a:solidFill>
                <a:srgbClr val="FFFFFF">
                  <a:lumMod val="65000"/>
                </a:srgbClr>
              </a:solidFill>
              <a:prstDash val="solid"/>
              <a:round/>
              <a:headEnd type="none" w="sm" len="sm"/>
              <a:tailEnd type="triangle" w="lg" len="med"/>
            </a:ln>
            <a:effectLst/>
          </p:spPr>
          <p:txBody>
            <a:bodyPr vert="horz" wrap="none" lIns="130000" tIns="67600" rIns="130000" bIns="67600" numCol="1" rtlCol="0" anchor="ctr" anchorCtr="0" compatLnSpc="1">
              <a:prstTxWarp prst="textNoShape">
                <a:avLst/>
              </a:prstTxWarp>
              <a:noAutofit/>
            </a:bodyPr>
            <a:lstStyle/>
            <a:p>
              <a:pPr algn="ctr" defTabSz="1320662" eaLnBrk="0" fontAlgn="base" hangingPunct="0">
                <a:spcBef>
                  <a:spcPct val="0"/>
                </a:spcBef>
                <a:spcAft>
                  <a:spcPct val="0"/>
                </a:spcAft>
                <a:defRPr/>
              </a:pPr>
              <a:endParaRPr lang="fi-FI" sz="1156" kern="0">
                <a:solidFill>
                  <a:srgbClr val="000000"/>
                </a:solidFill>
              </a:endParaRPr>
            </a:p>
          </p:txBody>
        </p:sp>
        <p:sp>
          <p:nvSpPr>
            <p:cNvPr id="25" name="Oval 72">
              <a:extLst>
                <a:ext uri="{FF2B5EF4-FFF2-40B4-BE49-F238E27FC236}">
                  <a16:creationId xmlns:a16="http://schemas.microsoft.com/office/drawing/2014/main" id="{190A8F93-10B3-741B-CEC9-8834DA5C2FC3}"/>
                </a:ext>
              </a:extLst>
            </p:cNvPr>
            <p:cNvSpPr/>
            <p:nvPr/>
          </p:nvSpPr>
          <p:spPr bwMode="auto">
            <a:xfrm>
              <a:off x="3829744" y="3062044"/>
              <a:ext cx="208000" cy="208000"/>
            </a:xfrm>
            <a:prstGeom prst="ellipse">
              <a:avLst/>
            </a:prstGeom>
            <a:solidFill>
              <a:schemeClr val="accent4">
                <a:lumMod val="60000"/>
                <a:lumOff val="40000"/>
              </a:schemeClr>
            </a:solidFill>
            <a:ln w="6350" cap="flat" cmpd="sng" algn="ctr">
              <a:solidFill>
                <a:srgbClr val="FFFFFF">
                  <a:lumMod val="65000"/>
                </a:srgbClr>
              </a:solidFill>
              <a:prstDash val="solid"/>
              <a:round/>
              <a:headEnd type="none" w="sm" len="sm"/>
              <a:tailEnd type="triangle" w="lg" len="med"/>
            </a:ln>
            <a:effectLst/>
          </p:spPr>
          <p:txBody>
            <a:bodyPr vert="horz" wrap="none" lIns="130000" tIns="67600" rIns="130000" bIns="67600" numCol="1" rtlCol="0" anchor="ctr" anchorCtr="0" compatLnSpc="1">
              <a:prstTxWarp prst="textNoShape">
                <a:avLst/>
              </a:prstTxWarp>
              <a:noAutofit/>
            </a:bodyPr>
            <a:lstStyle/>
            <a:p>
              <a:pPr algn="ctr" defTabSz="1320662" eaLnBrk="0" fontAlgn="base" hangingPunct="0">
                <a:spcBef>
                  <a:spcPct val="0"/>
                </a:spcBef>
                <a:spcAft>
                  <a:spcPct val="0"/>
                </a:spcAft>
                <a:defRPr/>
              </a:pPr>
              <a:endParaRPr lang="fi-FI" sz="1156" b="1" kern="0">
                <a:solidFill>
                  <a:srgbClr val="000000">
                    <a:lumMod val="75000"/>
                    <a:lumOff val="25000"/>
                  </a:srgbClr>
                </a:solidFill>
              </a:endParaRPr>
            </a:p>
          </p:txBody>
        </p:sp>
        <p:sp>
          <p:nvSpPr>
            <p:cNvPr id="27" name="Oval 72">
              <a:extLst>
                <a:ext uri="{FF2B5EF4-FFF2-40B4-BE49-F238E27FC236}">
                  <a16:creationId xmlns:a16="http://schemas.microsoft.com/office/drawing/2014/main" id="{BEE87447-E3C0-F46B-EA78-B266DDC77D2F}"/>
                </a:ext>
              </a:extLst>
            </p:cNvPr>
            <p:cNvSpPr/>
            <p:nvPr/>
          </p:nvSpPr>
          <p:spPr bwMode="auto">
            <a:xfrm>
              <a:off x="4135124" y="3062044"/>
              <a:ext cx="208000" cy="208000"/>
            </a:xfrm>
            <a:prstGeom prst="ellipse">
              <a:avLst/>
            </a:prstGeom>
            <a:solidFill>
              <a:schemeClr val="bg1"/>
            </a:solidFill>
            <a:ln w="6350" cap="flat" cmpd="sng" algn="ctr">
              <a:solidFill>
                <a:srgbClr val="FFFFFF">
                  <a:lumMod val="65000"/>
                </a:srgbClr>
              </a:solidFill>
              <a:prstDash val="solid"/>
              <a:round/>
              <a:headEnd type="none" w="sm" len="sm"/>
              <a:tailEnd type="triangle" w="lg" len="med"/>
            </a:ln>
            <a:effectLst/>
          </p:spPr>
          <p:txBody>
            <a:bodyPr vert="horz" wrap="none" lIns="130000" tIns="67600" rIns="130000" bIns="67600" numCol="1" rtlCol="0" anchor="ctr" anchorCtr="0" compatLnSpc="1">
              <a:prstTxWarp prst="textNoShape">
                <a:avLst/>
              </a:prstTxWarp>
              <a:noAutofit/>
            </a:bodyPr>
            <a:lstStyle/>
            <a:p>
              <a:pPr algn="ctr" defTabSz="1320662" eaLnBrk="0" fontAlgn="base" hangingPunct="0">
                <a:spcBef>
                  <a:spcPct val="0"/>
                </a:spcBef>
                <a:spcAft>
                  <a:spcPct val="0"/>
                </a:spcAft>
                <a:defRPr/>
              </a:pPr>
              <a:endParaRPr lang="fi-FI" sz="1156" b="1" kern="0">
                <a:solidFill>
                  <a:srgbClr val="000000">
                    <a:lumMod val="75000"/>
                    <a:lumOff val="25000"/>
                  </a:srgbClr>
                </a:solidFill>
              </a:endParaRPr>
            </a:p>
          </p:txBody>
        </p:sp>
        <p:sp>
          <p:nvSpPr>
            <p:cNvPr id="28" name="Oval 72">
              <a:extLst>
                <a:ext uri="{FF2B5EF4-FFF2-40B4-BE49-F238E27FC236}">
                  <a16:creationId xmlns:a16="http://schemas.microsoft.com/office/drawing/2014/main" id="{CBE04718-03B8-88DA-4C6D-A7172DA24D9F}"/>
                </a:ext>
              </a:extLst>
            </p:cNvPr>
            <p:cNvSpPr/>
            <p:nvPr/>
          </p:nvSpPr>
          <p:spPr bwMode="auto">
            <a:xfrm>
              <a:off x="4440504" y="3062044"/>
              <a:ext cx="208000" cy="208000"/>
            </a:xfrm>
            <a:prstGeom prst="ellipse">
              <a:avLst/>
            </a:prstGeom>
            <a:solidFill>
              <a:schemeClr val="bg1"/>
            </a:solidFill>
            <a:ln w="6350" cap="flat" cmpd="sng" algn="ctr">
              <a:solidFill>
                <a:srgbClr val="FFFFFF">
                  <a:lumMod val="65000"/>
                </a:srgbClr>
              </a:solidFill>
              <a:prstDash val="solid"/>
              <a:round/>
              <a:headEnd type="none" w="sm" len="sm"/>
              <a:tailEnd type="triangle" w="lg" len="med"/>
            </a:ln>
            <a:effectLst/>
          </p:spPr>
          <p:txBody>
            <a:bodyPr vert="horz" wrap="none" lIns="130000" tIns="67600" rIns="130000" bIns="67600" numCol="1" rtlCol="0" anchor="ctr" anchorCtr="0" compatLnSpc="1">
              <a:prstTxWarp prst="textNoShape">
                <a:avLst/>
              </a:prstTxWarp>
              <a:noAutofit/>
            </a:bodyPr>
            <a:lstStyle/>
            <a:p>
              <a:pPr algn="ctr" defTabSz="1320662" eaLnBrk="0" fontAlgn="base" hangingPunct="0">
                <a:spcBef>
                  <a:spcPct val="0"/>
                </a:spcBef>
                <a:spcAft>
                  <a:spcPct val="0"/>
                </a:spcAft>
                <a:defRPr/>
              </a:pPr>
              <a:endParaRPr lang="fi-FI" sz="1156" b="1" kern="0">
                <a:solidFill>
                  <a:srgbClr val="000000">
                    <a:lumMod val="75000"/>
                    <a:lumOff val="25000"/>
                  </a:srgbClr>
                </a:solidFill>
              </a:endParaRPr>
            </a:p>
          </p:txBody>
        </p:sp>
        <p:sp>
          <p:nvSpPr>
            <p:cNvPr id="29" name="Oval 72">
              <a:extLst>
                <a:ext uri="{FF2B5EF4-FFF2-40B4-BE49-F238E27FC236}">
                  <a16:creationId xmlns:a16="http://schemas.microsoft.com/office/drawing/2014/main" id="{8FCE9E67-FB86-F28F-CBF7-1DAF53DB39EA}"/>
                </a:ext>
              </a:extLst>
            </p:cNvPr>
            <p:cNvSpPr/>
            <p:nvPr/>
          </p:nvSpPr>
          <p:spPr bwMode="auto">
            <a:xfrm>
              <a:off x="4745884" y="3062044"/>
              <a:ext cx="208000" cy="208000"/>
            </a:xfrm>
            <a:prstGeom prst="ellipse">
              <a:avLst/>
            </a:prstGeom>
            <a:solidFill>
              <a:schemeClr val="bg1"/>
            </a:solidFill>
            <a:ln w="6350" cap="flat" cmpd="sng" algn="ctr">
              <a:solidFill>
                <a:srgbClr val="FFFFFF">
                  <a:lumMod val="65000"/>
                </a:srgbClr>
              </a:solidFill>
              <a:prstDash val="solid"/>
              <a:round/>
              <a:headEnd type="none" w="sm" len="sm"/>
              <a:tailEnd type="triangle" w="lg" len="med"/>
            </a:ln>
            <a:effectLst/>
          </p:spPr>
          <p:txBody>
            <a:bodyPr vert="horz" wrap="none" lIns="130000" tIns="67600" rIns="130000" bIns="67600" numCol="1" rtlCol="0" anchor="ctr" anchorCtr="0" compatLnSpc="1">
              <a:prstTxWarp prst="textNoShape">
                <a:avLst/>
              </a:prstTxWarp>
              <a:noAutofit/>
            </a:bodyPr>
            <a:lstStyle/>
            <a:p>
              <a:pPr algn="ctr" defTabSz="1320662" eaLnBrk="0" fontAlgn="base" hangingPunct="0">
                <a:spcBef>
                  <a:spcPct val="0"/>
                </a:spcBef>
                <a:spcAft>
                  <a:spcPct val="0"/>
                </a:spcAft>
                <a:defRPr/>
              </a:pPr>
              <a:endParaRPr lang="fi-FI" sz="1156" b="1" kern="0">
                <a:solidFill>
                  <a:srgbClr val="000000">
                    <a:lumMod val="75000"/>
                    <a:lumOff val="25000"/>
                  </a:srgbClr>
                </a:solidFill>
              </a:endParaRPr>
            </a:p>
          </p:txBody>
        </p:sp>
        <p:sp>
          <p:nvSpPr>
            <p:cNvPr id="224" name="Oval 69">
              <a:extLst>
                <a:ext uri="{FF2B5EF4-FFF2-40B4-BE49-F238E27FC236}">
                  <a16:creationId xmlns:a16="http://schemas.microsoft.com/office/drawing/2014/main" id="{9F3E5883-EDD6-BCF9-F9AF-7586261FADA8}"/>
                </a:ext>
              </a:extLst>
            </p:cNvPr>
            <p:cNvSpPr/>
            <p:nvPr/>
          </p:nvSpPr>
          <p:spPr bwMode="auto">
            <a:xfrm>
              <a:off x="3543403" y="4725020"/>
              <a:ext cx="208000" cy="208000"/>
            </a:xfrm>
            <a:prstGeom prst="ellipse">
              <a:avLst/>
            </a:prstGeom>
            <a:solidFill>
              <a:schemeClr val="accent4">
                <a:lumMod val="60000"/>
                <a:lumOff val="40000"/>
              </a:schemeClr>
            </a:solidFill>
            <a:ln w="6350" cap="flat" cmpd="sng" algn="ctr">
              <a:solidFill>
                <a:srgbClr val="FFFFFF">
                  <a:lumMod val="65000"/>
                </a:srgbClr>
              </a:solidFill>
              <a:prstDash val="solid"/>
              <a:round/>
              <a:headEnd type="none" w="sm" len="sm"/>
              <a:tailEnd type="triangle" w="lg" len="med"/>
            </a:ln>
            <a:effectLst/>
          </p:spPr>
          <p:txBody>
            <a:bodyPr vert="horz" wrap="none" lIns="130000" tIns="67600" rIns="130000" bIns="67600" numCol="1" rtlCol="0" anchor="ctr" anchorCtr="0" compatLnSpc="1">
              <a:prstTxWarp prst="textNoShape">
                <a:avLst/>
              </a:prstTxWarp>
              <a:noAutofit/>
            </a:bodyPr>
            <a:lstStyle/>
            <a:p>
              <a:pPr algn="ctr" defTabSz="1320662" eaLnBrk="0" fontAlgn="base" hangingPunct="0">
                <a:spcBef>
                  <a:spcPct val="0"/>
                </a:spcBef>
                <a:spcAft>
                  <a:spcPct val="0"/>
                </a:spcAft>
                <a:defRPr/>
              </a:pPr>
              <a:endParaRPr lang="fi-FI" sz="1156" kern="0">
                <a:solidFill>
                  <a:srgbClr val="000000"/>
                </a:solidFill>
              </a:endParaRPr>
            </a:p>
          </p:txBody>
        </p:sp>
        <p:sp>
          <p:nvSpPr>
            <p:cNvPr id="225" name="Oval 72">
              <a:extLst>
                <a:ext uri="{FF2B5EF4-FFF2-40B4-BE49-F238E27FC236}">
                  <a16:creationId xmlns:a16="http://schemas.microsoft.com/office/drawing/2014/main" id="{C7AF79DB-1A4E-52F3-3601-8A2D2533E833}"/>
                </a:ext>
              </a:extLst>
            </p:cNvPr>
            <p:cNvSpPr/>
            <p:nvPr/>
          </p:nvSpPr>
          <p:spPr bwMode="auto">
            <a:xfrm>
              <a:off x="3849241" y="4725020"/>
              <a:ext cx="208000" cy="208000"/>
            </a:xfrm>
            <a:prstGeom prst="ellipse">
              <a:avLst/>
            </a:prstGeom>
            <a:solidFill>
              <a:schemeClr val="accent4">
                <a:lumMod val="60000"/>
                <a:lumOff val="40000"/>
              </a:schemeClr>
            </a:solidFill>
            <a:ln w="6350" cap="flat" cmpd="sng" algn="ctr">
              <a:solidFill>
                <a:srgbClr val="FFFFFF">
                  <a:lumMod val="65000"/>
                </a:srgbClr>
              </a:solidFill>
              <a:prstDash val="solid"/>
              <a:round/>
              <a:headEnd type="none" w="sm" len="sm"/>
              <a:tailEnd type="triangle" w="lg" len="med"/>
            </a:ln>
            <a:effectLst/>
          </p:spPr>
          <p:txBody>
            <a:bodyPr vert="horz" wrap="none" lIns="130000" tIns="67600" rIns="130000" bIns="67600" numCol="1" rtlCol="0" anchor="ctr" anchorCtr="0" compatLnSpc="1">
              <a:prstTxWarp prst="textNoShape">
                <a:avLst/>
              </a:prstTxWarp>
              <a:noAutofit/>
            </a:bodyPr>
            <a:lstStyle/>
            <a:p>
              <a:pPr algn="ctr" defTabSz="1320662" eaLnBrk="0" fontAlgn="base" hangingPunct="0">
                <a:spcBef>
                  <a:spcPct val="0"/>
                </a:spcBef>
                <a:spcAft>
                  <a:spcPct val="0"/>
                </a:spcAft>
                <a:defRPr/>
              </a:pPr>
              <a:endParaRPr lang="fi-FI" sz="1156" b="1" kern="0">
                <a:solidFill>
                  <a:srgbClr val="000000">
                    <a:lumMod val="75000"/>
                    <a:lumOff val="25000"/>
                  </a:srgbClr>
                </a:solidFill>
              </a:endParaRPr>
            </a:p>
          </p:txBody>
        </p:sp>
        <p:sp>
          <p:nvSpPr>
            <p:cNvPr id="226" name="Oval 72">
              <a:extLst>
                <a:ext uri="{FF2B5EF4-FFF2-40B4-BE49-F238E27FC236}">
                  <a16:creationId xmlns:a16="http://schemas.microsoft.com/office/drawing/2014/main" id="{0D017AEE-1734-E67D-95A7-6182A38EB769}"/>
                </a:ext>
              </a:extLst>
            </p:cNvPr>
            <p:cNvSpPr/>
            <p:nvPr/>
          </p:nvSpPr>
          <p:spPr bwMode="auto">
            <a:xfrm>
              <a:off x="4154621" y="4725020"/>
              <a:ext cx="208000" cy="208000"/>
            </a:xfrm>
            <a:prstGeom prst="ellipse">
              <a:avLst/>
            </a:prstGeom>
            <a:solidFill>
              <a:schemeClr val="accent4">
                <a:lumMod val="60000"/>
                <a:lumOff val="40000"/>
              </a:schemeClr>
            </a:solidFill>
            <a:ln w="6350" cap="flat" cmpd="sng" algn="ctr">
              <a:solidFill>
                <a:srgbClr val="FFFFFF">
                  <a:lumMod val="65000"/>
                </a:srgbClr>
              </a:solidFill>
              <a:prstDash val="solid"/>
              <a:round/>
              <a:headEnd type="none" w="sm" len="sm"/>
              <a:tailEnd type="triangle" w="lg" len="med"/>
            </a:ln>
            <a:effectLst/>
          </p:spPr>
          <p:txBody>
            <a:bodyPr vert="horz" wrap="none" lIns="130000" tIns="67600" rIns="130000" bIns="67600" numCol="1" rtlCol="0" anchor="ctr" anchorCtr="0" compatLnSpc="1">
              <a:prstTxWarp prst="textNoShape">
                <a:avLst/>
              </a:prstTxWarp>
              <a:noAutofit/>
            </a:bodyPr>
            <a:lstStyle/>
            <a:p>
              <a:pPr algn="ctr" defTabSz="1320662" eaLnBrk="0" fontAlgn="base" hangingPunct="0">
                <a:spcBef>
                  <a:spcPct val="0"/>
                </a:spcBef>
                <a:spcAft>
                  <a:spcPct val="0"/>
                </a:spcAft>
                <a:defRPr/>
              </a:pPr>
              <a:endParaRPr lang="fi-FI" sz="1156" b="1" kern="0">
                <a:solidFill>
                  <a:srgbClr val="000000">
                    <a:lumMod val="75000"/>
                    <a:lumOff val="25000"/>
                  </a:srgbClr>
                </a:solidFill>
              </a:endParaRPr>
            </a:p>
          </p:txBody>
        </p:sp>
        <p:sp>
          <p:nvSpPr>
            <p:cNvPr id="227" name="Oval 72">
              <a:extLst>
                <a:ext uri="{FF2B5EF4-FFF2-40B4-BE49-F238E27FC236}">
                  <a16:creationId xmlns:a16="http://schemas.microsoft.com/office/drawing/2014/main" id="{E2699DB0-3CBB-546F-1913-CE642536B7C2}"/>
                </a:ext>
              </a:extLst>
            </p:cNvPr>
            <p:cNvSpPr/>
            <p:nvPr/>
          </p:nvSpPr>
          <p:spPr bwMode="auto">
            <a:xfrm>
              <a:off x="4460001" y="4725020"/>
              <a:ext cx="208000" cy="208000"/>
            </a:xfrm>
            <a:prstGeom prst="ellipse">
              <a:avLst/>
            </a:prstGeom>
            <a:solidFill>
              <a:schemeClr val="bg1"/>
            </a:solidFill>
            <a:ln w="6350" cap="flat" cmpd="sng" algn="ctr">
              <a:solidFill>
                <a:srgbClr val="FFFFFF">
                  <a:lumMod val="65000"/>
                </a:srgbClr>
              </a:solidFill>
              <a:prstDash val="solid"/>
              <a:round/>
              <a:headEnd type="none" w="sm" len="sm"/>
              <a:tailEnd type="triangle" w="lg" len="med"/>
            </a:ln>
            <a:effectLst/>
          </p:spPr>
          <p:txBody>
            <a:bodyPr vert="horz" wrap="none" lIns="130000" tIns="67600" rIns="130000" bIns="67600" numCol="1" rtlCol="0" anchor="ctr" anchorCtr="0" compatLnSpc="1">
              <a:prstTxWarp prst="textNoShape">
                <a:avLst/>
              </a:prstTxWarp>
              <a:noAutofit/>
            </a:bodyPr>
            <a:lstStyle/>
            <a:p>
              <a:pPr algn="ctr" defTabSz="1320662" eaLnBrk="0" fontAlgn="base" hangingPunct="0">
                <a:spcBef>
                  <a:spcPct val="0"/>
                </a:spcBef>
                <a:spcAft>
                  <a:spcPct val="0"/>
                </a:spcAft>
                <a:defRPr/>
              </a:pPr>
              <a:endParaRPr lang="fi-FI" sz="1156" b="1" kern="0">
                <a:solidFill>
                  <a:srgbClr val="000000">
                    <a:lumMod val="75000"/>
                    <a:lumOff val="25000"/>
                  </a:srgbClr>
                </a:solidFill>
              </a:endParaRPr>
            </a:p>
          </p:txBody>
        </p:sp>
        <p:sp>
          <p:nvSpPr>
            <p:cNvPr id="228" name="Oval 72">
              <a:extLst>
                <a:ext uri="{FF2B5EF4-FFF2-40B4-BE49-F238E27FC236}">
                  <a16:creationId xmlns:a16="http://schemas.microsoft.com/office/drawing/2014/main" id="{38DB18CA-7547-454E-520A-3DF5FB506738}"/>
                </a:ext>
              </a:extLst>
            </p:cNvPr>
            <p:cNvSpPr/>
            <p:nvPr/>
          </p:nvSpPr>
          <p:spPr bwMode="auto">
            <a:xfrm>
              <a:off x="4765381" y="4725020"/>
              <a:ext cx="208000" cy="208000"/>
            </a:xfrm>
            <a:prstGeom prst="ellipse">
              <a:avLst/>
            </a:prstGeom>
            <a:noFill/>
            <a:ln w="6350" cap="flat" cmpd="sng" algn="ctr">
              <a:solidFill>
                <a:srgbClr val="FFFFFF">
                  <a:lumMod val="65000"/>
                </a:srgbClr>
              </a:solidFill>
              <a:prstDash val="solid"/>
              <a:round/>
              <a:headEnd type="none" w="sm" len="sm"/>
              <a:tailEnd type="triangle" w="lg" len="med"/>
            </a:ln>
            <a:effectLst/>
          </p:spPr>
          <p:txBody>
            <a:bodyPr vert="horz" wrap="none" lIns="130000" tIns="67600" rIns="130000" bIns="67600" numCol="1" rtlCol="0" anchor="ctr" anchorCtr="0" compatLnSpc="1">
              <a:prstTxWarp prst="textNoShape">
                <a:avLst/>
              </a:prstTxWarp>
              <a:noAutofit/>
            </a:bodyPr>
            <a:lstStyle/>
            <a:p>
              <a:pPr algn="ctr" defTabSz="1320662" eaLnBrk="0" fontAlgn="base" hangingPunct="0">
                <a:spcBef>
                  <a:spcPct val="0"/>
                </a:spcBef>
                <a:spcAft>
                  <a:spcPct val="0"/>
                </a:spcAft>
                <a:defRPr/>
              </a:pPr>
              <a:endParaRPr lang="fi-FI" sz="1156" b="1" kern="0">
                <a:solidFill>
                  <a:srgbClr val="000000">
                    <a:lumMod val="75000"/>
                    <a:lumOff val="25000"/>
                  </a:srgbClr>
                </a:solidFill>
              </a:endParaRPr>
            </a:p>
          </p:txBody>
        </p:sp>
        <p:sp>
          <p:nvSpPr>
            <p:cNvPr id="229" name="Oval 69">
              <a:extLst>
                <a:ext uri="{FF2B5EF4-FFF2-40B4-BE49-F238E27FC236}">
                  <a16:creationId xmlns:a16="http://schemas.microsoft.com/office/drawing/2014/main" id="{FC302754-AD17-610E-6461-A9B15E77F02F}"/>
                </a:ext>
              </a:extLst>
            </p:cNvPr>
            <p:cNvSpPr/>
            <p:nvPr/>
          </p:nvSpPr>
          <p:spPr bwMode="auto">
            <a:xfrm>
              <a:off x="3543403" y="5279349"/>
              <a:ext cx="208000" cy="208000"/>
            </a:xfrm>
            <a:prstGeom prst="ellipse">
              <a:avLst/>
            </a:prstGeom>
            <a:solidFill>
              <a:schemeClr val="accent4">
                <a:lumMod val="60000"/>
                <a:lumOff val="40000"/>
              </a:schemeClr>
            </a:solidFill>
            <a:ln w="6350" cap="flat" cmpd="sng" algn="ctr">
              <a:solidFill>
                <a:srgbClr val="FFFFFF">
                  <a:lumMod val="65000"/>
                </a:srgbClr>
              </a:solidFill>
              <a:prstDash val="solid"/>
              <a:round/>
              <a:headEnd type="none" w="sm" len="sm"/>
              <a:tailEnd type="triangle" w="lg" len="med"/>
            </a:ln>
            <a:effectLst/>
          </p:spPr>
          <p:txBody>
            <a:bodyPr vert="horz" wrap="none" lIns="130000" tIns="67600" rIns="130000" bIns="67600" numCol="1" rtlCol="0" anchor="ctr" anchorCtr="0" compatLnSpc="1">
              <a:prstTxWarp prst="textNoShape">
                <a:avLst/>
              </a:prstTxWarp>
              <a:noAutofit/>
            </a:bodyPr>
            <a:lstStyle/>
            <a:p>
              <a:pPr algn="ctr" defTabSz="1320662" eaLnBrk="0" fontAlgn="base" hangingPunct="0">
                <a:spcBef>
                  <a:spcPct val="0"/>
                </a:spcBef>
                <a:spcAft>
                  <a:spcPct val="0"/>
                </a:spcAft>
                <a:defRPr/>
              </a:pPr>
              <a:endParaRPr lang="fi-FI" sz="1156" kern="0">
                <a:solidFill>
                  <a:srgbClr val="000000"/>
                </a:solidFill>
              </a:endParaRPr>
            </a:p>
          </p:txBody>
        </p:sp>
        <p:sp>
          <p:nvSpPr>
            <p:cNvPr id="234" name="Oval 72">
              <a:extLst>
                <a:ext uri="{FF2B5EF4-FFF2-40B4-BE49-F238E27FC236}">
                  <a16:creationId xmlns:a16="http://schemas.microsoft.com/office/drawing/2014/main" id="{F9191C73-C781-6615-7E48-1B58CBA12051}"/>
                </a:ext>
              </a:extLst>
            </p:cNvPr>
            <p:cNvSpPr/>
            <p:nvPr/>
          </p:nvSpPr>
          <p:spPr bwMode="auto">
            <a:xfrm>
              <a:off x="3849241" y="5279349"/>
              <a:ext cx="208000" cy="208000"/>
            </a:xfrm>
            <a:prstGeom prst="ellipse">
              <a:avLst/>
            </a:prstGeom>
            <a:solidFill>
              <a:schemeClr val="accent4">
                <a:lumMod val="60000"/>
                <a:lumOff val="40000"/>
              </a:schemeClr>
            </a:solidFill>
            <a:ln w="6350" cap="flat" cmpd="sng" algn="ctr">
              <a:solidFill>
                <a:srgbClr val="FFFFFF">
                  <a:lumMod val="65000"/>
                </a:srgbClr>
              </a:solidFill>
              <a:prstDash val="solid"/>
              <a:round/>
              <a:headEnd type="none" w="sm" len="sm"/>
              <a:tailEnd type="triangle" w="lg" len="med"/>
            </a:ln>
            <a:effectLst/>
          </p:spPr>
          <p:txBody>
            <a:bodyPr vert="horz" wrap="none" lIns="130000" tIns="67600" rIns="130000" bIns="67600" numCol="1" rtlCol="0" anchor="ctr" anchorCtr="0" compatLnSpc="1">
              <a:prstTxWarp prst="textNoShape">
                <a:avLst/>
              </a:prstTxWarp>
              <a:noAutofit/>
            </a:bodyPr>
            <a:lstStyle/>
            <a:p>
              <a:pPr algn="ctr" defTabSz="1320662" eaLnBrk="0" fontAlgn="base" hangingPunct="0">
                <a:spcBef>
                  <a:spcPct val="0"/>
                </a:spcBef>
                <a:spcAft>
                  <a:spcPct val="0"/>
                </a:spcAft>
                <a:defRPr/>
              </a:pPr>
              <a:endParaRPr lang="fi-FI" sz="1156" b="1" kern="0">
                <a:solidFill>
                  <a:srgbClr val="000000">
                    <a:lumMod val="75000"/>
                    <a:lumOff val="25000"/>
                  </a:srgbClr>
                </a:solidFill>
              </a:endParaRPr>
            </a:p>
          </p:txBody>
        </p:sp>
        <p:sp>
          <p:nvSpPr>
            <p:cNvPr id="235" name="Oval 72">
              <a:extLst>
                <a:ext uri="{FF2B5EF4-FFF2-40B4-BE49-F238E27FC236}">
                  <a16:creationId xmlns:a16="http://schemas.microsoft.com/office/drawing/2014/main" id="{E6D482E0-990D-6EE4-51D3-33EDB70BAC8E}"/>
                </a:ext>
              </a:extLst>
            </p:cNvPr>
            <p:cNvSpPr/>
            <p:nvPr/>
          </p:nvSpPr>
          <p:spPr bwMode="auto">
            <a:xfrm>
              <a:off x="4154621" y="5279349"/>
              <a:ext cx="208000" cy="208000"/>
            </a:xfrm>
            <a:prstGeom prst="ellipse">
              <a:avLst/>
            </a:prstGeom>
            <a:solidFill>
              <a:schemeClr val="accent4">
                <a:lumMod val="60000"/>
                <a:lumOff val="40000"/>
              </a:schemeClr>
            </a:solidFill>
            <a:ln w="6350" cap="flat" cmpd="sng" algn="ctr">
              <a:solidFill>
                <a:srgbClr val="FFFFFF">
                  <a:lumMod val="65000"/>
                </a:srgbClr>
              </a:solidFill>
              <a:prstDash val="solid"/>
              <a:round/>
              <a:headEnd type="none" w="sm" len="sm"/>
              <a:tailEnd type="triangle" w="lg" len="med"/>
            </a:ln>
            <a:effectLst/>
          </p:spPr>
          <p:txBody>
            <a:bodyPr vert="horz" wrap="none" lIns="130000" tIns="67600" rIns="130000" bIns="67600" numCol="1" rtlCol="0" anchor="ctr" anchorCtr="0" compatLnSpc="1">
              <a:prstTxWarp prst="textNoShape">
                <a:avLst/>
              </a:prstTxWarp>
              <a:noAutofit/>
            </a:bodyPr>
            <a:lstStyle/>
            <a:p>
              <a:pPr algn="ctr" defTabSz="1320662" eaLnBrk="0" fontAlgn="base" hangingPunct="0">
                <a:spcBef>
                  <a:spcPct val="0"/>
                </a:spcBef>
                <a:spcAft>
                  <a:spcPct val="0"/>
                </a:spcAft>
                <a:defRPr/>
              </a:pPr>
              <a:endParaRPr lang="fi-FI" sz="1156" b="1" kern="0">
                <a:solidFill>
                  <a:srgbClr val="000000">
                    <a:lumMod val="75000"/>
                    <a:lumOff val="25000"/>
                  </a:srgbClr>
                </a:solidFill>
              </a:endParaRPr>
            </a:p>
          </p:txBody>
        </p:sp>
        <p:sp>
          <p:nvSpPr>
            <p:cNvPr id="237" name="Oval 72">
              <a:extLst>
                <a:ext uri="{FF2B5EF4-FFF2-40B4-BE49-F238E27FC236}">
                  <a16:creationId xmlns:a16="http://schemas.microsoft.com/office/drawing/2014/main" id="{EAA2EBED-6883-899D-7A68-AEBB42F75612}"/>
                </a:ext>
              </a:extLst>
            </p:cNvPr>
            <p:cNvSpPr/>
            <p:nvPr/>
          </p:nvSpPr>
          <p:spPr bwMode="auto">
            <a:xfrm>
              <a:off x="4460001" y="5279349"/>
              <a:ext cx="208000" cy="208000"/>
            </a:xfrm>
            <a:prstGeom prst="ellipse">
              <a:avLst/>
            </a:prstGeom>
            <a:solidFill>
              <a:schemeClr val="accent4">
                <a:lumMod val="60000"/>
                <a:lumOff val="40000"/>
              </a:schemeClr>
            </a:solidFill>
            <a:ln w="6350" cap="flat" cmpd="sng" algn="ctr">
              <a:solidFill>
                <a:srgbClr val="FFFFFF">
                  <a:lumMod val="65000"/>
                </a:srgbClr>
              </a:solidFill>
              <a:prstDash val="solid"/>
              <a:round/>
              <a:headEnd type="none" w="sm" len="sm"/>
              <a:tailEnd type="triangle" w="lg" len="med"/>
            </a:ln>
            <a:effectLst/>
          </p:spPr>
          <p:txBody>
            <a:bodyPr vert="horz" wrap="none" lIns="130000" tIns="67600" rIns="130000" bIns="67600" numCol="1" rtlCol="0" anchor="ctr" anchorCtr="0" compatLnSpc="1">
              <a:prstTxWarp prst="textNoShape">
                <a:avLst/>
              </a:prstTxWarp>
              <a:noAutofit/>
            </a:bodyPr>
            <a:lstStyle/>
            <a:p>
              <a:pPr algn="ctr" defTabSz="1320662" eaLnBrk="0" fontAlgn="base" hangingPunct="0">
                <a:spcBef>
                  <a:spcPct val="0"/>
                </a:spcBef>
                <a:spcAft>
                  <a:spcPct val="0"/>
                </a:spcAft>
                <a:defRPr/>
              </a:pPr>
              <a:endParaRPr lang="fi-FI" sz="1156" b="1" kern="0">
                <a:solidFill>
                  <a:srgbClr val="000000">
                    <a:lumMod val="75000"/>
                    <a:lumOff val="25000"/>
                  </a:srgbClr>
                </a:solidFill>
              </a:endParaRPr>
            </a:p>
          </p:txBody>
        </p:sp>
        <p:sp>
          <p:nvSpPr>
            <p:cNvPr id="242" name="Oval 72">
              <a:extLst>
                <a:ext uri="{FF2B5EF4-FFF2-40B4-BE49-F238E27FC236}">
                  <a16:creationId xmlns:a16="http://schemas.microsoft.com/office/drawing/2014/main" id="{6AEE04DA-D159-9EAC-2708-EDDC0FC7C983}"/>
                </a:ext>
              </a:extLst>
            </p:cNvPr>
            <p:cNvSpPr/>
            <p:nvPr/>
          </p:nvSpPr>
          <p:spPr bwMode="auto">
            <a:xfrm>
              <a:off x="4765381" y="5279349"/>
              <a:ext cx="208000" cy="208000"/>
            </a:xfrm>
            <a:prstGeom prst="ellipse">
              <a:avLst/>
            </a:prstGeom>
            <a:solidFill>
              <a:schemeClr val="accent4">
                <a:lumMod val="60000"/>
                <a:lumOff val="40000"/>
              </a:schemeClr>
            </a:solidFill>
            <a:ln w="6350" cap="flat" cmpd="sng" algn="ctr">
              <a:solidFill>
                <a:srgbClr val="FFFFFF">
                  <a:lumMod val="65000"/>
                </a:srgbClr>
              </a:solidFill>
              <a:prstDash val="solid"/>
              <a:round/>
              <a:headEnd type="none" w="sm" len="sm"/>
              <a:tailEnd type="triangle" w="lg" len="med"/>
            </a:ln>
            <a:effectLst/>
          </p:spPr>
          <p:txBody>
            <a:bodyPr vert="horz" wrap="none" lIns="130000" tIns="67600" rIns="130000" bIns="67600" numCol="1" rtlCol="0" anchor="ctr" anchorCtr="0" compatLnSpc="1">
              <a:prstTxWarp prst="textNoShape">
                <a:avLst/>
              </a:prstTxWarp>
              <a:noAutofit/>
            </a:bodyPr>
            <a:lstStyle/>
            <a:p>
              <a:pPr algn="ctr" defTabSz="1320662" eaLnBrk="0" fontAlgn="base" hangingPunct="0">
                <a:spcBef>
                  <a:spcPct val="0"/>
                </a:spcBef>
                <a:spcAft>
                  <a:spcPct val="0"/>
                </a:spcAft>
                <a:defRPr/>
              </a:pPr>
              <a:endParaRPr lang="fi-FI" sz="1156" b="1" kern="0">
                <a:solidFill>
                  <a:srgbClr val="000000">
                    <a:lumMod val="75000"/>
                    <a:lumOff val="25000"/>
                  </a:srgbClr>
                </a:solidFill>
              </a:endParaRPr>
            </a:p>
          </p:txBody>
        </p:sp>
        <p:sp>
          <p:nvSpPr>
            <p:cNvPr id="243" name="Oval 69">
              <a:extLst>
                <a:ext uri="{FF2B5EF4-FFF2-40B4-BE49-F238E27FC236}">
                  <a16:creationId xmlns:a16="http://schemas.microsoft.com/office/drawing/2014/main" id="{A5C13DB0-3A16-66C4-716D-57762941F892}"/>
                </a:ext>
              </a:extLst>
            </p:cNvPr>
            <p:cNvSpPr/>
            <p:nvPr/>
          </p:nvSpPr>
          <p:spPr bwMode="auto">
            <a:xfrm>
              <a:off x="3523905" y="3616369"/>
              <a:ext cx="208000" cy="208000"/>
            </a:xfrm>
            <a:prstGeom prst="ellipse">
              <a:avLst/>
            </a:prstGeom>
            <a:solidFill>
              <a:schemeClr val="accent4">
                <a:lumMod val="60000"/>
                <a:lumOff val="40000"/>
              </a:schemeClr>
            </a:solidFill>
            <a:ln w="6350" cap="flat" cmpd="sng" algn="ctr">
              <a:solidFill>
                <a:srgbClr val="FFFFFF">
                  <a:lumMod val="65000"/>
                </a:srgbClr>
              </a:solidFill>
              <a:prstDash val="solid"/>
              <a:round/>
              <a:headEnd type="none" w="sm" len="sm"/>
              <a:tailEnd type="triangle" w="lg" len="med"/>
            </a:ln>
            <a:effectLst/>
          </p:spPr>
          <p:txBody>
            <a:bodyPr vert="horz" wrap="none" lIns="130000" tIns="67600" rIns="130000" bIns="67600" numCol="1" rtlCol="0" anchor="ctr" anchorCtr="0" compatLnSpc="1">
              <a:prstTxWarp prst="textNoShape">
                <a:avLst/>
              </a:prstTxWarp>
              <a:noAutofit/>
            </a:bodyPr>
            <a:lstStyle/>
            <a:p>
              <a:pPr algn="ctr" defTabSz="1320662" eaLnBrk="0" fontAlgn="base" hangingPunct="0">
                <a:spcBef>
                  <a:spcPct val="0"/>
                </a:spcBef>
                <a:spcAft>
                  <a:spcPct val="0"/>
                </a:spcAft>
                <a:defRPr/>
              </a:pPr>
              <a:endParaRPr lang="fi-FI" sz="1156" kern="0">
                <a:solidFill>
                  <a:srgbClr val="000000"/>
                </a:solidFill>
              </a:endParaRPr>
            </a:p>
          </p:txBody>
        </p:sp>
        <p:sp>
          <p:nvSpPr>
            <p:cNvPr id="244" name="Oval 72">
              <a:extLst>
                <a:ext uri="{FF2B5EF4-FFF2-40B4-BE49-F238E27FC236}">
                  <a16:creationId xmlns:a16="http://schemas.microsoft.com/office/drawing/2014/main" id="{059042DD-C3B9-FD41-3BF1-1CDF351EEA70}"/>
                </a:ext>
              </a:extLst>
            </p:cNvPr>
            <p:cNvSpPr/>
            <p:nvPr/>
          </p:nvSpPr>
          <p:spPr bwMode="auto">
            <a:xfrm>
              <a:off x="3829744" y="3616369"/>
              <a:ext cx="208000" cy="208000"/>
            </a:xfrm>
            <a:prstGeom prst="ellipse">
              <a:avLst/>
            </a:prstGeom>
            <a:solidFill>
              <a:schemeClr val="accent4">
                <a:lumMod val="60000"/>
                <a:lumOff val="40000"/>
              </a:schemeClr>
            </a:solidFill>
            <a:ln w="6350" cap="flat" cmpd="sng" algn="ctr">
              <a:solidFill>
                <a:srgbClr val="FFFFFF">
                  <a:lumMod val="65000"/>
                </a:srgbClr>
              </a:solidFill>
              <a:prstDash val="solid"/>
              <a:round/>
              <a:headEnd type="none" w="sm" len="sm"/>
              <a:tailEnd type="triangle" w="lg" len="med"/>
            </a:ln>
            <a:effectLst/>
          </p:spPr>
          <p:txBody>
            <a:bodyPr vert="horz" wrap="none" lIns="130000" tIns="67600" rIns="130000" bIns="67600" numCol="1" rtlCol="0" anchor="ctr" anchorCtr="0" compatLnSpc="1">
              <a:prstTxWarp prst="textNoShape">
                <a:avLst/>
              </a:prstTxWarp>
              <a:noAutofit/>
            </a:bodyPr>
            <a:lstStyle/>
            <a:p>
              <a:pPr algn="ctr" defTabSz="1320662" eaLnBrk="0" fontAlgn="base" hangingPunct="0">
                <a:spcBef>
                  <a:spcPct val="0"/>
                </a:spcBef>
                <a:spcAft>
                  <a:spcPct val="0"/>
                </a:spcAft>
                <a:defRPr/>
              </a:pPr>
              <a:endParaRPr lang="fi-FI" sz="1156" b="1" kern="0">
                <a:solidFill>
                  <a:srgbClr val="000000">
                    <a:lumMod val="75000"/>
                    <a:lumOff val="25000"/>
                  </a:srgbClr>
                </a:solidFill>
              </a:endParaRPr>
            </a:p>
          </p:txBody>
        </p:sp>
        <p:sp>
          <p:nvSpPr>
            <p:cNvPr id="245" name="Oval 72">
              <a:extLst>
                <a:ext uri="{FF2B5EF4-FFF2-40B4-BE49-F238E27FC236}">
                  <a16:creationId xmlns:a16="http://schemas.microsoft.com/office/drawing/2014/main" id="{27D77DCB-EA20-D500-2AF6-50B466E2D7A8}"/>
                </a:ext>
              </a:extLst>
            </p:cNvPr>
            <p:cNvSpPr/>
            <p:nvPr/>
          </p:nvSpPr>
          <p:spPr bwMode="auto">
            <a:xfrm>
              <a:off x="4135124" y="3616369"/>
              <a:ext cx="208000" cy="208000"/>
            </a:xfrm>
            <a:prstGeom prst="ellipse">
              <a:avLst/>
            </a:prstGeom>
            <a:solidFill>
              <a:schemeClr val="accent4">
                <a:lumMod val="60000"/>
                <a:lumOff val="40000"/>
              </a:schemeClr>
            </a:solidFill>
            <a:ln w="6350" cap="flat" cmpd="sng" algn="ctr">
              <a:solidFill>
                <a:srgbClr val="FFFFFF">
                  <a:lumMod val="65000"/>
                </a:srgbClr>
              </a:solidFill>
              <a:prstDash val="solid"/>
              <a:round/>
              <a:headEnd type="none" w="sm" len="sm"/>
              <a:tailEnd type="triangle" w="lg" len="med"/>
            </a:ln>
            <a:effectLst/>
          </p:spPr>
          <p:txBody>
            <a:bodyPr vert="horz" wrap="none" lIns="130000" tIns="67600" rIns="130000" bIns="67600" numCol="1" rtlCol="0" anchor="ctr" anchorCtr="0" compatLnSpc="1">
              <a:prstTxWarp prst="textNoShape">
                <a:avLst/>
              </a:prstTxWarp>
              <a:noAutofit/>
            </a:bodyPr>
            <a:lstStyle/>
            <a:p>
              <a:pPr algn="ctr" defTabSz="1320662" eaLnBrk="0" fontAlgn="base" hangingPunct="0">
                <a:spcBef>
                  <a:spcPct val="0"/>
                </a:spcBef>
                <a:spcAft>
                  <a:spcPct val="0"/>
                </a:spcAft>
                <a:defRPr/>
              </a:pPr>
              <a:endParaRPr lang="fi-FI" sz="1156" b="1" kern="0">
                <a:solidFill>
                  <a:srgbClr val="000000">
                    <a:lumMod val="75000"/>
                    <a:lumOff val="25000"/>
                  </a:srgbClr>
                </a:solidFill>
              </a:endParaRPr>
            </a:p>
          </p:txBody>
        </p:sp>
        <p:sp>
          <p:nvSpPr>
            <p:cNvPr id="247" name="Oval 72">
              <a:extLst>
                <a:ext uri="{FF2B5EF4-FFF2-40B4-BE49-F238E27FC236}">
                  <a16:creationId xmlns:a16="http://schemas.microsoft.com/office/drawing/2014/main" id="{22172433-1A07-72AA-035D-6E49171FC4EE}"/>
                </a:ext>
              </a:extLst>
            </p:cNvPr>
            <p:cNvSpPr/>
            <p:nvPr/>
          </p:nvSpPr>
          <p:spPr bwMode="auto">
            <a:xfrm>
              <a:off x="4440504" y="3616369"/>
              <a:ext cx="208000" cy="208000"/>
            </a:xfrm>
            <a:prstGeom prst="ellipse">
              <a:avLst/>
            </a:prstGeom>
            <a:solidFill>
              <a:schemeClr val="accent4">
                <a:lumMod val="60000"/>
                <a:lumOff val="40000"/>
              </a:schemeClr>
            </a:solidFill>
            <a:ln w="6350" cap="flat" cmpd="sng" algn="ctr">
              <a:solidFill>
                <a:srgbClr val="FFFFFF">
                  <a:lumMod val="65000"/>
                </a:srgbClr>
              </a:solidFill>
              <a:prstDash val="solid"/>
              <a:round/>
              <a:headEnd type="none" w="sm" len="sm"/>
              <a:tailEnd type="triangle" w="lg" len="med"/>
            </a:ln>
            <a:effectLst/>
          </p:spPr>
          <p:txBody>
            <a:bodyPr vert="horz" wrap="none" lIns="130000" tIns="67600" rIns="130000" bIns="67600" numCol="1" rtlCol="0" anchor="ctr" anchorCtr="0" compatLnSpc="1">
              <a:prstTxWarp prst="textNoShape">
                <a:avLst/>
              </a:prstTxWarp>
              <a:noAutofit/>
            </a:bodyPr>
            <a:lstStyle/>
            <a:p>
              <a:pPr algn="ctr" defTabSz="1320662" eaLnBrk="0" fontAlgn="base" hangingPunct="0">
                <a:spcBef>
                  <a:spcPct val="0"/>
                </a:spcBef>
                <a:spcAft>
                  <a:spcPct val="0"/>
                </a:spcAft>
                <a:defRPr/>
              </a:pPr>
              <a:endParaRPr lang="fi-FI" sz="1156" b="1" kern="0">
                <a:solidFill>
                  <a:srgbClr val="000000">
                    <a:lumMod val="75000"/>
                    <a:lumOff val="25000"/>
                  </a:srgbClr>
                </a:solidFill>
              </a:endParaRPr>
            </a:p>
          </p:txBody>
        </p:sp>
        <p:sp>
          <p:nvSpPr>
            <p:cNvPr id="35" name="Oval 72">
              <a:extLst>
                <a:ext uri="{FF2B5EF4-FFF2-40B4-BE49-F238E27FC236}">
                  <a16:creationId xmlns:a16="http://schemas.microsoft.com/office/drawing/2014/main" id="{89526EEF-D947-EF97-6B3E-9D3F1A2A8B05}"/>
                </a:ext>
              </a:extLst>
            </p:cNvPr>
            <p:cNvSpPr/>
            <p:nvPr/>
          </p:nvSpPr>
          <p:spPr bwMode="auto">
            <a:xfrm>
              <a:off x="4745884" y="3616369"/>
              <a:ext cx="208000" cy="208000"/>
            </a:xfrm>
            <a:prstGeom prst="ellipse">
              <a:avLst/>
            </a:prstGeom>
            <a:solidFill>
              <a:schemeClr val="accent4">
                <a:lumMod val="60000"/>
                <a:lumOff val="40000"/>
              </a:schemeClr>
            </a:solidFill>
            <a:ln w="6350" cap="flat" cmpd="sng" algn="ctr">
              <a:solidFill>
                <a:srgbClr val="FFFFFF">
                  <a:lumMod val="65000"/>
                </a:srgbClr>
              </a:solidFill>
              <a:prstDash val="solid"/>
              <a:round/>
              <a:headEnd type="none" w="sm" len="sm"/>
              <a:tailEnd type="triangle" w="lg" len="med"/>
            </a:ln>
            <a:effectLst/>
          </p:spPr>
          <p:txBody>
            <a:bodyPr vert="horz" wrap="none" lIns="130000" tIns="67600" rIns="130000" bIns="67600" numCol="1" rtlCol="0" anchor="ctr" anchorCtr="0" compatLnSpc="1">
              <a:prstTxWarp prst="textNoShape">
                <a:avLst/>
              </a:prstTxWarp>
              <a:noAutofit/>
            </a:bodyPr>
            <a:lstStyle/>
            <a:p>
              <a:pPr algn="ctr" defTabSz="1320662" eaLnBrk="0" fontAlgn="base" hangingPunct="0">
                <a:spcBef>
                  <a:spcPct val="0"/>
                </a:spcBef>
                <a:spcAft>
                  <a:spcPct val="0"/>
                </a:spcAft>
                <a:defRPr/>
              </a:pPr>
              <a:endParaRPr lang="fi-FI" sz="1156" b="1" kern="0">
                <a:solidFill>
                  <a:srgbClr val="000000">
                    <a:lumMod val="75000"/>
                    <a:lumOff val="25000"/>
                  </a:srgbClr>
                </a:solidFill>
              </a:endParaRPr>
            </a:p>
          </p:txBody>
        </p:sp>
        <p:sp>
          <p:nvSpPr>
            <p:cNvPr id="36" name="Oval 69">
              <a:extLst>
                <a:ext uri="{FF2B5EF4-FFF2-40B4-BE49-F238E27FC236}">
                  <a16:creationId xmlns:a16="http://schemas.microsoft.com/office/drawing/2014/main" id="{5D4C8465-26AC-DD2A-070F-A6128AA19F85}"/>
                </a:ext>
              </a:extLst>
            </p:cNvPr>
            <p:cNvSpPr/>
            <p:nvPr/>
          </p:nvSpPr>
          <p:spPr bwMode="auto">
            <a:xfrm>
              <a:off x="3534096" y="4170694"/>
              <a:ext cx="208000" cy="208000"/>
            </a:xfrm>
            <a:prstGeom prst="ellipse">
              <a:avLst/>
            </a:prstGeom>
            <a:solidFill>
              <a:schemeClr val="accent4">
                <a:lumMod val="60000"/>
                <a:lumOff val="40000"/>
              </a:schemeClr>
            </a:solidFill>
            <a:ln w="6350" cap="flat" cmpd="sng" algn="ctr">
              <a:solidFill>
                <a:srgbClr val="FFFFFF">
                  <a:lumMod val="65000"/>
                </a:srgbClr>
              </a:solidFill>
              <a:prstDash val="solid"/>
              <a:round/>
              <a:headEnd type="none" w="sm" len="sm"/>
              <a:tailEnd type="triangle" w="lg" len="med"/>
            </a:ln>
            <a:effectLst/>
          </p:spPr>
          <p:txBody>
            <a:bodyPr vert="horz" wrap="none" lIns="130000" tIns="67600" rIns="130000" bIns="67600" numCol="1" rtlCol="0" anchor="ctr" anchorCtr="0" compatLnSpc="1">
              <a:prstTxWarp prst="textNoShape">
                <a:avLst/>
              </a:prstTxWarp>
              <a:noAutofit/>
            </a:bodyPr>
            <a:lstStyle/>
            <a:p>
              <a:pPr algn="ctr" defTabSz="1320662" eaLnBrk="0" fontAlgn="base" hangingPunct="0">
                <a:spcBef>
                  <a:spcPct val="0"/>
                </a:spcBef>
                <a:spcAft>
                  <a:spcPct val="0"/>
                </a:spcAft>
                <a:defRPr/>
              </a:pPr>
              <a:endParaRPr lang="fi-FI" sz="1156" kern="0">
                <a:solidFill>
                  <a:srgbClr val="000000"/>
                </a:solidFill>
              </a:endParaRPr>
            </a:p>
          </p:txBody>
        </p:sp>
        <p:sp>
          <p:nvSpPr>
            <p:cNvPr id="37" name="Oval 72">
              <a:extLst>
                <a:ext uri="{FF2B5EF4-FFF2-40B4-BE49-F238E27FC236}">
                  <a16:creationId xmlns:a16="http://schemas.microsoft.com/office/drawing/2014/main" id="{EB4D3575-4E91-5EE2-3A6F-2859FF573F2D}"/>
                </a:ext>
              </a:extLst>
            </p:cNvPr>
            <p:cNvSpPr/>
            <p:nvPr/>
          </p:nvSpPr>
          <p:spPr bwMode="auto">
            <a:xfrm>
              <a:off x="3839935" y="4170694"/>
              <a:ext cx="208000" cy="208000"/>
            </a:xfrm>
            <a:prstGeom prst="ellipse">
              <a:avLst/>
            </a:prstGeom>
            <a:solidFill>
              <a:schemeClr val="accent4">
                <a:lumMod val="60000"/>
                <a:lumOff val="40000"/>
              </a:schemeClr>
            </a:solidFill>
            <a:ln w="6350" cap="flat" cmpd="sng" algn="ctr">
              <a:solidFill>
                <a:srgbClr val="FFFFFF">
                  <a:lumMod val="65000"/>
                </a:srgbClr>
              </a:solidFill>
              <a:prstDash val="solid"/>
              <a:round/>
              <a:headEnd type="none" w="sm" len="sm"/>
              <a:tailEnd type="triangle" w="lg" len="med"/>
            </a:ln>
            <a:effectLst/>
          </p:spPr>
          <p:txBody>
            <a:bodyPr vert="horz" wrap="none" lIns="130000" tIns="67600" rIns="130000" bIns="67600" numCol="1" rtlCol="0" anchor="ctr" anchorCtr="0" compatLnSpc="1">
              <a:prstTxWarp prst="textNoShape">
                <a:avLst/>
              </a:prstTxWarp>
              <a:noAutofit/>
            </a:bodyPr>
            <a:lstStyle/>
            <a:p>
              <a:pPr algn="ctr" defTabSz="1320662" eaLnBrk="0" fontAlgn="base" hangingPunct="0">
                <a:spcBef>
                  <a:spcPct val="0"/>
                </a:spcBef>
                <a:spcAft>
                  <a:spcPct val="0"/>
                </a:spcAft>
                <a:defRPr/>
              </a:pPr>
              <a:endParaRPr lang="fi-FI" sz="1156" b="1" kern="0">
                <a:solidFill>
                  <a:srgbClr val="000000">
                    <a:lumMod val="75000"/>
                    <a:lumOff val="25000"/>
                  </a:srgbClr>
                </a:solidFill>
              </a:endParaRPr>
            </a:p>
          </p:txBody>
        </p:sp>
        <p:sp>
          <p:nvSpPr>
            <p:cNvPr id="39" name="Oval 72">
              <a:extLst>
                <a:ext uri="{FF2B5EF4-FFF2-40B4-BE49-F238E27FC236}">
                  <a16:creationId xmlns:a16="http://schemas.microsoft.com/office/drawing/2014/main" id="{2C40C476-4670-C863-A64F-997E15690D9B}"/>
                </a:ext>
              </a:extLst>
            </p:cNvPr>
            <p:cNvSpPr/>
            <p:nvPr/>
          </p:nvSpPr>
          <p:spPr bwMode="auto">
            <a:xfrm>
              <a:off x="4145315" y="4170694"/>
              <a:ext cx="208000" cy="208000"/>
            </a:xfrm>
            <a:prstGeom prst="ellipse">
              <a:avLst/>
            </a:prstGeom>
            <a:solidFill>
              <a:schemeClr val="accent4">
                <a:lumMod val="60000"/>
                <a:lumOff val="40000"/>
              </a:schemeClr>
            </a:solidFill>
            <a:ln w="6350" cap="flat" cmpd="sng" algn="ctr">
              <a:solidFill>
                <a:srgbClr val="FFFFFF">
                  <a:lumMod val="65000"/>
                </a:srgbClr>
              </a:solidFill>
              <a:prstDash val="solid"/>
              <a:round/>
              <a:headEnd type="none" w="sm" len="sm"/>
              <a:tailEnd type="triangle" w="lg" len="med"/>
            </a:ln>
            <a:effectLst/>
          </p:spPr>
          <p:txBody>
            <a:bodyPr vert="horz" wrap="none" lIns="130000" tIns="67600" rIns="130000" bIns="67600" numCol="1" rtlCol="0" anchor="ctr" anchorCtr="0" compatLnSpc="1">
              <a:prstTxWarp prst="textNoShape">
                <a:avLst/>
              </a:prstTxWarp>
              <a:noAutofit/>
            </a:bodyPr>
            <a:lstStyle/>
            <a:p>
              <a:pPr algn="ctr" defTabSz="1320662" eaLnBrk="0" fontAlgn="base" hangingPunct="0">
                <a:spcBef>
                  <a:spcPct val="0"/>
                </a:spcBef>
                <a:spcAft>
                  <a:spcPct val="0"/>
                </a:spcAft>
                <a:defRPr/>
              </a:pPr>
              <a:endParaRPr lang="fi-FI" sz="1156" b="1" kern="0">
                <a:solidFill>
                  <a:srgbClr val="000000">
                    <a:lumMod val="75000"/>
                    <a:lumOff val="25000"/>
                  </a:srgbClr>
                </a:solidFill>
              </a:endParaRPr>
            </a:p>
          </p:txBody>
        </p:sp>
        <p:sp>
          <p:nvSpPr>
            <p:cNvPr id="40" name="Oval 72">
              <a:extLst>
                <a:ext uri="{FF2B5EF4-FFF2-40B4-BE49-F238E27FC236}">
                  <a16:creationId xmlns:a16="http://schemas.microsoft.com/office/drawing/2014/main" id="{4C3FDBB3-1BC5-2119-60B2-123484E2F910}"/>
                </a:ext>
              </a:extLst>
            </p:cNvPr>
            <p:cNvSpPr/>
            <p:nvPr/>
          </p:nvSpPr>
          <p:spPr bwMode="auto">
            <a:xfrm>
              <a:off x="4450695" y="4170694"/>
              <a:ext cx="208000" cy="208000"/>
            </a:xfrm>
            <a:prstGeom prst="ellipse">
              <a:avLst/>
            </a:prstGeom>
            <a:solidFill>
              <a:schemeClr val="accent4">
                <a:lumMod val="60000"/>
                <a:lumOff val="40000"/>
              </a:schemeClr>
            </a:solidFill>
            <a:ln w="6350" cap="flat" cmpd="sng" algn="ctr">
              <a:solidFill>
                <a:srgbClr val="FFFFFF">
                  <a:lumMod val="65000"/>
                </a:srgbClr>
              </a:solidFill>
              <a:prstDash val="solid"/>
              <a:round/>
              <a:headEnd type="none" w="sm" len="sm"/>
              <a:tailEnd type="triangle" w="lg" len="med"/>
            </a:ln>
            <a:effectLst/>
          </p:spPr>
          <p:txBody>
            <a:bodyPr vert="horz" wrap="none" lIns="130000" tIns="67600" rIns="130000" bIns="67600" numCol="1" rtlCol="0" anchor="ctr" anchorCtr="0" compatLnSpc="1">
              <a:prstTxWarp prst="textNoShape">
                <a:avLst/>
              </a:prstTxWarp>
              <a:noAutofit/>
            </a:bodyPr>
            <a:lstStyle/>
            <a:p>
              <a:pPr algn="ctr" defTabSz="1320662" eaLnBrk="0" fontAlgn="base" hangingPunct="0">
                <a:spcBef>
                  <a:spcPct val="0"/>
                </a:spcBef>
                <a:spcAft>
                  <a:spcPct val="0"/>
                </a:spcAft>
                <a:defRPr/>
              </a:pPr>
              <a:endParaRPr lang="fi-FI" sz="1156" b="1" kern="0">
                <a:solidFill>
                  <a:srgbClr val="000000">
                    <a:lumMod val="75000"/>
                    <a:lumOff val="25000"/>
                  </a:srgbClr>
                </a:solidFill>
              </a:endParaRPr>
            </a:p>
          </p:txBody>
        </p:sp>
        <p:sp>
          <p:nvSpPr>
            <p:cNvPr id="41" name="Oval 72">
              <a:extLst>
                <a:ext uri="{FF2B5EF4-FFF2-40B4-BE49-F238E27FC236}">
                  <a16:creationId xmlns:a16="http://schemas.microsoft.com/office/drawing/2014/main" id="{AF3AAEF1-7528-E76C-966B-D18D1FDE4744}"/>
                </a:ext>
              </a:extLst>
            </p:cNvPr>
            <p:cNvSpPr/>
            <p:nvPr/>
          </p:nvSpPr>
          <p:spPr bwMode="auto">
            <a:xfrm>
              <a:off x="4756075" y="4170694"/>
              <a:ext cx="208000" cy="208000"/>
            </a:xfrm>
            <a:prstGeom prst="ellipse">
              <a:avLst/>
            </a:prstGeom>
            <a:solidFill>
              <a:srgbClr val="FFFFFF"/>
            </a:solidFill>
            <a:ln w="6350" cap="flat" cmpd="sng" algn="ctr">
              <a:solidFill>
                <a:srgbClr val="FFFFFF">
                  <a:lumMod val="65000"/>
                </a:srgbClr>
              </a:solidFill>
              <a:prstDash val="solid"/>
              <a:round/>
              <a:headEnd type="none" w="sm" len="sm"/>
              <a:tailEnd type="triangle" w="lg" len="med"/>
            </a:ln>
            <a:effectLst/>
          </p:spPr>
          <p:txBody>
            <a:bodyPr vert="horz" wrap="none" lIns="130000" tIns="67600" rIns="130000" bIns="67600" numCol="1" rtlCol="0" anchor="ctr" anchorCtr="0" compatLnSpc="1">
              <a:prstTxWarp prst="textNoShape">
                <a:avLst/>
              </a:prstTxWarp>
              <a:noAutofit/>
            </a:bodyPr>
            <a:lstStyle/>
            <a:p>
              <a:pPr algn="ctr" defTabSz="1320662" eaLnBrk="0" fontAlgn="base" hangingPunct="0">
                <a:spcBef>
                  <a:spcPct val="0"/>
                </a:spcBef>
                <a:spcAft>
                  <a:spcPct val="0"/>
                </a:spcAft>
                <a:defRPr/>
              </a:pPr>
              <a:endParaRPr lang="fi-FI" sz="1156" b="1" kern="0">
                <a:solidFill>
                  <a:srgbClr val="000000">
                    <a:lumMod val="75000"/>
                    <a:lumOff val="25000"/>
                  </a:srgbClr>
                </a:solidFill>
              </a:endParaRPr>
            </a:p>
          </p:txBody>
        </p:sp>
        <p:sp>
          <p:nvSpPr>
            <p:cNvPr id="42" name="Oval 69">
              <a:extLst>
                <a:ext uri="{FF2B5EF4-FFF2-40B4-BE49-F238E27FC236}">
                  <a16:creationId xmlns:a16="http://schemas.microsoft.com/office/drawing/2014/main" id="{C530E9B1-4FE0-AC79-C147-21E96990BDDC}"/>
                </a:ext>
              </a:extLst>
            </p:cNvPr>
            <p:cNvSpPr/>
            <p:nvPr/>
          </p:nvSpPr>
          <p:spPr bwMode="auto">
            <a:xfrm>
              <a:off x="3543403" y="5832918"/>
              <a:ext cx="208000" cy="208000"/>
            </a:xfrm>
            <a:prstGeom prst="ellipse">
              <a:avLst/>
            </a:prstGeom>
            <a:solidFill>
              <a:schemeClr val="accent4">
                <a:lumMod val="60000"/>
                <a:lumOff val="40000"/>
              </a:schemeClr>
            </a:solidFill>
            <a:ln w="6350" cap="flat" cmpd="sng" algn="ctr">
              <a:solidFill>
                <a:srgbClr val="FFFFFF">
                  <a:lumMod val="65000"/>
                </a:srgbClr>
              </a:solidFill>
              <a:prstDash val="solid"/>
              <a:round/>
              <a:headEnd type="none" w="sm" len="sm"/>
              <a:tailEnd type="triangle" w="lg" len="med"/>
            </a:ln>
            <a:effectLst/>
          </p:spPr>
          <p:txBody>
            <a:bodyPr vert="horz" wrap="none" lIns="130000" tIns="67600" rIns="130000" bIns="67600" numCol="1" rtlCol="0" anchor="ctr" anchorCtr="0" compatLnSpc="1">
              <a:prstTxWarp prst="textNoShape">
                <a:avLst/>
              </a:prstTxWarp>
              <a:noAutofit/>
            </a:bodyPr>
            <a:lstStyle/>
            <a:p>
              <a:pPr algn="ctr" defTabSz="1320662" eaLnBrk="0" fontAlgn="base" hangingPunct="0">
                <a:spcBef>
                  <a:spcPct val="0"/>
                </a:spcBef>
                <a:spcAft>
                  <a:spcPct val="0"/>
                </a:spcAft>
                <a:defRPr/>
              </a:pPr>
              <a:endParaRPr lang="fi-FI" sz="1156" kern="0">
                <a:solidFill>
                  <a:srgbClr val="000000"/>
                </a:solidFill>
              </a:endParaRPr>
            </a:p>
          </p:txBody>
        </p:sp>
        <p:sp>
          <p:nvSpPr>
            <p:cNvPr id="43" name="Oval 72">
              <a:extLst>
                <a:ext uri="{FF2B5EF4-FFF2-40B4-BE49-F238E27FC236}">
                  <a16:creationId xmlns:a16="http://schemas.microsoft.com/office/drawing/2014/main" id="{5D246E1A-9578-056A-00DA-4322E3182298}"/>
                </a:ext>
              </a:extLst>
            </p:cNvPr>
            <p:cNvSpPr/>
            <p:nvPr/>
          </p:nvSpPr>
          <p:spPr bwMode="auto">
            <a:xfrm>
              <a:off x="3849241" y="5832918"/>
              <a:ext cx="208000" cy="208000"/>
            </a:xfrm>
            <a:prstGeom prst="ellipse">
              <a:avLst/>
            </a:prstGeom>
            <a:solidFill>
              <a:schemeClr val="accent4">
                <a:lumMod val="60000"/>
                <a:lumOff val="40000"/>
              </a:schemeClr>
            </a:solidFill>
            <a:ln w="6350" cap="flat" cmpd="sng" algn="ctr">
              <a:solidFill>
                <a:srgbClr val="FFFFFF">
                  <a:lumMod val="65000"/>
                </a:srgbClr>
              </a:solidFill>
              <a:prstDash val="solid"/>
              <a:round/>
              <a:headEnd type="none" w="sm" len="sm"/>
              <a:tailEnd type="triangle" w="lg" len="med"/>
            </a:ln>
            <a:effectLst/>
          </p:spPr>
          <p:txBody>
            <a:bodyPr vert="horz" wrap="none" lIns="130000" tIns="67600" rIns="130000" bIns="67600" numCol="1" rtlCol="0" anchor="ctr" anchorCtr="0" compatLnSpc="1">
              <a:prstTxWarp prst="textNoShape">
                <a:avLst/>
              </a:prstTxWarp>
              <a:noAutofit/>
            </a:bodyPr>
            <a:lstStyle/>
            <a:p>
              <a:pPr algn="ctr" defTabSz="1320662" eaLnBrk="0" fontAlgn="base" hangingPunct="0">
                <a:spcBef>
                  <a:spcPct val="0"/>
                </a:spcBef>
                <a:spcAft>
                  <a:spcPct val="0"/>
                </a:spcAft>
                <a:defRPr/>
              </a:pPr>
              <a:endParaRPr lang="fi-FI" sz="1156" b="1" kern="0">
                <a:solidFill>
                  <a:srgbClr val="000000">
                    <a:lumMod val="75000"/>
                    <a:lumOff val="25000"/>
                  </a:srgbClr>
                </a:solidFill>
              </a:endParaRPr>
            </a:p>
          </p:txBody>
        </p:sp>
        <p:sp>
          <p:nvSpPr>
            <p:cNvPr id="44" name="Oval 72">
              <a:extLst>
                <a:ext uri="{FF2B5EF4-FFF2-40B4-BE49-F238E27FC236}">
                  <a16:creationId xmlns:a16="http://schemas.microsoft.com/office/drawing/2014/main" id="{1D4DDD50-326E-BFDC-3E53-2630B92F2B14}"/>
                </a:ext>
              </a:extLst>
            </p:cNvPr>
            <p:cNvSpPr/>
            <p:nvPr/>
          </p:nvSpPr>
          <p:spPr bwMode="auto">
            <a:xfrm>
              <a:off x="4154621" y="5832918"/>
              <a:ext cx="208000" cy="208000"/>
            </a:xfrm>
            <a:prstGeom prst="ellipse">
              <a:avLst/>
            </a:prstGeom>
            <a:solidFill>
              <a:schemeClr val="accent4">
                <a:lumMod val="60000"/>
                <a:lumOff val="40000"/>
              </a:schemeClr>
            </a:solidFill>
            <a:ln w="6350" cap="flat" cmpd="sng" algn="ctr">
              <a:solidFill>
                <a:srgbClr val="FFFFFF">
                  <a:lumMod val="65000"/>
                </a:srgbClr>
              </a:solidFill>
              <a:prstDash val="solid"/>
              <a:round/>
              <a:headEnd type="none" w="sm" len="sm"/>
              <a:tailEnd type="triangle" w="lg" len="med"/>
            </a:ln>
            <a:effectLst/>
          </p:spPr>
          <p:txBody>
            <a:bodyPr vert="horz" wrap="none" lIns="130000" tIns="67600" rIns="130000" bIns="67600" numCol="1" rtlCol="0" anchor="ctr" anchorCtr="0" compatLnSpc="1">
              <a:prstTxWarp prst="textNoShape">
                <a:avLst/>
              </a:prstTxWarp>
              <a:noAutofit/>
            </a:bodyPr>
            <a:lstStyle/>
            <a:p>
              <a:pPr algn="ctr" defTabSz="1320662" eaLnBrk="0" fontAlgn="base" hangingPunct="0">
                <a:spcBef>
                  <a:spcPct val="0"/>
                </a:spcBef>
                <a:spcAft>
                  <a:spcPct val="0"/>
                </a:spcAft>
                <a:defRPr/>
              </a:pPr>
              <a:endParaRPr lang="fi-FI" sz="1156" b="1" kern="0">
                <a:solidFill>
                  <a:srgbClr val="000000">
                    <a:lumMod val="75000"/>
                    <a:lumOff val="25000"/>
                  </a:srgbClr>
                </a:solidFill>
              </a:endParaRPr>
            </a:p>
          </p:txBody>
        </p:sp>
        <p:sp>
          <p:nvSpPr>
            <p:cNvPr id="45" name="Oval 72">
              <a:extLst>
                <a:ext uri="{FF2B5EF4-FFF2-40B4-BE49-F238E27FC236}">
                  <a16:creationId xmlns:a16="http://schemas.microsoft.com/office/drawing/2014/main" id="{3105C3C4-C15B-D61D-FC3B-C33663A7408A}"/>
                </a:ext>
              </a:extLst>
            </p:cNvPr>
            <p:cNvSpPr/>
            <p:nvPr/>
          </p:nvSpPr>
          <p:spPr bwMode="auto">
            <a:xfrm>
              <a:off x="4460001" y="5832918"/>
              <a:ext cx="208000" cy="208000"/>
            </a:xfrm>
            <a:prstGeom prst="ellipse">
              <a:avLst/>
            </a:prstGeom>
            <a:solidFill>
              <a:srgbClr val="FFFFFF"/>
            </a:solidFill>
            <a:ln w="6350" cap="flat" cmpd="sng" algn="ctr">
              <a:solidFill>
                <a:srgbClr val="FFFFFF">
                  <a:lumMod val="65000"/>
                </a:srgbClr>
              </a:solidFill>
              <a:prstDash val="solid"/>
              <a:round/>
              <a:headEnd type="none" w="sm" len="sm"/>
              <a:tailEnd type="triangle" w="lg" len="med"/>
            </a:ln>
            <a:effectLst/>
          </p:spPr>
          <p:txBody>
            <a:bodyPr vert="horz" wrap="none" lIns="130000" tIns="67600" rIns="130000" bIns="67600" numCol="1" rtlCol="0" anchor="ctr" anchorCtr="0" compatLnSpc="1">
              <a:prstTxWarp prst="textNoShape">
                <a:avLst/>
              </a:prstTxWarp>
              <a:noAutofit/>
            </a:bodyPr>
            <a:lstStyle/>
            <a:p>
              <a:pPr algn="ctr" defTabSz="1320662" eaLnBrk="0" fontAlgn="base" hangingPunct="0">
                <a:spcBef>
                  <a:spcPct val="0"/>
                </a:spcBef>
                <a:spcAft>
                  <a:spcPct val="0"/>
                </a:spcAft>
                <a:defRPr/>
              </a:pPr>
              <a:endParaRPr lang="fi-FI" sz="1156" b="1" kern="0">
                <a:solidFill>
                  <a:srgbClr val="000000">
                    <a:lumMod val="75000"/>
                    <a:lumOff val="25000"/>
                  </a:srgbClr>
                </a:solidFill>
              </a:endParaRPr>
            </a:p>
          </p:txBody>
        </p:sp>
        <p:sp>
          <p:nvSpPr>
            <p:cNvPr id="46" name="Oval 72">
              <a:extLst>
                <a:ext uri="{FF2B5EF4-FFF2-40B4-BE49-F238E27FC236}">
                  <a16:creationId xmlns:a16="http://schemas.microsoft.com/office/drawing/2014/main" id="{EFBB17E6-6B03-CD86-1B32-4204B48F88F7}"/>
                </a:ext>
              </a:extLst>
            </p:cNvPr>
            <p:cNvSpPr/>
            <p:nvPr/>
          </p:nvSpPr>
          <p:spPr bwMode="auto">
            <a:xfrm>
              <a:off x="4765381" y="5832918"/>
              <a:ext cx="208000" cy="208000"/>
            </a:xfrm>
            <a:prstGeom prst="ellipse">
              <a:avLst/>
            </a:prstGeom>
            <a:solidFill>
              <a:srgbClr val="FFFFFF"/>
            </a:solidFill>
            <a:ln w="6350" cap="flat" cmpd="sng" algn="ctr">
              <a:solidFill>
                <a:srgbClr val="FFFFFF">
                  <a:lumMod val="65000"/>
                </a:srgbClr>
              </a:solidFill>
              <a:prstDash val="solid"/>
              <a:round/>
              <a:headEnd type="none" w="sm" len="sm"/>
              <a:tailEnd type="triangle" w="lg" len="med"/>
            </a:ln>
            <a:effectLst/>
          </p:spPr>
          <p:txBody>
            <a:bodyPr vert="horz" wrap="none" lIns="130000" tIns="67600" rIns="130000" bIns="67600" numCol="1" rtlCol="0" anchor="ctr" anchorCtr="0" compatLnSpc="1">
              <a:prstTxWarp prst="textNoShape">
                <a:avLst/>
              </a:prstTxWarp>
              <a:noAutofit/>
            </a:bodyPr>
            <a:lstStyle/>
            <a:p>
              <a:pPr algn="ctr" defTabSz="1320662" eaLnBrk="0" fontAlgn="base" hangingPunct="0">
                <a:spcBef>
                  <a:spcPct val="0"/>
                </a:spcBef>
                <a:spcAft>
                  <a:spcPct val="0"/>
                </a:spcAft>
                <a:defRPr/>
              </a:pPr>
              <a:endParaRPr lang="fi-FI" sz="1156" b="1" kern="0">
                <a:solidFill>
                  <a:srgbClr val="000000">
                    <a:lumMod val="75000"/>
                    <a:lumOff val="25000"/>
                  </a:srgbClr>
                </a:solidFill>
              </a:endParaRPr>
            </a:p>
          </p:txBody>
        </p:sp>
        <p:sp>
          <p:nvSpPr>
            <p:cNvPr id="68" name="Oval 69">
              <a:extLst>
                <a:ext uri="{FF2B5EF4-FFF2-40B4-BE49-F238E27FC236}">
                  <a16:creationId xmlns:a16="http://schemas.microsoft.com/office/drawing/2014/main" id="{4E72F886-EEFA-E9B5-3040-03A799BEBB64}"/>
                </a:ext>
              </a:extLst>
            </p:cNvPr>
            <p:cNvSpPr/>
            <p:nvPr/>
          </p:nvSpPr>
          <p:spPr bwMode="auto">
            <a:xfrm>
              <a:off x="5499629" y="1957660"/>
              <a:ext cx="208000" cy="208000"/>
            </a:xfrm>
            <a:prstGeom prst="ellipse">
              <a:avLst/>
            </a:prstGeom>
            <a:solidFill>
              <a:srgbClr val="7DADE0"/>
            </a:solidFill>
            <a:ln w="6350" cap="flat" cmpd="sng" algn="ctr">
              <a:solidFill>
                <a:srgbClr val="FFFFFF">
                  <a:lumMod val="65000"/>
                </a:srgbClr>
              </a:solidFill>
              <a:prstDash val="solid"/>
              <a:round/>
              <a:headEnd type="none" w="sm" len="sm"/>
              <a:tailEnd type="triangle" w="lg" len="med"/>
            </a:ln>
            <a:effectLst/>
          </p:spPr>
          <p:txBody>
            <a:bodyPr vert="horz" wrap="none" lIns="130000" tIns="67600" rIns="130000" bIns="67600" numCol="1" rtlCol="0" anchor="ctr" anchorCtr="0" compatLnSpc="1">
              <a:prstTxWarp prst="textNoShape">
                <a:avLst/>
              </a:prstTxWarp>
              <a:noAutofit/>
            </a:bodyPr>
            <a:lstStyle/>
            <a:p>
              <a:pPr algn="ctr" defTabSz="1320662" eaLnBrk="0" fontAlgn="base" hangingPunct="0">
                <a:spcBef>
                  <a:spcPct val="0"/>
                </a:spcBef>
                <a:spcAft>
                  <a:spcPct val="0"/>
                </a:spcAft>
                <a:defRPr/>
              </a:pPr>
              <a:endParaRPr lang="fi-FI" sz="1156" kern="0">
                <a:solidFill>
                  <a:srgbClr val="FCA4AA"/>
                </a:solidFill>
              </a:endParaRPr>
            </a:p>
          </p:txBody>
        </p:sp>
        <p:sp>
          <p:nvSpPr>
            <p:cNvPr id="85" name="Oval 72">
              <a:extLst>
                <a:ext uri="{FF2B5EF4-FFF2-40B4-BE49-F238E27FC236}">
                  <a16:creationId xmlns:a16="http://schemas.microsoft.com/office/drawing/2014/main" id="{EA5FB9DD-962A-056A-56D1-F1063DB0C0E7}"/>
                </a:ext>
              </a:extLst>
            </p:cNvPr>
            <p:cNvSpPr/>
            <p:nvPr/>
          </p:nvSpPr>
          <p:spPr bwMode="auto">
            <a:xfrm>
              <a:off x="5805468" y="1957660"/>
              <a:ext cx="208000" cy="208000"/>
            </a:xfrm>
            <a:prstGeom prst="ellipse">
              <a:avLst/>
            </a:prstGeom>
            <a:solidFill>
              <a:srgbClr val="7DADE0"/>
            </a:solidFill>
            <a:ln w="6350" cap="flat" cmpd="sng" algn="ctr">
              <a:solidFill>
                <a:srgbClr val="FFFFFF">
                  <a:lumMod val="65000"/>
                </a:srgbClr>
              </a:solidFill>
              <a:prstDash val="solid"/>
              <a:round/>
              <a:headEnd type="none" w="sm" len="sm"/>
              <a:tailEnd type="triangle" w="lg" len="med"/>
            </a:ln>
            <a:effectLst/>
          </p:spPr>
          <p:txBody>
            <a:bodyPr vert="horz" wrap="none" lIns="130000" tIns="67600" rIns="130000" bIns="67600" numCol="1" rtlCol="0" anchor="ctr" anchorCtr="0" compatLnSpc="1">
              <a:prstTxWarp prst="textNoShape">
                <a:avLst/>
              </a:prstTxWarp>
              <a:noAutofit/>
            </a:bodyPr>
            <a:lstStyle/>
            <a:p>
              <a:pPr algn="ctr" defTabSz="1320662" eaLnBrk="0" fontAlgn="base" hangingPunct="0">
                <a:spcBef>
                  <a:spcPct val="0"/>
                </a:spcBef>
                <a:spcAft>
                  <a:spcPct val="0"/>
                </a:spcAft>
                <a:defRPr/>
              </a:pPr>
              <a:endParaRPr lang="fi-FI" sz="1156" b="1" kern="0">
                <a:solidFill>
                  <a:srgbClr val="FCA4AA"/>
                </a:solidFill>
              </a:endParaRPr>
            </a:p>
          </p:txBody>
        </p:sp>
        <p:sp>
          <p:nvSpPr>
            <p:cNvPr id="86" name="Oval 72">
              <a:extLst>
                <a:ext uri="{FF2B5EF4-FFF2-40B4-BE49-F238E27FC236}">
                  <a16:creationId xmlns:a16="http://schemas.microsoft.com/office/drawing/2014/main" id="{D5B37392-56D7-1B7F-C424-0FDB1B51278C}"/>
                </a:ext>
              </a:extLst>
            </p:cNvPr>
            <p:cNvSpPr/>
            <p:nvPr/>
          </p:nvSpPr>
          <p:spPr bwMode="auto">
            <a:xfrm>
              <a:off x="6110848" y="1957660"/>
              <a:ext cx="208000" cy="208000"/>
            </a:xfrm>
            <a:prstGeom prst="ellipse">
              <a:avLst/>
            </a:prstGeom>
            <a:solidFill>
              <a:srgbClr val="7DADE0"/>
            </a:solidFill>
            <a:ln w="6350" cap="flat" cmpd="sng" algn="ctr">
              <a:solidFill>
                <a:srgbClr val="FFFFFF">
                  <a:lumMod val="65000"/>
                </a:srgbClr>
              </a:solidFill>
              <a:prstDash val="solid"/>
              <a:round/>
              <a:headEnd type="none" w="sm" len="sm"/>
              <a:tailEnd type="triangle" w="lg" len="med"/>
            </a:ln>
            <a:effectLst/>
          </p:spPr>
          <p:txBody>
            <a:bodyPr vert="horz" wrap="none" lIns="130000" tIns="67600" rIns="130000" bIns="67600" numCol="1" rtlCol="0" anchor="ctr" anchorCtr="0" compatLnSpc="1">
              <a:prstTxWarp prst="textNoShape">
                <a:avLst/>
              </a:prstTxWarp>
              <a:noAutofit/>
            </a:bodyPr>
            <a:lstStyle/>
            <a:p>
              <a:pPr algn="ctr" defTabSz="1320662" eaLnBrk="0" fontAlgn="base" hangingPunct="0">
                <a:spcBef>
                  <a:spcPct val="0"/>
                </a:spcBef>
                <a:spcAft>
                  <a:spcPct val="0"/>
                </a:spcAft>
                <a:defRPr/>
              </a:pPr>
              <a:endParaRPr lang="fi-FI" sz="1156" b="1" kern="0">
                <a:solidFill>
                  <a:srgbClr val="FCA4AA"/>
                </a:solidFill>
              </a:endParaRPr>
            </a:p>
          </p:txBody>
        </p:sp>
        <p:sp>
          <p:nvSpPr>
            <p:cNvPr id="87" name="Oval 72">
              <a:extLst>
                <a:ext uri="{FF2B5EF4-FFF2-40B4-BE49-F238E27FC236}">
                  <a16:creationId xmlns:a16="http://schemas.microsoft.com/office/drawing/2014/main" id="{7EB4DDB6-C4AA-53C5-28C7-E4B2F4485921}"/>
                </a:ext>
              </a:extLst>
            </p:cNvPr>
            <p:cNvSpPr/>
            <p:nvPr/>
          </p:nvSpPr>
          <p:spPr bwMode="auto">
            <a:xfrm>
              <a:off x="6416228" y="1957660"/>
              <a:ext cx="208000" cy="208000"/>
            </a:xfrm>
            <a:prstGeom prst="ellipse">
              <a:avLst/>
            </a:prstGeom>
            <a:noFill/>
            <a:ln w="6350" cap="flat" cmpd="sng" algn="ctr">
              <a:solidFill>
                <a:srgbClr val="FFFFFF">
                  <a:lumMod val="65000"/>
                </a:srgbClr>
              </a:solidFill>
              <a:prstDash val="solid"/>
              <a:round/>
              <a:headEnd type="none" w="sm" len="sm"/>
              <a:tailEnd type="triangle" w="lg" len="med"/>
            </a:ln>
            <a:effectLst/>
          </p:spPr>
          <p:txBody>
            <a:bodyPr vert="horz" wrap="none" lIns="130000" tIns="67600" rIns="130000" bIns="67600" numCol="1" rtlCol="0" anchor="ctr" anchorCtr="0" compatLnSpc="1">
              <a:prstTxWarp prst="textNoShape">
                <a:avLst/>
              </a:prstTxWarp>
              <a:noAutofit/>
            </a:bodyPr>
            <a:lstStyle/>
            <a:p>
              <a:pPr algn="ctr" defTabSz="1320662" eaLnBrk="0" fontAlgn="base" hangingPunct="0">
                <a:spcBef>
                  <a:spcPct val="0"/>
                </a:spcBef>
                <a:spcAft>
                  <a:spcPct val="0"/>
                </a:spcAft>
                <a:defRPr/>
              </a:pPr>
              <a:endParaRPr lang="fi-FI" sz="1156" b="1" kern="0">
                <a:solidFill>
                  <a:srgbClr val="FCA4AA"/>
                </a:solidFill>
              </a:endParaRPr>
            </a:p>
          </p:txBody>
        </p:sp>
        <p:sp>
          <p:nvSpPr>
            <p:cNvPr id="88" name="Oval 72">
              <a:extLst>
                <a:ext uri="{FF2B5EF4-FFF2-40B4-BE49-F238E27FC236}">
                  <a16:creationId xmlns:a16="http://schemas.microsoft.com/office/drawing/2014/main" id="{8D823475-4BA9-0B31-65D8-F8A8B32B88C4}"/>
                </a:ext>
              </a:extLst>
            </p:cNvPr>
            <p:cNvSpPr/>
            <p:nvPr/>
          </p:nvSpPr>
          <p:spPr bwMode="auto">
            <a:xfrm>
              <a:off x="6721608" y="1957660"/>
              <a:ext cx="208000" cy="208000"/>
            </a:xfrm>
            <a:prstGeom prst="ellipse">
              <a:avLst/>
            </a:prstGeom>
            <a:noFill/>
            <a:ln w="6350" cap="flat" cmpd="sng" algn="ctr">
              <a:solidFill>
                <a:srgbClr val="FFFFFF">
                  <a:lumMod val="65000"/>
                </a:srgbClr>
              </a:solidFill>
              <a:prstDash val="solid"/>
              <a:round/>
              <a:headEnd type="none" w="sm" len="sm"/>
              <a:tailEnd type="triangle" w="lg" len="med"/>
            </a:ln>
            <a:effectLst/>
          </p:spPr>
          <p:txBody>
            <a:bodyPr vert="horz" wrap="none" lIns="130000" tIns="67600" rIns="130000" bIns="67600" numCol="1" rtlCol="0" anchor="ctr" anchorCtr="0" compatLnSpc="1">
              <a:prstTxWarp prst="textNoShape">
                <a:avLst/>
              </a:prstTxWarp>
              <a:noAutofit/>
            </a:bodyPr>
            <a:lstStyle/>
            <a:p>
              <a:pPr algn="ctr" defTabSz="1320662" eaLnBrk="0" fontAlgn="base" hangingPunct="0">
                <a:spcBef>
                  <a:spcPct val="0"/>
                </a:spcBef>
                <a:spcAft>
                  <a:spcPct val="0"/>
                </a:spcAft>
                <a:defRPr/>
              </a:pPr>
              <a:endParaRPr lang="fi-FI" sz="1156" b="1" kern="0">
                <a:solidFill>
                  <a:srgbClr val="000000">
                    <a:lumMod val="75000"/>
                    <a:lumOff val="25000"/>
                  </a:srgbClr>
                </a:solidFill>
              </a:endParaRPr>
            </a:p>
          </p:txBody>
        </p:sp>
        <p:sp>
          <p:nvSpPr>
            <p:cNvPr id="89" name="Oval 69">
              <a:extLst>
                <a:ext uri="{FF2B5EF4-FFF2-40B4-BE49-F238E27FC236}">
                  <a16:creationId xmlns:a16="http://schemas.microsoft.com/office/drawing/2014/main" id="{993A139A-AB9C-F747-E67D-A274B316121C}"/>
                </a:ext>
              </a:extLst>
            </p:cNvPr>
            <p:cNvSpPr/>
            <p:nvPr/>
          </p:nvSpPr>
          <p:spPr bwMode="auto">
            <a:xfrm>
              <a:off x="5499629" y="2511985"/>
              <a:ext cx="208000" cy="208000"/>
            </a:xfrm>
            <a:prstGeom prst="ellipse">
              <a:avLst/>
            </a:prstGeom>
            <a:solidFill>
              <a:srgbClr val="7DADE0"/>
            </a:solidFill>
            <a:ln w="6350" cap="flat" cmpd="sng" algn="ctr">
              <a:solidFill>
                <a:srgbClr val="FFFFFF">
                  <a:lumMod val="65000"/>
                </a:srgbClr>
              </a:solidFill>
              <a:prstDash val="solid"/>
              <a:round/>
              <a:headEnd type="none" w="sm" len="sm"/>
              <a:tailEnd type="triangle" w="lg" len="med"/>
            </a:ln>
            <a:effectLst/>
          </p:spPr>
          <p:txBody>
            <a:bodyPr vert="horz" wrap="none" lIns="130000" tIns="67600" rIns="130000" bIns="67600" numCol="1" rtlCol="0" anchor="ctr" anchorCtr="0" compatLnSpc="1">
              <a:prstTxWarp prst="textNoShape">
                <a:avLst/>
              </a:prstTxWarp>
              <a:noAutofit/>
            </a:bodyPr>
            <a:lstStyle/>
            <a:p>
              <a:pPr algn="ctr" defTabSz="1320662" eaLnBrk="0" fontAlgn="base" hangingPunct="0">
                <a:spcBef>
                  <a:spcPct val="0"/>
                </a:spcBef>
                <a:spcAft>
                  <a:spcPct val="0"/>
                </a:spcAft>
                <a:defRPr/>
              </a:pPr>
              <a:endParaRPr lang="fi-FI" sz="1156" kern="0">
                <a:solidFill>
                  <a:srgbClr val="000000"/>
                </a:solidFill>
              </a:endParaRPr>
            </a:p>
          </p:txBody>
        </p:sp>
        <p:sp>
          <p:nvSpPr>
            <p:cNvPr id="90" name="Oval 72">
              <a:extLst>
                <a:ext uri="{FF2B5EF4-FFF2-40B4-BE49-F238E27FC236}">
                  <a16:creationId xmlns:a16="http://schemas.microsoft.com/office/drawing/2014/main" id="{6D2616B7-E15C-7D5C-5B93-A93A6C0CAE77}"/>
                </a:ext>
              </a:extLst>
            </p:cNvPr>
            <p:cNvSpPr/>
            <p:nvPr/>
          </p:nvSpPr>
          <p:spPr bwMode="auto">
            <a:xfrm>
              <a:off x="5805468" y="2511985"/>
              <a:ext cx="208000" cy="208000"/>
            </a:xfrm>
            <a:prstGeom prst="ellipse">
              <a:avLst/>
            </a:prstGeom>
            <a:solidFill>
              <a:srgbClr val="7DADE0"/>
            </a:solidFill>
            <a:ln w="6350" cap="flat" cmpd="sng" algn="ctr">
              <a:solidFill>
                <a:srgbClr val="FFFFFF">
                  <a:lumMod val="65000"/>
                </a:srgbClr>
              </a:solidFill>
              <a:prstDash val="solid"/>
              <a:round/>
              <a:headEnd type="none" w="sm" len="sm"/>
              <a:tailEnd type="triangle" w="lg" len="med"/>
            </a:ln>
            <a:effectLst/>
          </p:spPr>
          <p:txBody>
            <a:bodyPr vert="horz" wrap="none" lIns="130000" tIns="67600" rIns="130000" bIns="67600" numCol="1" rtlCol="0" anchor="ctr" anchorCtr="0" compatLnSpc="1">
              <a:prstTxWarp prst="textNoShape">
                <a:avLst/>
              </a:prstTxWarp>
              <a:noAutofit/>
            </a:bodyPr>
            <a:lstStyle/>
            <a:p>
              <a:pPr algn="ctr" defTabSz="1320662" eaLnBrk="0" fontAlgn="base" hangingPunct="0">
                <a:spcBef>
                  <a:spcPct val="0"/>
                </a:spcBef>
                <a:spcAft>
                  <a:spcPct val="0"/>
                </a:spcAft>
                <a:defRPr/>
              </a:pPr>
              <a:endParaRPr lang="fi-FI" sz="1156" b="1" kern="0">
                <a:solidFill>
                  <a:srgbClr val="000000">
                    <a:lumMod val="75000"/>
                    <a:lumOff val="25000"/>
                  </a:srgbClr>
                </a:solidFill>
              </a:endParaRPr>
            </a:p>
          </p:txBody>
        </p:sp>
        <p:sp>
          <p:nvSpPr>
            <p:cNvPr id="91" name="Oval 72">
              <a:extLst>
                <a:ext uri="{FF2B5EF4-FFF2-40B4-BE49-F238E27FC236}">
                  <a16:creationId xmlns:a16="http://schemas.microsoft.com/office/drawing/2014/main" id="{8A7F84A8-DFC1-7E80-E3D9-15C6F75F3F60}"/>
                </a:ext>
              </a:extLst>
            </p:cNvPr>
            <p:cNvSpPr/>
            <p:nvPr/>
          </p:nvSpPr>
          <p:spPr bwMode="auto">
            <a:xfrm>
              <a:off x="6110848" y="2511985"/>
              <a:ext cx="208000" cy="208000"/>
            </a:xfrm>
            <a:prstGeom prst="ellipse">
              <a:avLst/>
            </a:prstGeom>
            <a:solidFill>
              <a:srgbClr val="7DADE0"/>
            </a:solidFill>
            <a:ln w="6350" cap="flat" cmpd="sng" algn="ctr">
              <a:solidFill>
                <a:srgbClr val="FFFFFF">
                  <a:lumMod val="65000"/>
                </a:srgbClr>
              </a:solidFill>
              <a:prstDash val="solid"/>
              <a:round/>
              <a:headEnd type="none" w="sm" len="sm"/>
              <a:tailEnd type="triangle" w="lg" len="med"/>
            </a:ln>
            <a:effectLst/>
          </p:spPr>
          <p:txBody>
            <a:bodyPr vert="horz" wrap="none" lIns="130000" tIns="67600" rIns="130000" bIns="67600" numCol="1" rtlCol="0" anchor="ctr" anchorCtr="0" compatLnSpc="1">
              <a:prstTxWarp prst="textNoShape">
                <a:avLst/>
              </a:prstTxWarp>
              <a:noAutofit/>
            </a:bodyPr>
            <a:lstStyle/>
            <a:p>
              <a:pPr algn="ctr" defTabSz="1320662" eaLnBrk="0" fontAlgn="base" hangingPunct="0">
                <a:spcBef>
                  <a:spcPct val="0"/>
                </a:spcBef>
                <a:spcAft>
                  <a:spcPct val="0"/>
                </a:spcAft>
                <a:defRPr/>
              </a:pPr>
              <a:endParaRPr lang="fi-FI" sz="1156" b="1" kern="0">
                <a:solidFill>
                  <a:srgbClr val="000000">
                    <a:lumMod val="75000"/>
                    <a:lumOff val="25000"/>
                  </a:srgbClr>
                </a:solidFill>
              </a:endParaRPr>
            </a:p>
          </p:txBody>
        </p:sp>
        <p:sp>
          <p:nvSpPr>
            <p:cNvPr id="92" name="Oval 72">
              <a:extLst>
                <a:ext uri="{FF2B5EF4-FFF2-40B4-BE49-F238E27FC236}">
                  <a16:creationId xmlns:a16="http://schemas.microsoft.com/office/drawing/2014/main" id="{C7439D31-8F79-C072-6F47-7E7C6D057B42}"/>
                </a:ext>
              </a:extLst>
            </p:cNvPr>
            <p:cNvSpPr/>
            <p:nvPr/>
          </p:nvSpPr>
          <p:spPr bwMode="auto">
            <a:xfrm>
              <a:off x="6416228" y="2511985"/>
              <a:ext cx="208000" cy="208000"/>
            </a:xfrm>
            <a:prstGeom prst="ellipse">
              <a:avLst/>
            </a:prstGeom>
            <a:solidFill>
              <a:srgbClr val="7DADE0"/>
            </a:solidFill>
            <a:ln w="6350" cap="flat" cmpd="sng" algn="ctr">
              <a:solidFill>
                <a:srgbClr val="FFFFFF">
                  <a:lumMod val="65000"/>
                </a:srgbClr>
              </a:solidFill>
              <a:prstDash val="solid"/>
              <a:round/>
              <a:headEnd type="none" w="sm" len="sm"/>
              <a:tailEnd type="triangle" w="lg" len="med"/>
            </a:ln>
            <a:effectLst/>
          </p:spPr>
          <p:txBody>
            <a:bodyPr vert="horz" wrap="none" lIns="130000" tIns="67600" rIns="130000" bIns="67600" numCol="1" rtlCol="0" anchor="ctr" anchorCtr="0" compatLnSpc="1">
              <a:prstTxWarp prst="textNoShape">
                <a:avLst/>
              </a:prstTxWarp>
              <a:noAutofit/>
            </a:bodyPr>
            <a:lstStyle/>
            <a:p>
              <a:pPr algn="ctr" defTabSz="1320662" eaLnBrk="0" fontAlgn="base" hangingPunct="0">
                <a:spcBef>
                  <a:spcPct val="0"/>
                </a:spcBef>
                <a:spcAft>
                  <a:spcPct val="0"/>
                </a:spcAft>
                <a:defRPr/>
              </a:pPr>
              <a:endParaRPr lang="fi-FI" sz="1156" b="1" kern="0">
                <a:solidFill>
                  <a:srgbClr val="000000">
                    <a:lumMod val="75000"/>
                    <a:lumOff val="25000"/>
                  </a:srgbClr>
                </a:solidFill>
              </a:endParaRPr>
            </a:p>
          </p:txBody>
        </p:sp>
        <p:sp>
          <p:nvSpPr>
            <p:cNvPr id="93" name="Oval 72">
              <a:extLst>
                <a:ext uri="{FF2B5EF4-FFF2-40B4-BE49-F238E27FC236}">
                  <a16:creationId xmlns:a16="http://schemas.microsoft.com/office/drawing/2014/main" id="{47F06D68-96F6-79A2-92DD-30E60A94E734}"/>
                </a:ext>
              </a:extLst>
            </p:cNvPr>
            <p:cNvSpPr/>
            <p:nvPr/>
          </p:nvSpPr>
          <p:spPr bwMode="auto">
            <a:xfrm>
              <a:off x="6721608" y="2511985"/>
              <a:ext cx="208000" cy="208000"/>
            </a:xfrm>
            <a:prstGeom prst="ellipse">
              <a:avLst/>
            </a:prstGeom>
            <a:solidFill>
              <a:srgbClr val="7DADE0"/>
            </a:solidFill>
            <a:ln w="6350" cap="flat" cmpd="sng" algn="ctr">
              <a:solidFill>
                <a:srgbClr val="FFFFFF">
                  <a:lumMod val="65000"/>
                </a:srgbClr>
              </a:solidFill>
              <a:prstDash val="solid"/>
              <a:round/>
              <a:headEnd type="none" w="sm" len="sm"/>
              <a:tailEnd type="triangle" w="lg" len="med"/>
            </a:ln>
            <a:effectLst/>
          </p:spPr>
          <p:txBody>
            <a:bodyPr vert="horz" wrap="none" lIns="130000" tIns="67600" rIns="130000" bIns="67600" numCol="1" rtlCol="0" anchor="ctr" anchorCtr="0" compatLnSpc="1">
              <a:prstTxWarp prst="textNoShape">
                <a:avLst/>
              </a:prstTxWarp>
              <a:noAutofit/>
            </a:bodyPr>
            <a:lstStyle/>
            <a:p>
              <a:pPr algn="ctr" defTabSz="1320662" eaLnBrk="0" fontAlgn="base" hangingPunct="0">
                <a:spcBef>
                  <a:spcPct val="0"/>
                </a:spcBef>
                <a:spcAft>
                  <a:spcPct val="0"/>
                </a:spcAft>
                <a:defRPr/>
              </a:pPr>
              <a:endParaRPr lang="fi-FI" sz="1156" b="1" kern="0">
                <a:solidFill>
                  <a:srgbClr val="000000">
                    <a:lumMod val="75000"/>
                    <a:lumOff val="25000"/>
                  </a:srgbClr>
                </a:solidFill>
              </a:endParaRPr>
            </a:p>
          </p:txBody>
        </p:sp>
        <p:sp>
          <p:nvSpPr>
            <p:cNvPr id="98" name="Oval 69">
              <a:extLst>
                <a:ext uri="{FF2B5EF4-FFF2-40B4-BE49-F238E27FC236}">
                  <a16:creationId xmlns:a16="http://schemas.microsoft.com/office/drawing/2014/main" id="{6E14B41D-B854-9BF9-2D57-3161905AEA90}"/>
                </a:ext>
              </a:extLst>
            </p:cNvPr>
            <p:cNvSpPr/>
            <p:nvPr/>
          </p:nvSpPr>
          <p:spPr bwMode="auto">
            <a:xfrm>
              <a:off x="5499629" y="3066311"/>
              <a:ext cx="208000" cy="208000"/>
            </a:xfrm>
            <a:prstGeom prst="ellipse">
              <a:avLst/>
            </a:prstGeom>
            <a:solidFill>
              <a:srgbClr val="7DADE0"/>
            </a:solidFill>
            <a:ln w="6350" cap="flat" cmpd="sng" algn="ctr">
              <a:solidFill>
                <a:srgbClr val="FFFFFF">
                  <a:lumMod val="65000"/>
                </a:srgbClr>
              </a:solidFill>
              <a:prstDash val="solid"/>
              <a:round/>
              <a:headEnd type="none" w="sm" len="sm"/>
              <a:tailEnd type="triangle" w="lg" len="med"/>
            </a:ln>
            <a:effectLst/>
          </p:spPr>
          <p:txBody>
            <a:bodyPr vert="horz" wrap="none" lIns="130000" tIns="67600" rIns="130000" bIns="67600" numCol="1" rtlCol="0" anchor="ctr" anchorCtr="0" compatLnSpc="1">
              <a:prstTxWarp prst="textNoShape">
                <a:avLst/>
              </a:prstTxWarp>
              <a:noAutofit/>
            </a:bodyPr>
            <a:lstStyle/>
            <a:p>
              <a:pPr algn="ctr" defTabSz="1320662" eaLnBrk="0" fontAlgn="base" hangingPunct="0">
                <a:spcBef>
                  <a:spcPct val="0"/>
                </a:spcBef>
                <a:spcAft>
                  <a:spcPct val="0"/>
                </a:spcAft>
                <a:defRPr/>
              </a:pPr>
              <a:endParaRPr lang="fi-FI" sz="1156" kern="0">
                <a:solidFill>
                  <a:srgbClr val="000000"/>
                </a:solidFill>
              </a:endParaRPr>
            </a:p>
          </p:txBody>
        </p:sp>
        <p:sp>
          <p:nvSpPr>
            <p:cNvPr id="99" name="Oval 72">
              <a:extLst>
                <a:ext uri="{FF2B5EF4-FFF2-40B4-BE49-F238E27FC236}">
                  <a16:creationId xmlns:a16="http://schemas.microsoft.com/office/drawing/2014/main" id="{85774CC7-EC7B-E5FB-A43C-D90475F03F4A}"/>
                </a:ext>
              </a:extLst>
            </p:cNvPr>
            <p:cNvSpPr/>
            <p:nvPr/>
          </p:nvSpPr>
          <p:spPr bwMode="auto">
            <a:xfrm>
              <a:off x="5805468" y="3066311"/>
              <a:ext cx="208000" cy="208000"/>
            </a:xfrm>
            <a:prstGeom prst="ellipse">
              <a:avLst/>
            </a:prstGeom>
            <a:solidFill>
              <a:srgbClr val="7DADE0"/>
            </a:solidFill>
            <a:ln w="6350" cap="flat" cmpd="sng" algn="ctr">
              <a:solidFill>
                <a:srgbClr val="FFFFFF">
                  <a:lumMod val="65000"/>
                </a:srgbClr>
              </a:solidFill>
              <a:prstDash val="solid"/>
              <a:round/>
              <a:headEnd type="none" w="sm" len="sm"/>
              <a:tailEnd type="triangle" w="lg" len="med"/>
            </a:ln>
            <a:effectLst/>
          </p:spPr>
          <p:txBody>
            <a:bodyPr vert="horz" wrap="none" lIns="130000" tIns="67600" rIns="130000" bIns="67600" numCol="1" rtlCol="0" anchor="ctr" anchorCtr="0" compatLnSpc="1">
              <a:prstTxWarp prst="textNoShape">
                <a:avLst/>
              </a:prstTxWarp>
              <a:noAutofit/>
            </a:bodyPr>
            <a:lstStyle/>
            <a:p>
              <a:pPr algn="ctr" defTabSz="1320662" eaLnBrk="0" fontAlgn="base" hangingPunct="0">
                <a:spcBef>
                  <a:spcPct val="0"/>
                </a:spcBef>
                <a:spcAft>
                  <a:spcPct val="0"/>
                </a:spcAft>
                <a:defRPr/>
              </a:pPr>
              <a:endParaRPr lang="fi-FI" sz="1156" b="1" kern="0">
                <a:solidFill>
                  <a:srgbClr val="000000">
                    <a:lumMod val="75000"/>
                    <a:lumOff val="25000"/>
                  </a:srgbClr>
                </a:solidFill>
              </a:endParaRPr>
            </a:p>
          </p:txBody>
        </p:sp>
        <p:sp>
          <p:nvSpPr>
            <p:cNvPr id="100" name="Oval 72">
              <a:extLst>
                <a:ext uri="{FF2B5EF4-FFF2-40B4-BE49-F238E27FC236}">
                  <a16:creationId xmlns:a16="http://schemas.microsoft.com/office/drawing/2014/main" id="{82BB344D-8369-0F10-F3FC-D0BD24252325}"/>
                </a:ext>
              </a:extLst>
            </p:cNvPr>
            <p:cNvSpPr/>
            <p:nvPr/>
          </p:nvSpPr>
          <p:spPr bwMode="auto">
            <a:xfrm>
              <a:off x="6110848" y="3066311"/>
              <a:ext cx="208000" cy="208000"/>
            </a:xfrm>
            <a:prstGeom prst="ellipse">
              <a:avLst/>
            </a:prstGeom>
            <a:solidFill>
              <a:srgbClr val="7DADE0"/>
            </a:solidFill>
            <a:ln w="6350" cap="flat" cmpd="sng" algn="ctr">
              <a:solidFill>
                <a:srgbClr val="FFFFFF">
                  <a:lumMod val="65000"/>
                </a:srgbClr>
              </a:solidFill>
              <a:prstDash val="solid"/>
              <a:round/>
              <a:headEnd type="none" w="sm" len="sm"/>
              <a:tailEnd type="triangle" w="lg" len="med"/>
            </a:ln>
            <a:effectLst/>
          </p:spPr>
          <p:txBody>
            <a:bodyPr vert="horz" wrap="none" lIns="130000" tIns="67600" rIns="130000" bIns="67600" numCol="1" rtlCol="0" anchor="ctr" anchorCtr="0" compatLnSpc="1">
              <a:prstTxWarp prst="textNoShape">
                <a:avLst/>
              </a:prstTxWarp>
              <a:noAutofit/>
            </a:bodyPr>
            <a:lstStyle/>
            <a:p>
              <a:pPr algn="ctr" defTabSz="1320662" eaLnBrk="0" fontAlgn="base" hangingPunct="0">
                <a:spcBef>
                  <a:spcPct val="0"/>
                </a:spcBef>
                <a:spcAft>
                  <a:spcPct val="0"/>
                </a:spcAft>
                <a:defRPr/>
              </a:pPr>
              <a:endParaRPr lang="fi-FI" sz="1156" b="1" kern="0">
                <a:solidFill>
                  <a:srgbClr val="000000">
                    <a:lumMod val="75000"/>
                    <a:lumOff val="25000"/>
                  </a:srgbClr>
                </a:solidFill>
              </a:endParaRPr>
            </a:p>
          </p:txBody>
        </p:sp>
        <p:sp>
          <p:nvSpPr>
            <p:cNvPr id="101" name="Oval 72">
              <a:extLst>
                <a:ext uri="{FF2B5EF4-FFF2-40B4-BE49-F238E27FC236}">
                  <a16:creationId xmlns:a16="http://schemas.microsoft.com/office/drawing/2014/main" id="{5E1CBE74-7DB2-B40D-03FE-6FBE407D3D69}"/>
                </a:ext>
              </a:extLst>
            </p:cNvPr>
            <p:cNvSpPr/>
            <p:nvPr/>
          </p:nvSpPr>
          <p:spPr bwMode="auto">
            <a:xfrm>
              <a:off x="6416228" y="3066311"/>
              <a:ext cx="208000" cy="208000"/>
            </a:xfrm>
            <a:prstGeom prst="ellipse">
              <a:avLst/>
            </a:prstGeom>
            <a:solidFill>
              <a:srgbClr val="FFFFFF"/>
            </a:solidFill>
            <a:ln w="6350" cap="flat" cmpd="sng" algn="ctr">
              <a:solidFill>
                <a:srgbClr val="FFFFFF">
                  <a:lumMod val="65000"/>
                </a:srgbClr>
              </a:solidFill>
              <a:prstDash val="solid"/>
              <a:round/>
              <a:headEnd type="none" w="sm" len="sm"/>
              <a:tailEnd type="triangle" w="lg" len="med"/>
            </a:ln>
            <a:effectLst/>
          </p:spPr>
          <p:txBody>
            <a:bodyPr vert="horz" wrap="none" lIns="130000" tIns="67600" rIns="130000" bIns="67600" numCol="1" rtlCol="0" anchor="ctr" anchorCtr="0" compatLnSpc="1">
              <a:prstTxWarp prst="textNoShape">
                <a:avLst/>
              </a:prstTxWarp>
              <a:noAutofit/>
            </a:bodyPr>
            <a:lstStyle/>
            <a:p>
              <a:pPr algn="ctr" defTabSz="1320662" eaLnBrk="0" fontAlgn="base" hangingPunct="0">
                <a:spcBef>
                  <a:spcPct val="0"/>
                </a:spcBef>
                <a:spcAft>
                  <a:spcPct val="0"/>
                </a:spcAft>
                <a:defRPr/>
              </a:pPr>
              <a:endParaRPr lang="fi-FI" sz="1156" b="1" kern="0">
                <a:solidFill>
                  <a:srgbClr val="000000">
                    <a:lumMod val="75000"/>
                    <a:lumOff val="25000"/>
                  </a:srgbClr>
                </a:solidFill>
              </a:endParaRPr>
            </a:p>
          </p:txBody>
        </p:sp>
        <p:sp>
          <p:nvSpPr>
            <p:cNvPr id="102" name="Oval 72">
              <a:extLst>
                <a:ext uri="{FF2B5EF4-FFF2-40B4-BE49-F238E27FC236}">
                  <a16:creationId xmlns:a16="http://schemas.microsoft.com/office/drawing/2014/main" id="{253A0C31-6E99-AE6D-8A65-F809DE073F5D}"/>
                </a:ext>
              </a:extLst>
            </p:cNvPr>
            <p:cNvSpPr/>
            <p:nvPr/>
          </p:nvSpPr>
          <p:spPr bwMode="auto">
            <a:xfrm>
              <a:off x="6721608" y="3066311"/>
              <a:ext cx="208000" cy="208000"/>
            </a:xfrm>
            <a:prstGeom prst="ellipse">
              <a:avLst/>
            </a:prstGeom>
            <a:solidFill>
              <a:srgbClr val="FFFFFF"/>
            </a:solidFill>
            <a:ln w="6350" cap="flat" cmpd="sng" algn="ctr">
              <a:solidFill>
                <a:srgbClr val="FFFFFF">
                  <a:lumMod val="65000"/>
                </a:srgbClr>
              </a:solidFill>
              <a:prstDash val="solid"/>
              <a:round/>
              <a:headEnd type="none" w="sm" len="sm"/>
              <a:tailEnd type="triangle" w="lg" len="med"/>
            </a:ln>
            <a:effectLst/>
          </p:spPr>
          <p:txBody>
            <a:bodyPr vert="horz" wrap="none" lIns="130000" tIns="67600" rIns="130000" bIns="67600" numCol="1" rtlCol="0" anchor="ctr" anchorCtr="0" compatLnSpc="1">
              <a:prstTxWarp prst="textNoShape">
                <a:avLst/>
              </a:prstTxWarp>
              <a:noAutofit/>
            </a:bodyPr>
            <a:lstStyle/>
            <a:p>
              <a:pPr algn="ctr" defTabSz="1320662" eaLnBrk="0" fontAlgn="base" hangingPunct="0">
                <a:spcBef>
                  <a:spcPct val="0"/>
                </a:spcBef>
                <a:spcAft>
                  <a:spcPct val="0"/>
                </a:spcAft>
                <a:defRPr/>
              </a:pPr>
              <a:endParaRPr lang="fi-FI" sz="1156" b="1" kern="0">
                <a:solidFill>
                  <a:srgbClr val="000000">
                    <a:lumMod val="75000"/>
                    <a:lumOff val="25000"/>
                  </a:srgbClr>
                </a:solidFill>
              </a:endParaRPr>
            </a:p>
          </p:txBody>
        </p:sp>
        <p:sp>
          <p:nvSpPr>
            <p:cNvPr id="103" name="Oval 69">
              <a:extLst>
                <a:ext uri="{FF2B5EF4-FFF2-40B4-BE49-F238E27FC236}">
                  <a16:creationId xmlns:a16="http://schemas.microsoft.com/office/drawing/2014/main" id="{5872ABFD-3CD5-3874-65AE-8D620B5A386F}"/>
                </a:ext>
              </a:extLst>
            </p:cNvPr>
            <p:cNvSpPr/>
            <p:nvPr/>
          </p:nvSpPr>
          <p:spPr bwMode="auto">
            <a:xfrm>
              <a:off x="5519127" y="4729287"/>
              <a:ext cx="208000" cy="208000"/>
            </a:xfrm>
            <a:prstGeom prst="ellipse">
              <a:avLst/>
            </a:prstGeom>
            <a:solidFill>
              <a:srgbClr val="7DADE0"/>
            </a:solidFill>
            <a:ln w="6350" cap="flat" cmpd="sng" algn="ctr">
              <a:solidFill>
                <a:srgbClr val="FFFFFF">
                  <a:lumMod val="65000"/>
                </a:srgbClr>
              </a:solidFill>
              <a:prstDash val="solid"/>
              <a:round/>
              <a:headEnd type="none" w="sm" len="sm"/>
              <a:tailEnd type="triangle" w="lg" len="med"/>
            </a:ln>
            <a:effectLst/>
          </p:spPr>
          <p:txBody>
            <a:bodyPr vert="horz" wrap="none" lIns="130000" tIns="67600" rIns="130000" bIns="67600" numCol="1" rtlCol="0" anchor="ctr" anchorCtr="0" compatLnSpc="1">
              <a:prstTxWarp prst="textNoShape">
                <a:avLst/>
              </a:prstTxWarp>
              <a:noAutofit/>
            </a:bodyPr>
            <a:lstStyle/>
            <a:p>
              <a:pPr algn="ctr" defTabSz="1320662" eaLnBrk="0" fontAlgn="base" hangingPunct="0">
                <a:spcBef>
                  <a:spcPct val="0"/>
                </a:spcBef>
                <a:spcAft>
                  <a:spcPct val="0"/>
                </a:spcAft>
                <a:defRPr/>
              </a:pPr>
              <a:endParaRPr lang="fi-FI" sz="1156" kern="0">
                <a:solidFill>
                  <a:srgbClr val="000000"/>
                </a:solidFill>
              </a:endParaRPr>
            </a:p>
          </p:txBody>
        </p:sp>
        <p:sp>
          <p:nvSpPr>
            <p:cNvPr id="104" name="Oval 72">
              <a:extLst>
                <a:ext uri="{FF2B5EF4-FFF2-40B4-BE49-F238E27FC236}">
                  <a16:creationId xmlns:a16="http://schemas.microsoft.com/office/drawing/2014/main" id="{FD2DD7CE-2386-654C-190B-A2F7671D0D0C}"/>
                </a:ext>
              </a:extLst>
            </p:cNvPr>
            <p:cNvSpPr/>
            <p:nvPr/>
          </p:nvSpPr>
          <p:spPr bwMode="auto">
            <a:xfrm>
              <a:off x="5824965" y="4729287"/>
              <a:ext cx="208000" cy="208000"/>
            </a:xfrm>
            <a:prstGeom prst="ellipse">
              <a:avLst/>
            </a:prstGeom>
            <a:solidFill>
              <a:srgbClr val="7DADE0"/>
            </a:solidFill>
            <a:ln w="6350" cap="flat" cmpd="sng" algn="ctr">
              <a:solidFill>
                <a:srgbClr val="FFFFFF">
                  <a:lumMod val="65000"/>
                </a:srgbClr>
              </a:solidFill>
              <a:prstDash val="solid"/>
              <a:round/>
              <a:headEnd type="none" w="sm" len="sm"/>
              <a:tailEnd type="triangle" w="lg" len="med"/>
            </a:ln>
            <a:effectLst/>
          </p:spPr>
          <p:txBody>
            <a:bodyPr vert="horz" wrap="none" lIns="130000" tIns="67600" rIns="130000" bIns="67600" numCol="1" rtlCol="0" anchor="ctr" anchorCtr="0" compatLnSpc="1">
              <a:prstTxWarp prst="textNoShape">
                <a:avLst/>
              </a:prstTxWarp>
              <a:noAutofit/>
            </a:bodyPr>
            <a:lstStyle/>
            <a:p>
              <a:pPr algn="ctr" defTabSz="1320662" eaLnBrk="0" fontAlgn="base" hangingPunct="0">
                <a:spcBef>
                  <a:spcPct val="0"/>
                </a:spcBef>
                <a:spcAft>
                  <a:spcPct val="0"/>
                </a:spcAft>
                <a:defRPr/>
              </a:pPr>
              <a:endParaRPr lang="fi-FI" sz="1156" b="1" kern="0">
                <a:solidFill>
                  <a:srgbClr val="000000">
                    <a:lumMod val="75000"/>
                    <a:lumOff val="25000"/>
                  </a:srgbClr>
                </a:solidFill>
              </a:endParaRPr>
            </a:p>
          </p:txBody>
        </p:sp>
        <p:sp>
          <p:nvSpPr>
            <p:cNvPr id="105" name="Oval 72">
              <a:extLst>
                <a:ext uri="{FF2B5EF4-FFF2-40B4-BE49-F238E27FC236}">
                  <a16:creationId xmlns:a16="http://schemas.microsoft.com/office/drawing/2014/main" id="{B6207924-C45A-803B-4955-A02CECDE4C4F}"/>
                </a:ext>
              </a:extLst>
            </p:cNvPr>
            <p:cNvSpPr/>
            <p:nvPr/>
          </p:nvSpPr>
          <p:spPr bwMode="auto">
            <a:xfrm>
              <a:off x="6130345" y="4729287"/>
              <a:ext cx="208000" cy="208000"/>
            </a:xfrm>
            <a:prstGeom prst="ellipse">
              <a:avLst/>
            </a:prstGeom>
            <a:solidFill>
              <a:srgbClr val="7DADE0"/>
            </a:solidFill>
            <a:ln w="6350" cap="flat" cmpd="sng" algn="ctr">
              <a:solidFill>
                <a:srgbClr val="FFFFFF">
                  <a:lumMod val="65000"/>
                </a:srgbClr>
              </a:solidFill>
              <a:prstDash val="solid"/>
              <a:round/>
              <a:headEnd type="none" w="sm" len="sm"/>
              <a:tailEnd type="triangle" w="lg" len="med"/>
            </a:ln>
            <a:effectLst/>
          </p:spPr>
          <p:txBody>
            <a:bodyPr vert="horz" wrap="none" lIns="130000" tIns="67600" rIns="130000" bIns="67600" numCol="1" rtlCol="0" anchor="ctr" anchorCtr="0" compatLnSpc="1">
              <a:prstTxWarp prst="textNoShape">
                <a:avLst/>
              </a:prstTxWarp>
              <a:noAutofit/>
            </a:bodyPr>
            <a:lstStyle/>
            <a:p>
              <a:pPr algn="ctr" defTabSz="1320662" eaLnBrk="0" fontAlgn="base" hangingPunct="0">
                <a:spcBef>
                  <a:spcPct val="0"/>
                </a:spcBef>
                <a:spcAft>
                  <a:spcPct val="0"/>
                </a:spcAft>
                <a:defRPr/>
              </a:pPr>
              <a:endParaRPr lang="fi-FI" sz="1156" b="1" kern="0">
                <a:solidFill>
                  <a:srgbClr val="000000">
                    <a:lumMod val="75000"/>
                    <a:lumOff val="25000"/>
                  </a:srgbClr>
                </a:solidFill>
              </a:endParaRPr>
            </a:p>
          </p:txBody>
        </p:sp>
        <p:sp>
          <p:nvSpPr>
            <p:cNvPr id="106" name="Oval 72">
              <a:extLst>
                <a:ext uri="{FF2B5EF4-FFF2-40B4-BE49-F238E27FC236}">
                  <a16:creationId xmlns:a16="http://schemas.microsoft.com/office/drawing/2014/main" id="{3895BB88-594C-AABD-CDC1-0DD0A82E7D38}"/>
                </a:ext>
              </a:extLst>
            </p:cNvPr>
            <p:cNvSpPr/>
            <p:nvPr/>
          </p:nvSpPr>
          <p:spPr bwMode="auto">
            <a:xfrm>
              <a:off x="6435725" y="4729287"/>
              <a:ext cx="208000" cy="208000"/>
            </a:xfrm>
            <a:prstGeom prst="ellipse">
              <a:avLst/>
            </a:prstGeom>
            <a:solidFill>
              <a:schemeClr val="bg1"/>
            </a:solidFill>
            <a:ln w="6350" cap="flat" cmpd="sng" algn="ctr">
              <a:solidFill>
                <a:srgbClr val="FFFFFF">
                  <a:lumMod val="65000"/>
                </a:srgbClr>
              </a:solidFill>
              <a:prstDash val="solid"/>
              <a:round/>
              <a:headEnd type="none" w="sm" len="sm"/>
              <a:tailEnd type="triangle" w="lg" len="med"/>
            </a:ln>
            <a:effectLst/>
          </p:spPr>
          <p:txBody>
            <a:bodyPr vert="horz" wrap="none" lIns="130000" tIns="67600" rIns="130000" bIns="67600" numCol="1" rtlCol="0" anchor="ctr" anchorCtr="0" compatLnSpc="1">
              <a:prstTxWarp prst="textNoShape">
                <a:avLst/>
              </a:prstTxWarp>
              <a:noAutofit/>
            </a:bodyPr>
            <a:lstStyle/>
            <a:p>
              <a:pPr algn="ctr" defTabSz="1320662" eaLnBrk="0" fontAlgn="base" hangingPunct="0">
                <a:spcBef>
                  <a:spcPct val="0"/>
                </a:spcBef>
                <a:spcAft>
                  <a:spcPct val="0"/>
                </a:spcAft>
                <a:defRPr/>
              </a:pPr>
              <a:endParaRPr lang="fi-FI" sz="1156" b="1" kern="0">
                <a:solidFill>
                  <a:srgbClr val="000000">
                    <a:lumMod val="75000"/>
                    <a:lumOff val="25000"/>
                  </a:srgbClr>
                </a:solidFill>
              </a:endParaRPr>
            </a:p>
          </p:txBody>
        </p:sp>
        <p:sp>
          <p:nvSpPr>
            <p:cNvPr id="107" name="Oval 72">
              <a:extLst>
                <a:ext uri="{FF2B5EF4-FFF2-40B4-BE49-F238E27FC236}">
                  <a16:creationId xmlns:a16="http://schemas.microsoft.com/office/drawing/2014/main" id="{BFFDC15C-E2A0-5D0C-792E-EF2F06BCBCB0}"/>
                </a:ext>
              </a:extLst>
            </p:cNvPr>
            <p:cNvSpPr/>
            <p:nvPr/>
          </p:nvSpPr>
          <p:spPr bwMode="auto">
            <a:xfrm>
              <a:off x="6741105" y="4729287"/>
              <a:ext cx="208000" cy="208000"/>
            </a:xfrm>
            <a:prstGeom prst="ellipse">
              <a:avLst/>
            </a:prstGeom>
            <a:noFill/>
            <a:ln w="6350" cap="flat" cmpd="sng" algn="ctr">
              <a:solidFill>
                <a:srgbClr val="FFFFFF">
                  <a:lumMod val="65000"/>
                </a:srgbClr>
              </a:solidFill>
              <a:prstDash val="solid"/>
              <a:round/>
              <a:headEnd type="none" w="sm" len="sm"/>
              <a:tailEnd type="triangle" w="lg" len="med"/>
            </a:ln>
            <a:effectLst/>
          </p:spPr>
          <p:txBody>
            <a:bodyPr vert="horz" wrap="none" lIns="130000" tIns="67600" rIns="130000" bIns="67600" numCol="1" rtlCol="0" anchor="ctr" anchorCtr="0" compatLnSpc="1">
              <a:prstTxWarp prst="textNoShape">
                <a:avLst/>
              </a:prstTxWarp>
              <a:noAutofit/>
            </a:bodyPr>
            <a:lstStyle/>
            <a:p>
              <a:pPr algn="ctr" defTabSz="1320662" eaLnBrk="0" fontAlgn="base" hangingPunct="0">
                <a:spcBef>
                  <a:spcPct val="0"/>
                </a:spcBef>
                <a:spcAft>
                  <a:spcPct val="0"/>
                </a:spcAft>
                <a:defRPr/>
              </a:pPr>
              <a:endParaRPr lang="fi-FI" sz="1156" b="1" kern="0">
                <a:solidFill>
                  <a:srgbClr val="000000">
                    <a:lumMod val="75000"/>
                    <a:lumOff val="25000"/>
                  </a:srgbClr>
                </a:solidFill>
              </a:endParaRPr>
            </a:p>
          </p:txBody>
        </p:sp>
        <p:sp>
          <p:nvSpPr>
            <p:cNvPr id="108" name="Oval 69">
              <a:extLst>
                <a:ext uri="{FF2B5EF4-FFF2-40B4-BE49-F238E27FC236}">
                  <a16:creationId xmlns:a16="http://schemas.microsoft.com/office/drawing/2014/main" id="{203DCC44-DA3F-1996-B9F7-C4DFB905585F}"/>
                </a:ext>
              </a:extLst>
            </p:cNvPr>
            <p:cNvSpPr/>
            <p:nvPr/>
          </p:nvSpPr>
          <p:spPr bwMode="auto">
            <a:xfrm>
              <a:off x="5519127" y="5283616"/>
              <a:ext cx="208000" cy="208000"/>
            </a:xfrm>
            <a:prstGeom prst="ellipse">
              <a:avLst/>
            </a:prstGeom>
            <a:solidFill>
              <a:srgbClr val="7DADE0"/>
            </a:solidFill>
            <a:ln w="6350" cap="flat" cmpd="sng" algn="ctr">
              <a:solidFill>
                <a:srgbClr val="FFFFFF">
                  <a:lumMod val="65000"/>
                </a:srgbClr>
              </a:solidFill>
              <a:prstDash val="solid"/>
              <a:round/>
              <a:headEnd type="none" w="sm" len="sm"/>
              <a:tailEnd type="triangle" w="lg" len="med"/>
            </a:ln>
            <a:effectLst/>
          </p:spPr>
          <p:txBody>
            <a:bodyPr vert="horz" wrap="none" lIns="130000" tIns="67600" rIns="130000" bIns="67600" numCol="1" rtlCol="0" anchor="ctr" anchorCtr="0" compatLnSpc="1">
              <a:prstTxWarp prst="textNoShape">
                <a:avLst/>
              </a:prstTxWarp>
              <a:noAutofit/>
            </a:bodyPr>
            <a:lstStyle/>
            <a:p>
              <a:pPr algn="ctr" defTabSz="1320662" eaLnBrk="0" fontAlgn="base" hangingPunct="0">
                <a:spcBef>
                  <a:spcPct val="0"/>
                </a:spcBef>
                <a:spcAft>
                  <a:spcPct val="0"/>
                </a:spcAft>
                <a:defRPr/>
              </a:pPr>
              <a:endParaRPr lang="fi-FI" sz="1156" kern="0">
                <a:solidFill>
                  <a:srgbClr val="000000"/>
                </a:solidFill>
              </a:endParaRPr>
            </a:p>
          </p:txBody>
        </p:sp>
        <p:sp>
          <p:nvSpPr>
            <p:cNvPr id="109" name="Oval 72">
              <a:extLst>
                <a:ext uri="{FF2B5EF4-FFF2-40B4-BE49-F238E27FC236}">
                  <a16:creationId xmlns:a16="http://schemas.microsoft.com/office/drawing/2014/main" id="{23BC6507-65CF-4419-003F-FCC1BC30B532}"/>
                </a:ext>
              </a:extLst>
            </p:cNvPr>
            <p:cNvSpPr/>
            <p:nvPr/>
          </p:nvSpPr>
          <p:spPr bwMode="auto">
            <a:xfrm>
              <a:off x="5824965" y="5283616"/>
              <a:ext cx="208000" cy="208000"/>
            </a:xfrm>
            <a:prstGeom prst="ellipse">
              <a:avLst/>
            </a:prstGeom>
            <a:solidFill>
              <a:srgbClr val="7DADE0"/>
            </a:solidFill>
            <a:ln w="6350" cap="flat" cmpd="sng" algn="ctr">
              <a:solidFill>
                <a:srgbClr val="FFFFFF">
                  <a:lumMod val="65000"/>
                </a:srgbClr>
              </a:solidFill>
              <a:prstDash val="solid"/>
              <a:round/>
              <a:headEnd type="none" w="sm" len="sm"/>
              <a:tailEnd type="triangle" w="lg" len="med"/>
            </a:ln>
            <a:effectLst/>
          </p:spPr>
          <p:txBody>
            <a:bodyPr vert="horz" wrap="none" lIns="130000" tIns="67600" rIns="130000" bIns="67600" numCol="1" rtlCol="0" anchor="ctr" anchorCtr="0" compatLnSpc="1">
              <a:prstTxWarp prst="textNoShape">
                <a:avLst/>
              </a:prstTxWarp>
              <a:noAutofit/>
            </a:bodyPr>
            <a:lstStyle/>
            <a:p>
              <a:pPr algn="ctr" defTabSz="1320662" eaLnBrk="0" fontAlgn="base" hangingPunct="0">
                <a:spcBef>
                  <a:spcPct val="0"/>
                </a:spcBef>
                <a:spcAft>
                  <a:spcPct val="0"/>
                </a:spcAft>
                <a:defRPr/>
              </a:pPr>
              <a:endParaRPr lang="fi-FI" sz="1156" b="1" kern="0">
                <a:solidFill>
                  <a:srgbClr val="000000">
                    <a:lumMod val="75000"/>
                    <a:lumOff val="25000"/>
                  </a:srgbClr>
                </a:solidFill>
              </a:endParaRPr>
            </a:p>
          </p:txBody>
        </p:sp>
        <p:sp>
          <p:nvSpPr>
            <p:cNvPr id="110" name="Oval 72">
              <a:extLst>
                <a:ext uri="{FF2B5EF4-FFF2-40B4-BE49-F238E27FC236}">
                  <a16:creationId xmlns:a16="http://schemas.microsoft.com/office/drawing/2014/main" id="{65B3145B-C3AD-17AB-AC1E-CB7043E55AE3}"/>
                </a:ext>
              </a:extLst>
            </p:cNvPr>
            <p:cNvSpPr/>
            <p:nvPr/>
          </p:nvSpPr>
          <p:spPr bwMode="auto">
            <a:xfrm>
              <a:off x="6130345" y="5283616"/>
              <a:ext cx="208000" cy="208000"/>
            </a:xfrm>
            <a:prstGeom prst="ellipse">
              <a:avLst/>
            </a:prstGeom>
            <a:solidFill>
              <a:srgbClr val="7DADE0"/>
            </a:solidFill>
            <a:ln w="6350" cap="flat" cmpd="sng" algn="ctr">
              <a:solidFill>
                <a:srgbClr val="FFFFFF">
                  <a:lumMod val="65000"/>
                </a:srgbClr>
              </a:solidFill>
              <a:prstDash val="solid"/>
              <a:round/>
              <a:headEnd type="none" w="sm" len="sm"/>
              <a:tailEnd type="triangle" w="lg" len="med"/>
            </a:ln>
            <a:effectLst/>
          </p:spPr>
          <p:txBody>
            <a:bodyPr vert="horz" wrap="none" lIns="130000" tIns="67600" rIns="130000" bIns="67600" numCol="1" rtlCol="0" anchor="ctr" anchorCtr="0" compatLnSpc="1">
              <a:prstTxWarp prst="textNoShape">
                <a:avLst/>
              </a:prstTxWarp>
              <a:noAutofit/>
            </a:bodyPr>
            <a:lstStyle/>
            <a:p>
              <a:pPr algn="ctr" defTabSz="1320662" eaLnBrk="0" fontAlgn="base" hangingPunct="0">
                <a:spcBef>
                  <a:spcPct val="0"/>
                </a:spcBef>
                <a:spcAft>
                  <a:spcPct val="0"/>
                </a:spcAft>
                <a:defRPr/>
              </a:pPr>
              <a:endParaRPr lang="fi-FI" sz="1156" b="1" kern="0">
                <a:solidFill>
                  <a:srgbClr val="000000">
                    <a:lumMod val="75000"/>
                    <a:lumOff val="25000"/>
                  </a:srgbClr>
                </a:solidFill>
              </a:endParaRPr>
            </a:p>
          </p:txBody>
        </p:sp>
        <p:sp>
          <p:nvSpPr>
            <p:cNvPr id="111" name="Oval 72">
              <a:extLst>
                <a:ext uri="{FF2B5EF4-FFF2-40B4-BE49-F238E27FC236}">
                  <a16:creationId xmlns:a16="http://schemas.microsoft.com/office/drawing/2014/main" id="{29B76192-FBEB-FA9F-267B-97258BF928E7}"/>
                </a:ext>
              </a:extLst>
            </p:cNvPr>
            <p:cNvSpPr/>
            <p:nvPr/>
          </p:nvSpPr>
          <p:spPr bwMode="auto">
            <a:xfrm>
              <a:off x="6435725" y="5283616"/>
              <a:ext cx="208000" cy="208000"/>
            </a:xfrm>
            <a:prstGeom prst="ellipse">
              <a:avLst/>
            </a:prstGeom>
            <a:noFill/>
            <a:ln w="6350" cap="flat" cmpd="sng" algn="ctr">
              <a:solidFill>
                <a:srgbClr val="FFFFFF">
                  <a:lumMod val="65000"/>
                </a:srgbClr>
              </a:solidFill>
              <a:prstDash val="solid"/>
              <a:round/>
              <a:headEnd type="none" w="sm" len="sm"/>
              <a:tailEnd type="triangle" w="lg" len="med"/>
            </a:ln>
            <a:effectLst/>
          </p:spPr>
          <p:txBody>
            <a:bodyPr vert="horz" wrap="none" lIns="130000" tIns="67600" rIns="130000" bIns="67600" numCol="1" rtlCol="0" anchor="ctr" anchorCtr="0" compatLnSpc="1">
              <a:prstTxWarp prst="textNoShape">
                <a:avLst/>
              </a:prstTxWarp>
              <a:noAutofit/>
            </a:bodyPr>
            <a:lstStyle/>
            <a:p>
              <a:pPr algn="ctr" defTabSz="1320662" eaLnBrk="0" fontAlgn="base" hangingPunct="0">
                <a:spcBef>
                  <a:spcPct val="0"/>
                </a:spcBef>
                <a:spcAft>
                  <a:spcPct val="0"/>
                </a:spcAft>
                <a:defRPr/>
              </a:pPr>
              <a:endParaRPr lang="fi-FI" sz="1156" b="1" kern="0">
                <a:solidFill>
                  <a:srgbClr val="000000">
                    <a:lumMod val="75000"/>
                    <a:lumOff val="25000"/>
                  </a:srgbClr>
                </a:solidFill>
              </a:endParaRPr>
            </a:p>
          </p:txBody>
        </p:sp>
        <p:sp>
          <p:nvSpPr>
            <p:cNvPr id="112" name="Oval 72">
              <a:extLst>
                <a:ext uri="{FF2B5EF4-FFF2-40B4-BE49-F238E27FC236}">
                  <a16:creationId xmlns:a16="http://schemas.microsoft.com/office/drawing/2014/main" id="{47C0861E-04AF-CBB0-16E2-6AB85498FA16}"/>
                </a:ext>
              </a:extLst>
            </p:cNvPr>
            <p:cNvSpPr/>
            <p:nvPr/>
          </p:nvSpPr>
          <p:spPr bwMode="auto">
            <a:xfrm>
              <a:off x="6741105" y="5283616"/>
              <a:ext cx="208000" cy="208000"/>
            </a:xfrm>
            <a:prstGeom prst="ellipse">
              <a:avLst/>
            </a:prstGeom>
            <a:solidFill>
              <a:srgbClr val="FFFFFF"/>
            </a:solidFill>
            <a:ln w="6350" cap="flat" cmpd="sng" algn="ctr">
              <a:solidFill>
                <a:srgbClr val="FFFFFF">
                  <a:lumMod val="65000"/>
                </a:srgbClr>
              </a:solidFill>
              <a:prstDash val="solid"/>
              <a:round/>
              <a:headEnd type="none" w="sm" len="sm"/>
              <a:tailEnd type="triangle" w="lg" len="med"/>
            </a:ln>
            <a:effectLst/>
          </p:spPr>
          <p:txBody>
            <a:bodyPr vert="horz" wrap="none" lIns="130000" tIns="67600" rIns="130000" bIns="67600" numCol="1" rtlCol="0" anchor="ctr" anchorCtr="0" compatLnSpc="1">
              <a:prstTxWarp prst="textNoShape">
                <a:avLst/>
              </a:prstTxWarp>
              <a:noAutofit/>
            </a:bodyPr>
            <a:lstStyle/>
            <a:p>
              <a:pPr algn="ctr" defTabSz="1320662" eaLnBrk="0" fontAlgn="base" hangingPunct="0">
                <a:spcBef>
                  <a:spcPct val="0"/>
                </a:spcBef>
                <a:spcAft>
                  <a:spcPct val="0"/>
                </a:spcAft>
                <a:defRPr/>
              </a:pPr>
              <a:endParaRPr lang="fi-FI" sz="1156" b="1" kern="0">
                <a:solidFill>
                  <a:srgbClr val="000000">
                    <a:lumMod val="75000"/>
                    <a:lumOff val="25000"/>
                  </a:srgbClr>
                </a:solidFill>
              </a:endParaRPr>
            </a:p>
          </p:txBody>
        </p:sp>
        <p:sp>
          <p:nvSpPr>
            <p:cNvPr id="113" name="Oval 69">
              <a:extLst>
                <a:ext uri="{FF2B5EF4-FFF2-40B4-BE49-F238E27FC236}">
                  <a16:creationId xmlns:a16="http://schemas.microsoft.com/office/drawing/2014/main" id="{2EF6D0E3-2A09-AF7A-6E82-054C5F14F032}"/>
                </a:ext>
              </a:extLst>
            </p:cNvPr>
            <p:cNvSpPr/>
            <p:nvPr/>
          </p:nvSpPr>
          <p:spPr bwMode="auto">
            <a:xfrm>
              <a:off x="5499629" y="3620636"/>
              <a:ext cx="208000" cy="208000"/>
            </a:xfrm>
            <a:prstGeom prst="ellipse">
              <a:avLst/>
            </a:prstGeom>
            <a:solidFill>
              <a:srgbClr val="7DADE0"/>
            </a:solidFill>
            <a:ln w="6350" cap="flat" cmpd="sng" algn="ctr">
              <a:solidFill>
                <a:srgbClr val="FFFFFF">
                  <a:lumMod val="65000"/>
                </a:srgbClr>
              </a:solidFill>
              <a:prstDash val="solid"/>
              <a:round/>
              <a:headEnd type="none" w="sm" len="sm"/>
              <a:tailEnd type="triangle" w="lg" len="med"/>
            </a:ln>
            <a:effectLst/>
          </p:spPr>
          <p:txBody>
            <a:bodyPr vert="horz" wrap="none" lIns="130000" tIns="67600" rIns="130000" bIns="67600" numCol="1" rtlCol="0" anchor="ctr" anchorCtr="0" compatLnSpc="1">
              <a:prstTxWarp prst="textNoShape">
                <a:avLst/>
              </a:prstTxWarp>
              <a:noAutofit/>
            </a:bodyPr>
            <a:lstStyle/>
            <a:p>
              <a:pPr algn="ctr" defTabSz="1320662" eaLnBrk="0" fontAlgn="base" hangingPunct="0">
                <a:spcBef>
                  <a:spcPct val="0"/>
                </a:spcBef>
                <a:spcAft>
                  <a:spcPct val="0"/>
                </a:spcAft>
                <a:defRPr/>
              </a:pPr>
              <a:endParaRPr lang="fi-FI" sz="1156" kern="0">
                <a:solidFill>
                  <a:srgbClr val="000000"/>
                </a:solidFill>
              </a:endParaRPr>
            </a:p>
          </p:txBody>
        </p:sp>
        <p:sp>
          <p:nvSpPr>
            <p:cNvPr id="114" name="Oval 72">
              <a:extLst>
                <a:ext uri="{FF2B5EF4-FFF2-40B4-BE49-F238E27FC236}">
                  <a16:creationId xmlns:a16="http://schemas.microsoft.com/office/drawing/2014/main" id="{6785CA0A-0FA6-B6EB-EE75-FE63F2EE96F4}"/>
                </a:ext>
              </a:extLst>
            </p:cNvPr>
            <p:cNvSpPr/>
            <p:nvPr/>
          </p:nvSpPr>
          <p:spPr bwMode="auto">
            <a:xfrm>
              <a:off x="5805468" y="3620636"/>
              <a:ext cx="208000" cy="208000"/>
            </a:xfrm>
            <a:prstGeom prst="ellipse">
              <a:avLst/>
            </a:prstGeom>
            <a:solidFill>
              <a:srgbClr val="7DADE0"/>
            </a:solidFill>
            <a:ln w="6350" cap="flat" cmpd="sng" algn="ctr">
              <a:solidFill>
                <a:srgbClr val="FFFFFF">
                  <a:lumMod val="65000"/>
                </a:srgbClr>
              </a:solidFill>
              <a:prstDash val="solid"/>
              <a:round/>
              <a:headEnd type="none" w="sm" len="sm"/>
              <a:tailEnd type="triangle" w="lg" len="med"/>
            </a:ln>
            <a:effectLst/>
          </p:spPr>
          <p:txBody>
            <a:bodyPr vert="horz" wrap="none" lIns="130000" tIns="67600" rIns="130000" bIns="67600" numCol="1" rtlCol="0" anchor="ctr" anchorCtr="0" compatLnSpc="1">
              <a:prstTxWarp prst="textNoShape">
                <a:avLst/>
              </a:prstTxWarp>
              <a:noAutofit/>
            </a:bodyPr>
            <a:lstStyle/>
            <a:p>
              <a:pPr algn="ctr" defTabSz="1320662" eaLnBrk="0" fontAlgn="base" hangingPunct="0">
                <a:spcBef>
                  <a:spcPct val="0"/>
                </a:spcBef>
                <a:spcAft>
                  <a:spcPct val="0"/>
                </a:spcAft>
                <a:defRPr/>
              </a:pPr>
              <a:endParaRPr lang="fi-FI" sz="1156" b="1" kern="0">
                <a:solidFill>
                  <a:srgbClr val="000000">
                    <a:lumMod val="75000"/>
                    <a:lumOff val="25000"/>
                  </a:srgbClr>
                </a:solidFill>
              </a:endParaRPr>
            </a:p>
          </p:txBody>
        </p:sp>
        <p:sp>
          <p:nvSpPr>
            <p:cNvPr id="115" name="Oval 72">
              <a:extLst>
                <a:ext uri="{FF2B5EF4-FFF2-40B4-BE49-F238E27FC236}">
                  <a16:creationId xmlns:a16="http://schemas.microsoft.com/office/drawing/2014/main" id="{8A720AF2-B6D4-997B-C0E5-883C2C7ED359}"/>
                </a:ext>
              </a:extLst>
            </p:cNvPr>
            <p:cNvSpPr/>
            <p:nvPr/>
          </p:nvSpPr>
          <p:spPr bwMode="auto">
            <a:xfrm>
              <a:off x="6110848" y="3620636"/>
              <a:ext cx="208000" cy="208000"/>
            </a:xfrm>
            <a:prstGeom prst="ellipse">
              <a:avLst/>
            </a:prstGeom>
            <a:solidFill>
              <a:srgbClr val="7DADE0"/>
            </a:solidFill>
            <a:ln w="6350" cap="flat" cmpd="sng" algn="ctr">
              <a:solidFill>
                <a:srgbClr val="FFFFFF">
                  <a:lumMod val="65000"/>
                </a:srgbClr>
              </a:solidFill>
              <a:prstDash val="solid"/>
              <a:round/>
              <a:headEnd type="none" w="sm" len="sm"/>
              <a:tailEnd type="triangle" w="lg" len="med"/>
            </a:ln>
            <a:effectLst/>
          </p:spPr>
          <p:txBody>
            <a:bodyPr vert="horz" wrap="none" lIns="130000" tIns="67600" rIns="130000" bIns="67600" numCol="1" rtlCol="0" anchor="ctr" anchorCtr="0" compatLnSpc="1">
              <a:prstTxWarp prst="textNoShape">
                <a:avLst/>
              </a:prstTxWarp>
              <a:noAutofit/>
            </a:bodyPr>
            <a:lstStyle/>
            <a:p>
              <a:pPr algn="ctr" defTabSz="1320662" eaLnBrk="0" fontAlgn="base" hangingPunct="0">
                <a:spcBef>
                  <a:spcPct val="0"/>
                </a:spcBef>
                <a:spcAft>
                  <a:spcPct val="0"/>
                </a:spcAft>
                <a:defRPr/>
              </a:pPr>
              <a:endParaRPr lang="fi-FI" sz="1156" b="1" kern="0">
                <a:solidFill>
                  <a:srgbClr val="000000">
                    <a:lumMod val="75000"/>
                    <a:lumOff val="25000"/>
                  </a:srgbClr>
                </a:solidFill>
              </a:endParaRPr>
            </a:p>
          </p:txBody>
        </p:sp>
        <p:sp>
          <p:nvSpPr>
            <p:cNvPr id="116" name="Oval 72">
              <a:extLst>
                <a:ext uri="{FF2B5EF4-FFF2-40B4-BE49-F238E27FC236}">
                  <a16:creationId xmlns:a16="http://schemas.microsoft.com/office/drawing/2014/main" id="{F6C53EA8-813B-617F-5B21-601F45B770FA}"/>
                </a:ext>
              </a:extLst>
            </p:cNvPr>
            <p:cNvSpPr/>
            <p:nvPr/>
          </p:nvSpPr>
          <p:spPr bwMode="auto">
            <a:xfrm>
              <a:off x="6416228" y="3620636"/>
              <a:ext cx="208000" cy="208000"/>
            </a:xfrm>
            <a:prstGeom prst="ellipse">
              <a:avLst/>
            </a:prstGeom>
            <a:solidFill>
              <a:schemeClr val="bg1"/>
            </a:solidFill>
            <a:ln w="6350" cap="flat" cmpd="sng" algn="ctr">
              <a:solidFill>
                <a:srgbClr val="FFFFFF">
                  <a:lumMod val="65000"/>
                </a:srgbClr>
              </a:solidFill>
              <a:prstDash val="solid"/>
              <a:round/>
              <a:headEnd type="none" w="sm" len="sm"/>
              <a:tailEnd type="triangle" w="lg" len="med"/>
            </a:ln>
            <a:effectLst/>
          </p:spPr>
          <p:txBody>
            <a:bodyPr vert="horz" wrap="none" lIns="130000" tIns="67600" rIns="130000" bIns="67600" numCol="1" rtlCol="0" anchor="ctr" anchorCtr="0" compatLnSpc="1">
              <a:prstTxWarp prst="textNoShape">
                <a:avLst/>
              </a:prstTxWarp>
              <a:noAutofit/>
            </a:bodyPr>
            <a:lstStyle/>
            <a:p>
              <a:pPr algn="ctr" defTabSz="1320662" eaLnBrk="0" fontAlgn="base" hangingPunct="0">
                <a:spcBef>
                  <a:spcPct val="0"/>
                </a:spcBef>
                <a:spcAft>
                  <a:spcPct val="0"/>
                </a:spcAft>
                <a:defRPr/>
              </a:pPr>
              <a:endParaRPr lang="fi-FI" sz="1156" b="1" kern="0">
                <a:solidFill>
                  <a:srgbClr val="000000">
                    <a:lumMod val="75000"/>
                    <a:lumOff val="25000"/>
                  </a:srgbClr>
                </a:solidFill>
              </a:endParaRPr>
            </a:p>
          </p:txBody>
        </p:sp>
        <p:sp>
          <p:nvSpPr>
            <p:cNvPr id="117" name="Oval 72">
              <a:extLst>
                <a:ext uri="{FF2B5EF4-FFF2-40B4-BE49-F238E27FC236}">
                  <a16:creationId xmlns:a16="http://schemas.microsoft.com/office/drawing/2014/main" id="{D192EEA7-266F-0529-6B30-496B66D71B60}"/>
                </a:ext>
              </a:extLst>
            </p:cNvPr>
            <p:cNvSpPr/>
            <p:nvPr/>
          </p:nvSpPr>
          <p:spPr bwMode="auto">
            <a:xfrm>
              <a:off x="6721608" y="3620636"/>
              <a:ext cx="208000" cy="208000"/>
            </a:xfrm>
            <a:prstGeom prst="ellipse">
              <a:avLst/>
            </a:prstGeom>
            <a:solidFill>
              <a:srgbClr val="FFFFFF"/>
            </a:solidFill>
            <a:ln w="6350" cap="flat" cmpd="sng" algn="ctr">
              <a:solidFill>
                <a:srgbClr val="FFFFFF">
                  <a:lumMod val="65000"/>
                </a:srgbClr>
              </a:solidFill>
              <a:prstDash val="solid"/>
              <a:round/>
              <a:headEnd type="none" w="sm" len="sm"/>
              <a:tailEnd type="triangle" w="lg" len="med"/>
            </a:ln>
            <a:effectLst/>
          </p:spPr>
          <p:txBody>
            <a:bodyPr vert="horz" wrap="none" lIns="130000" tIns="67600" rIns="130000" bIns="67600" numCol="1" rtlCol="0" anchor="ctr" anchorCtr="0" compatLnSpc="1">
              <a:prstTxWarp prst="textNoShape">
                <a:avLst/>
              </a:prstTxWarp>
              <a:noAutofit/>
            </a:bodyPr>
            <a:lstStyle/>
            <a:p>
              <a:pPr algn="ctr" defTabSz="1320662" eaLnBrk="0" fontAlgn="base" hangingPunct="0">
                <a:spcBef>
                  <a:spcPct val="0"/>
                </a:spcBef>
                <a:spcAft>
                  <a:spcPct val="0"/>
                </a:spcAft>
                <a:defRPr/>
              </a:pPr>
              <a:endParaRPr lang="fi-FI" sz="1156" b="1" kern="0">
                <a:solidFill>
                  <a:srgbClr val="000000">
                    <a:lumMod val="75000"/>
                    <a:lumOff val="25000"/>
                  </a:srgbClr>
                </a:solidFill>
              </a:endParaRPr>
            </a:p>
          </p:txBody>
        </p:sp>
        <p:sp>
          <p:nvSpPr>
            <p:cNvPr id="118" name="Oval 69">
              <a:extLst>
                <a:ext uri="{FF2B5EF4-FFF2-40B4-BE49-F238E27FC236}">
                  <a16:creationId xmlns:a16="http://schemas.microsoft.com/office/drawing/2014/main" id="{698D7C44-E8E3-859C-E109-DAF01ACF5143}"/>
                </a:ext>
              </a:extLst>
            </p:cNvPr>
            <p:cNvSpPr/>
            <p:nvPr/>
          </p:nvSpPr>
          <p:spPr bwMode="auto">
            <a:xfrm>
              <a:off x="5509820" y="4174961"/>
              <a:ext cx="208000" cy="208000"/>
            </a:xfrm>
            <a:prstGeom prst="ellipse">
              <a:avLst/>
            </a:prstGeom>
            <a:solidFill>
              <a:srgbClr val="7DADE0"/>
            </a:solidFill>
            <a:ln w="6350" cap="flat" cmpd="sng" algn="ctr">
              <a:solidFill>
                <a:srgbClr val="FFFFFF">
                  <a:lumMod val="65000"/>
                </a:srgbClr>
              </a:solidFill>
              <a:prstDash val="solid"/>
              <a:round/>
              <a:headEnd type="none" w="sm" len="sm"/>
              <a:tailEnd type="triangle" w="lg" len="med"/>
            </a:ln>
            <a:effectLst/>
          </p:spPr>
          <p:txBody>
            <a:bodyPr vert="horz" wrap="none" lIns="130000" tIns="67600" rIns="130000" bIns="67600" numCol="1" rtlCol="0" anchor="ctr" anchorCtr="0" compatLnSpc="1">
              <a:prstTxWarp prst="textNoShape">
                <a:avLst/>
              </a:prstTxWarp>
              <a:noAutofit/>
            </a:bodyPr>
            <a:lstStyle/>
            <a:p>
              <a:pPr algn="ctr" defTabSz="1320662" eaLnBrk="0" fontAlgn="base" hangingPunct="0">
                <a:spcBef>
                  <a:spcPct val="0"/>
                </a:spcBef>
                <a:spcAft>
                  <a:spcPct val="0"/>
                </a:spcAft>
                <a:defRPr/>
              </a:pPr>
              <a:endParaRPr lang="fi-FI" sz="1156" kern="0">
                <a:solidFill>
                  <a:srgbClr val="000000"/>
                </a:solidFill>
              </a:endParaRPr>
            </a:p>
          </p:txBody>
        </p:sp>
        <p:sp>
          <p:nvSpPr>
            <p:cNvPr id="119" name="Oval 72">
              <a:extLst>
                <a:ext uri="{FF2B5EF4-FFF2-40B4-BE49-F238E27FC236}">
                  <a16:creationId xmlns:a16="http://schemas.microsoft.com/office/drawing/2014/main" id="{D814C80E-7661-932C-2669-C9B4AAC683F8}"/>
                </a:ext>
              </a:extLst>
            </p:cNvPr>
            <p:cNvSpPr/>
            <p:nvPr/>
          </p:nvSpPr>
          <p:spPr bwMode="auto">
            <a:xfrm>
              <a:off x="5815659" y="4174961"/>
              <a:ext cx="208000" cy="208000"/>
            </a:xfrm>
            <a:prstGeom prst="ellipse">
              <a:avLst/>
            </a:prstGeom>
            <a:solidFill>
              <a:srgbClr val="7DADE0"/>
            </a:solidFill>
            <a:ln w="6350" cap="flat" cmpd="sng" algn="ctr">
              <a:solidFill>
                <a:srgbClr val="FFFFFF">
                  <a:lumMod val="65000"/>
                </a:srgbClr>
              </a:solidFill>
              <a:prstDash val="solid"/>
              <a:round/>
              <a:headEnd type="none" w="sm" len="sm"/>
              <a:tailEnd type="triangle" w="lg" len="med"/>
            </a:ln>
            <a:effectLst/>
          </p:spPr>
          <p:txBody>
            <a:bodyPr vert="horz" wrap="none" lIns="130000" tIns="67600" rIns="130000" bIns="67600" numCol="1" rtlCol="0" anchor="ctr" anchorCtr="0" compatLnSpc="1">
              <a:prstTxWarp prst="textNoShape">
                <a:avLst/>
              </a:prstTxWarp>
              <a:noAutofit/>
            </a:bodyPr>
            <a:lstStyle/>
            <a:p>
              <a:pPr algn="ctr" defTabSz="1320662" eaLnBrk="0" fontAlgn="base" hangingPunct="0">
                <a:spcBef>
                  <a:spcPct val="0"/>
                </a:spcBef>
                <a:spcAft>
                  <a:spcPct val="0"/>
                </a:spcAft>
                <a:defRPr/>
              </a:pPr>
              <a:endParaRPr lang="fi-FI" sz="1156" b="1" kern="0">
                <a:solidFill>
                  <a:srgbClr val="000000">
                    <a:lumMod val="75000"/>
                    <a:lumOff val="25000"/>
                  </a:srgbClr>
                </a:solidFill>
              </a:endParaRPr>
            </a:p>
          </p:txBody>
        </p:sp>
        <p:sp>
          <p:nvSpPr>
            <p:cNvPr id="120" name="Oval 72">
              <a:extLst>
                <a:ext uri="{FF2B5EF4-FFF2-40B4-BE49-F238E27FC236}">
                  <a16:creationId xmlns:a16="http://schemas.microsoft.com/office/drawing/2014/main" id="{1FA614FD-33B1-EBD0-564D-D776AD4DAFB0}"/>
                </a:ext>
              </a:extLst>
            </p:cNvPr>
            <p:cNvSpPr/>
            <p:nvPr/>
          </p:nvSpPr>
          <p:spPr bwMode="auto">
            <a:xfrm>
              <a:off x="6121039" y="4174961"/>
              <a:ext cx="208000" cy="208000"/>
            </a:xfrm>
            <a:prstGeom prst="ellipse">
              <a:avLst/>
            </a:prstGeom>
            <a:solidFill>
              <a:srgbClr val="7DADE0"/>
            </a:solidFill>
            <a:ln w="6350" cap="flat" cmpd="sng" algn="ctr">
              <a:solidFill>
                <a:srgbClr val="FFFFFF">
                  <a:lumMod val="65000"/>
                </a:srgbClr>
              </a:solidFill>
              <a:prstDash val="solid"/>
              <a:round/>
              <a:headEnd type="none" w="sm" len="sm"/>
              <a:tailEnd type="triangle" w="lg" len="med"/>
            </a:ln>
            <a:effectLst/>
          </p:spPr>
          <p:txBody>
            <a:bodyPr vert="horz" wrap="none" lIns="130000" tIns="67600" rIns="130000" bIns="67600" numCol="1" rtlCol="0" anchor="ctr" anchorCtr="0" compatLnSpc="1">
              <a:prstTxWarp prst="textNoShape">
                <a:avLst/>
              </a:prstTxWarp>
              <a:noAutofit/>
            </a:bodyPr>
            <a:lstStyle/>
            <a:p>
              <a:pPr algn="ctr" defTabSz="1320662" eaLnBrk="0" fontAlgn="base" hangingPunct="0">
                <a:spcBef>
                  <a:spcPct val="0"/>
                </a:spcBef>
                <a:spcAft>
                  <a:spcPct val="0"/>
                </a:spcAft>
                <a:defRPr/>
              </a:pPr>
              <a:endParaRPr lang="fi-FI" sz="1156" b="1" kern="0">
                <a:solidFill>
                  <a:srgbClr val="000000">
                    <a:lumMod val="75000"/>
                    <a:lumOff val="25000"/>
                  </a:srgbClr>
                </a:solidFill>
              </a:endParaRPr>
            </a:p>
          </p:txBody>
        </p:sp>
        <p:sp>
          <p:nvSpPr>
            <p:cNvPr id="121" name="Oval 72">
              <a:extLst>
                <a:ext uri="{FF2B5EF4-FFF2-40B4-BE49-F238E27FC236}">
                  <a16:creationId xmlns:a16="http://schemas.microsoft.com/office/drawing/2014/main" id="{91651207-5831-E4E4-0782-EAC42EE5A282}"/>
                </a:ext>
              </a:extLst>
            </p:cNvPr>
            <p:cNvSpPr/>
            <p:nvPr/>
          </p:nvSpPr>
          <p:spPr bwMode="auto">
            <a:xfrm>
              <a:off x="6426419" y="4174961"/>
              <a:ext cx="208000" cy="208000"/>
            </a:xfrm>
            <a:prstGeom prst="ellipse">
              <a:avLst/>
            </a:prstGeom>
            <a:solidFill>
              <a:srgbClr val="7DADE0"/>
            </a:solidFill>
            <a:ln w="6350" cap="flat" cmpd="sng" algn="ctr">
              <a:solidFill>
                <a:srgbClr val="FFFFFF">
                  <a:lumMod val="65000"/>
                </a:srgbClr>
              </a:solidFill>
              <a:prstDash val="solid"/>
              <a:round/>
              <a:headEnd type="none" w="sm" len="sm"/>
              <a:tailEnd type="triangle" w="lg" len="med"/>
            </a:ln>
            <a:effectLst/>
          </p:spPr>
          <p:txBody>
            <a:bodyPr vert="horz" wrap="none" lIns="130000" tIns="67600" rIns="130000" bIns="67600" numCol="1" rtlCol="0" anchor="ctr" anchorCtr="0" compatLnSpc="1">
              <a:prstTxWarp prst="textNoShape">
                <a:avLst/>
              </a:prstTxWarp>
              <a:noAutofit/>
            </a:bodyPr>
            <a:lstStyle/>
            <a:p>
              <a:pPr algn="ctr" defTabSz="1320662" eaLnBrk="0" fontAlgn="base" hangingPunct="0">
                <a:spcBef>
                  <a:spcPct val="0"/>
                </a:spcBef>
                <a:spcAft>
                  <a:spcPct val="0"/>
                </a:spcAft>
                <a:defRPr/>
              </a:pPr>
              <a:endParaRPr lang="fi-FI" sz="1156" b="1" kern="0">
                <a:solidFill>
                  <a:srgbClr val="000000">
                    <a:lumMod val="75000"/>
                    <a:lumOff val="25000"/>
                  </a:srgbClr>
                </a:solidFill>
              </a:endParaRPr>
            </a:p>
          </p:txBody>
        </p:sp>
        <p:sp>
          <p:nvSpPr>
            <p:cNvPr id="346" name="Oval 72">
              <a:extLst>
                <a:ext uri="{FF2B5EF4-FFF2-40B4-BE49-F238E27FC236}">
                  <a16:creationId xmlns:a16="http://schemas.microsoft.com/office/drawing/2014/main" id="{36B943F1-42CD-A851-A0F6-CB4C26C7EF23}"/>
                </a:ext>
              </a:extLst>
            </p:cNvPr>
            <p:cNvSpPr/>
            <p:nvPr/>
          </p:nvSpPr>
          <p:spPr bwMode="auto">
            <a:xfrm>
              <a:off x="6731799" y="4174961"/>
              <a:ext cx="208000" cy="208000"/>
            </a:xfrm>
            <a:prstGeom prst="ellipse">
              <a:avLst/>
            </a:prstGeom>
            <a:solidFill>
              <a:srgbClr val="FFFFFF"/>
            </a:solidFill>
            <a:ln w="6350" cap="flat" cmpd="sng" algn="ctr">
              <a:solidFill>
                <a:srgbClr val="FFFFFF">
                  <a:lumMod val="65000"/>
                </a:srgbClr>
              </a:solidFill>
              <a:prstDash val="solid"/>
              <a:round/>
              <a:headEnd type="none" w="sm" len="sm"/>
              <a:tailEnd type="triangle" w="lg" len="med"/>
            </a:ln>
            <a:effectLst/>
          </p:spPr>
          <p:txBody>
            <a:bodyPr vert="horz" wrap="none" lIns="130000" tIns="67600" rIns="130000" bIns="67600" numCol="1" rtlCol="0" anchor="ctr" anchorCtr="0" compatLnSpc="1">
              <a:prstTxWarp prst="textNoShape">
                <a:avLst/>
              </a:prstTxWarp>
              <a:noAutofit/>
            </a:bodyPr>
            <a:lstStyle/>
            <a:p>
              <a:pPr algn="ctr" defTabSz="1320662" eaLnBrk="0" fontAlgn="base" hangingPunct="0">
                <a:spcBef>
                  <a:spcPct val="0"/>
                </a:spcBef>
                <a:spcAft>
                  <a:spcPct val="0"/>
                </a:spcAft>
                <a:defRPr/>
              </a:pPr>
              <a:endParaRPr lang="fi-FI" sz="1156" b="1" kern="0">
                <a:solidFill>
                  <a:srgbClr val="000000">
                    <a:lumMod val="75000"/>
                    <a:lumOff val="25000"/>
                  </a:srgbClr>
                </a:solidFill>
              </a:endParaRPr>
            </a:p>
          </p:txBody>
        </p:sp>
        <p:sp>
          <p:nvSpPr>
            <p:cNvPr id="347" name="Oval 69">
              <a:extLst>
                <a:ext uri="{FF2B5EF4-FFF2-40B4-BE49-F238E27FC236}">
                  <a16:creationId xmlns:a16="http://schemas.microsoft.com/office/drawing/2014/main" id="{B56B4E73-10EA-72FB-AE29-A25A68CC7064}"/>
                </a:ext>
              </a:extLst>
            </p:cNvPr>
            <p:cNvSpPr/>
            <p:nvPr/>
          </p:nvSpPr>
          <p:spPr bwMode="auto">
            <a:xfrm>
              <a:off x="5519127" y="5837185"/>
              <a:ext cx="208000" cy="208000"/>
            </a:xfrm>
            <a:prstGeom prst="ellipse">
              <a:avLst/>
            </a:prstGeom>
            <a:solidFill>
              <a:srgbClr val="7DADE0"/>
            </a:solidFill>
            <a:ln w="6350" cap="flat" cmpd="sng" algn="ctr">
              <a:solidFill>
                <a:srgbClr val="FFFFFF">
                  <a:lumMod val="65000"/>
                </a:srgbClr>
              </a:solidFill>
              <a:prstDash val="solid"/>
              <a:round/>
              <a:headEnd type="none" w="sm" len="sm"/>
              <a:tailEnd type="triangle" w="lg" len="med"/>
            </a:ln>
            <a:effectLst/>
          </p:spPr>
          <p:txBody>
            <a:bodyPr vert="horz" wrap="none" lIns="130000" tIns="67600" rIns="130000" bIns="67600" numCol="1" rtlCol="0" anchor="ctr" anchorCtr="0" compatLnSpc="1">
              <a:prstTxWarp prst="textNoShape">
                <a:avLst/>
              </a:prstTxWarp>
              <a:noAutofit/>
            </a:bodyPr>
            <a:lstStyle/>
            <a:p>
              <a:pPr algn="ctr" defTabSz="1320662" eaLnBrk="0" fontAlgn="base" hangingPunct="0">
                <a:spcBef>
                  <a:spcPct val="0"/>
                </a:spcBef>
                <a:spcAft>
                  <a:spcPct val="0"/>
                </a:spcAft>
                <a:defRPr/>
              </a:pPr>
              <a:endParaRPr lang="fi-FI" sz="1156" kern="0">
                <a:solidFill>
                  <a:srgbClr val="000000"/>
                </a:solidFill>
              </a:endParaRPr>
            </a:p>
          </p:txBody>
        </p:sp>
        <p:sp>
          <p:nvSpPr>
            <p:cNvPr id="348" name="Oval 72">
              <a:extLst>
                <a:ext uri="{FF2B5EF4-FFF2-40B4-BE49-F238E27FC236}">
                  <a16:creationId xmlns:a16="http://schemas.microsoft.com/office/drawing/2014/main" id="{051D77D0-019A-45D3-F518-A9000B51EF46}"/>
                </a:ext>
              </a:extLst>
            </p:cNvPr>
            <p:cNvSpPr/>
            <p:nvPr/>
          </p:nvSpPr>
          <p:spPr bwMode="auto">
            <a:xfrm>
              <a:off x="5824965" y="5837185"/>
              <a:ext cx="208000" cy="208000"/>
            </a:xfrm>
            <a:prstGeom prst="ellipse">
              <a:avLst/>
            </a:prstGeom>
            <a:noFill/>
            <a:ln w="6350" cap="flat" cmpd="sng" algn="ctr">
              <a:solidFill>
                <a:srgbClr val="FFFFFF">
                  <a:lumMod val="65000"/>
                </a:srgbClr>
              </a:solidFill>
              <a:prstDash val="solid"/>
              <a:round/>
              <a:headEnd type="none" w="sm" len="sm"/>
              <a:tailEnd type="triangle" w="lg" len="med"/>
            </a:ln>
            <a:effectLst/>
          </p:spPr>
          <p:txBody>
            <a:bodyPr vert="horz" wrap="none" lIns="130000" tIns="67600" rIns="130000" bIns="67600" numCol="1" rtlCol="0" anchor="ctr" anchorCtr="0" compatLnSpc="1">
              <a:prstTxWarp prst="textNoShape">
                <a:avLst/>
              </a:prstTxWarp>
              <a:noAutofit/>
            </a:bodyPr>
            <a:lstStyle/>
            <a:p>
              <a:pPr algn="ctr" defTabSz="1320662" eaLnBrk="0" fontAlgn="base" hangingPunct="0">
                <a:spcBef>
                  <a:spcPct val="0"/>
                </a:spcBef>
                <a:spcAft>
                  <a:spcPct val="0"/>
                </a:spcAft>
                <a:defRPr/>
              </a:pPr>
              <a:endParaRPr lang="fi-FI" sz="1156" b="1" kern="0">
                <a:solidFill>
                  <a:srgbClr val="000000">
                    <a:lumMod val="75000"/>
                    <a:lumOff val="25000"/>
                  </a:srgbClr>
                </a:solidFill>
              </a:endParaRPr>
            </a:p>
          </p:txBody>
        </p:sp>
        <p:sp>
          <p:nvSpPr>
            <p:cNvPr id="349" name="Oval 72">
              <a:extLst>
                <a:ext uri="{FF2B5EF4-FFF2-40B4-BE49-F238E27FC236}">
                  <a16:creationId xmlns:a16="http://schemas.microsoft.com/office/drawing/2014/main" id="{E2410E68-6270-5DC2-620A-0BA461161935}"/>
                </a:ext>
              </a:extLst>
            </p:cNvPr>
            <p:cNvSpPr/>
            <p:nvPr/>
          </p:nvSpPr>
          <p:spPr bwMode="auto">
            <a:xfrm>
              <a:off x="6130345" y="5837185"/>
              <a:ext cx="208000" cy="208000"/>
            </a:xfrm>
            <a:prstGeom prst="ellipse">
              <a:avLst/>
            </a:prstGeom>
            <a:solidFill>
              <a:srgbClr val="FFFFFF"/>
            </a:solidFill>
            <a:ln w="6350" cap="flat" cmpd="sng" algn="ctr">
              <a:solidFill>
                <a:srgbClr val="FFFFFF">
                  <a:lumMod val="65000"/>
                </a:srgbClr>
              </a:solidFill>
              <a:prstDash val="solid"/>
              <a:round/>
              <a:headEnd type="none" w="sm" len="sm"/>
              <a:tailEnd type="triangle" w="lg" len="med"/>
            </a:ln>
            <a:effectLst/>
          </p:spPr>
          <p:txBody>
            <a:bodyPr vert="horz" wrap="none" lIns="130000" tIns="67600" rIns="130000" bIns="67600" numCol="1" rtlCol="0" anchor="ctr" anchorCtr="0" compatLnSpc="1">
              <a:prstTxWarp prst="textNoShape">
                <a:avLst/>
              </a:prstTxWarp>
              <a:noAutofit/>
            </a:bodyPr>
            <a:lstStyle/>
            <a:p>
              <a:pPr algn="ctr" defTabSz="1320662" eaLnBrk="0" fontAlgn="base" hangingPunct="0">
                <a:spcBef>
                  <a:spcPct val="0"/>
                </a:spcBef>
                <a:spcAft>
                  <a:spcPct val="0"/>
                </a:spcAft>
                <a:defRPr/>
              </a:pPr>
              <a:endParaRPr lang="fi-FI" sz="1156" b="1" kern="0">
                <a:solidFill>
                  <a:srgbClr val="000000">
                    <a:lumMod val="75000"/>
                    <a:lumOff val="25000"/>
                  </a:srgbClr>
                </a:solidFill>
              </a:endParaRPr>
            </a:p>
          </p:txBody>
        </p:sp>
        <p:sp>
          <p:nvSpPr>
            <p:cNvPr id="350" name="Oval 72">
              <a:extLst>
                <a:ext uri="{FF2B5EF4-FFF2-40B4-BE49-F238E27FC236}">
                  <a16:creationId xmlns:a16="http://schemas.microsoft.com/office/drawing/2014/main" id="{C59B4605-5E10-D466-631D-2EA7E3E11889}"/>
                </a:ext>
              </a:extLst>
            </p:cNvPr>
            <p:cNvSpPr/>
            <p:nvPr/>
          </p:nvSpPr>
          <p:spPr bwMode="auto">
            <a:xfrm>
              <a:off x="6435725" y="5837185"/>
              <a:ext cx="208000" cy="208000"/>
            </a:xfrm>
            <a:prstGeom prst="ellipse">
              <a:avLst/>
            </a:prstGeom>
            <a:solidFill>
              <a:srgbClr val="FFFFFF"/>
            </a:solidFill>
            <a:ln w="6350" cap="flat" cmpd="sng" algn="ctr">
              <a:solidFill>
                <a:srgbClr val="FFFFFF">
                  <a:lumMod val="65000"/>
                </a:srgbClr>
              </a:solidFill>
              <a:prstDash val="solid"/>
              <a:round/>
              <a:headEnd type="none" w="sm" len="sm"/>
              <a:tailEnd type="triangle" w="lg" len="med"/>
            </a:ln>
            <a:effectLst/>
          </p:spPr>
          <p:txBody>
            <a:bodyPr vert="horz" wrap="none" lIns="130000" tIns="67600" rIns="130000" bIns="67600" numCol="1" rtlCol="0" anchor="ctr" anchorCtr="0" compatLnSpc="1">
              <a:prstTxWarp prst="textNoShape">
                <a:avLst/>
              </a:prstTxWarp>
              <a:noAutofit/>
            </a:bodyPr>
            <a:lstStyle/>
            <a:p>
              <a:pPr algn="ctr" defTabSz="1320662" eaLnBrk="0" fontAlgn="base" hangingPunct="0">
                <a:spcBef>
                  <a:spcPct val="0"/>
                </a:spcBef>
                <a:spcAft>
                  <a:spcPct val="0"/>
                </a:spcAft>
                <a:defRPr/>
              </a:pPr>
              <a:endParaRPr lang="fi-FI" sz="1156" b="1" kern="0">
                <a:solidFill>
                  <a:srgbClr val="000000">
                    <a:lumMod val="75000"/>
                    <a:lumOff val="25000"/>
                  </a:srgbClr>
                </a:solidFill>
              </a:endParaRPr>
            </a:p>
          </p:txBody>
        </p:sp>
        <p:sp>
          <p:nvSpPr>
            <p:cNvPr id="351" name="Oval 72">
              <a:extLst>
                <a:ext uri="{FF2B5EF4-FFF2-40B4-BE49-F238E27FC236}">
                  <a16:creationId xmlns:a16="http://schemas.microsoft.com/office/drawing/2014/main" id="{F97A3AED-6AB7-21F5-8DED-97FB1C26E96A}"/>
                </a:ext>
              </a:extLst>
            </p:cNvPr>
            <p:cNvSpPr/>
            <p:nvPr/>
          </p:nvSpPr>
          <p:spPr bwMode="auto">
            <a:xfrm>
              <a:off x="6741105" y="5837185"/>
              <a:ext cx="208000" cy="208000"/>
            </a:xfrm>
            <a:prstGeom prst="ellipse">
              <a:avLst/>
            </a:prstGeom>
            <a:solidFill>
              <a:srgbClr val="FFFFFF"/>
            </a:solidFill>
            <a:ln w="6350" cap="flat" cmpd="sng" algn="ctr">
              <a:solidFill>
                <a:srgbClr val="FFFFFF">
                  <a:lumMod val="65000"/>
                </a:srgbClr>
              </a:solidFill>
              <a:prstDash val="solid"/>
              <a:round/>
              <a:headEnd type="none" w="sm" len="sm"/>
              <a:tailEnd type="triangle" w="lg" len="med"/>
            </a:ln>
            <a:effectLst/>
          </p:spPr>
          <p:txBody>
            <a:bodyPr vert="horz" wrap="none" lIns="130000" tIns="67600" rIns="130000" bIns="67600" numCol="1" rtlCol="0" anchor="ctr" anchorCtr="0" compatLnSpc="1">
              <a:prstTxWarp prst="textNoShape">
                <a:avLst/>
              </a:prstTxWarp>
              <a:noAutofit/>
            </a:bodyPr>
            <a:lstStyle/>
            <a:p>
              <a:pPr algn="ctr" defTabSz="1320662" eaLnBrk="0" fontAlgn="base" hangingPunct="0">
                <a:spcBef>
                  <a:spcPct val="0"/>
                </a:spcBef>
                <a:spcAft>
                  <a:spcPct val="0"/>
                </a:spcAft>
                <a:defRPr/>
              </a:pPr>
              <a:endParaRPr lang="fi-FI" sz="1156" b="1" kern="0">
                <a:solidFill>
                  <a:srgbClr val="000000">
                    <a:lumMod val="75000"/>
                    <a:lumOff val="25000"/>
                  </a:srgbClr>
                </a:solidFill>
              </a:endParaRPr>
            </a:p>
          </p:txBody>
        </p:sp>
        <p:sp>
          <p:nvSpPr>
            <p:cNvPr id="129" name="Oval 69">
              <a:extLst>
                <a:ext uri="{FF2B5EF4-FFF2-40B4-BE49-F238E27FC236}">
                  <a16:creationId xmlns:a16="http://schemas.microsoft.com/office/drawing/2014/main" id="{0B7E4ED3-EAED-79B5-311F-A0641F96F811}"/>
                </a:ext>
              </a:extLst>
            </p:cNvPr>
            <p:cNvSpPr/>
            <p:nvPr/>
          </p:nvSpPr>
          <p:spPr bwMode="auto">
            <a:xfrm>
              <a:off x="7418909" y="1957660"/>
              <a:ext cx="208000" cy="208000"/>
            </a:xfrm>
            <a:prstGeom prst="ellipse">
              <a:avLst/>
            </a:prstGeom>
            <a:solidFill>
              <a:srgbClr val="F191D3"/>
            </a:solidFill>
            <a:ln w="6350" cap="flat" cmpd="sng" algn="ctr">
              <a:solidFill>
                <a:srgbClr val="FFFFFF">
                  <a:lumMod val="65000"/>
                </a:srgbClr>
              </a:solidFill>
              <a:prstDash val="solid"/>
              <a:round/>
              <a:headEnd type="none" w="sm" len="sm"/>
              <a:tailEnd type="triangle" w="lg" len="med"/>
            </a:ln>
            <a:effectLst/>
          </p:spPr>
          <p:txBody>
            <a:bodyPr vert="horz" wrap="none" lIns="130000" tIns="67600" rIns="130000" bIns="67600" numCol="1" rtlCol="0" anchor="ctr" anchorCtr="0" compatLnSpc="1">
              <a:prstTxWarp prst="textNoShape">
                <a:avLst/>
              </a:prstTxWarp>
              <a:noAutofit/>
            </a:bodyPr>
            <a:lstStyle/>
            <a:p>
              <a:pPr algn="ctr" defTabSz="1320662" eaLnBrk="0" fontAlgn="base" hangingPunct="0">
                <a:spcBef>
                  <a:spcPct val="0"/>
                </a:spcBef>
                <a:spcAft>
                  <a:spcPct val="0"/>
                </a:spcAft>
                <a:defRPr/>
              </a:pPr>
              <a:endParaRPr lang="fi-FI" sz="1156" kern="0">
                <a:solidFill>
                  <a:srgbClr val="FCA4AA"/>
                </a:solidFill>
              </a:endParaRPr>
            </a:p>
          </p:txBody>
        </p:sp>
        <p:sp>
          <p:nvSpPr>
            <p:cNvPr id="130" name="Oval 72">
              <a:extLst>
                <a:ext uri="{FF2B5EF4-FFF2-40B4-BE49-F238E27FC236}">
                  <a16:creationId xmlns:a16="http://schemas.microsoft.com/office/drawing/2014/main" id="{781A3C06-2E25-720E-ABF0-EB9D11B6AE7C}"/>
                </a:ext>
              </a:extLst>
            </p:cNvPr>
            <p:cNvSpPr/>
            <p:nvPr/>
          </p:nvSpPr>
          <p:spPr bwMode="auto">
            <a:xfrm>
              <a:off x="7724748" y="1957660"/>
              <a:ext cx="208000" cy="208000"/>
            </a:xfrm>
            <a:prstGeom prst="ellipse">
              <a:avLst/>
            </a:prstGeom>
            <a:solidFill>
              <a:srgbClr val="F191D3"/>
            </a:solidFill>
            <a:ln w="6350" cap="flat" cmpd="sng" algn="ctr">
              <a:solidFill>
                <a:srgbClr val="FFFFFF">
                  <a:lumMod val="65000"/>
                </a:srgbClr>
              </a:solidFill>
              <a:prstDash val="solid"/>
              <a:round/>
              <a:headEnd type="none" w="sm" len="sm"/>
              <a:tailEnd type="triangle" w="lg" len="med"/>
            </a:ln>
            <a:effectLst/>
          </p:spPr>
          <p:txBody>
            <a:bodyPr vert="horz" wrap="none" lIns="130000" tIns="67600" rIns="130000" bIns="67600" numCol="1" rtlCol="0" anchor="ctr" anchorCtr="0" compatLnSpc="1">
              <a:prstTxWarp prst="textNoShape">
                <a:avLst/>
              </a:prstTxWarp>
              <a:noAutofit/>
            </a:bodyPr>
            <a:lstStyle/>
            <a:p>
              <a:pPr algn="ctr" defTabSz="1320662" eaLnBrk="0" fontAlgn="base" hangingPunct="0">
                <a:spcBef>
                  <a:spcPct val="0"/>
                </a:spcBef>
                <a:spcAft>
                  <a:spcPct val="0"/>
                </a:spcAft>
                <a:defRPr/>
              </a:pPr>
              <a:endParaRPr lang="fi-FI" sz="1156" b="1" kern="0">
                <a:solidFill>
                  <a:srgbClr val="FCA4AA"/>
                </a:solidFill>
              </a:endParaRPr>
            </a:p>
          </p:txBody>
        </p:sp>
        <p:sp>
          <p:nvSpPr>
            <p:cNvPr id="131" name="Oval 72">
              <a:extLst>
                <a:ext uri="{FF2B5EF4-FFF2-40B4-BE49-F238E27FC236}">
                  <a16:creationId xmlns:a16="http://schemas.microsoft.com/office/drawing/2014/main" id="{268CD710-00A3-DC68-48A4-B9F4BC347C28}"/>
                </a:ext>
              </a:extLst>
            </p:cNvPr>
            <p:cNvSpPr/>
            <p:nvPr/>
          </p:nvSpPr>
          <p:spPr bwMode="auto">
            <a:xfrm>
              <a:off x="8030128" y="1957660"/>
              <a:ext cx="208000" cy="208000"/>
            </a:xfrm>
            <a:prstGeom prst="ellipse">
              <a:avLst/>
            </a:prstGeom>
            <a:solidFill>
              <a:srgbClr val="F191D3"/>
            </a:solidFill>
            <a:ln w="6350" cap="flat" cmpd="sng" algn="ctr">
              <a:solidFill>
                <a:srgbClr val="FFFFFF">
                  <a:lumMod val="65000"/>
                </a:srgbClr>
              </a:solidFill>
              <a:prstDash val="solid"/>
              <a:round/>
              <a:headEnd type="none" w="sm" len="sm"/>
              <a:tailEnd type="triangle" w="lg" len="med"/>
            </a:ln>
            <a:effectLst/>
          </p:spPr>
          <p:txBody>
            <a:bodyPr vert="horz" wrap="none" lIns="130000" tIns="67600" rIns="130000" bIns="67600" numCol="1" rtlCol="0" anchor="ctr" anchorCtr="0" compatLnSpc="1">
              <a:prstTxWarp prst="textNoShape">
                <a:avLst/>
              </a:prstTxWarp>
              <a:noAutofit/>
            </a:bodyPr>
            <a:lstStyle/>
            <a:p>
              <a:pPr algn="ctr" defTabSz="1320662" eaLnBrk="0" fontAlgn="base" hangingPunct="0">
                <a:spcBef>
                  <a:spcPct val="0"/>
                </a:spcBef>
                <a:spcAft>
                  <a:spcPct val="0"/>
                </a:spcAft>
                <a:defRPr/>
              </a:pPr>
              <a:endParaRPr lang="fi-FI" sz="1156" b="1" kern="0">
                <a:solidFill>
                  <a:srgbClr val="FCA4AA"/>
                </a:solidFill>
              </a:endParaRPr>
            </a:p>
          </p:txBody>
        </p:sp>
        <p:sp>
          <p:nvSpPr>
            <p:cNvPr id="133" name="Oval 72">
              <a:extLst>
                <a:ext uri="{FF2B5EF4-FFF2-40B4-BE49-F238E27FC236}">
                  <a16:creationId xmlns:a16="http://schemas.microsoft.com/office/drawing/2014/main" id="{0BD66A99-0CAD-B060-10AE-50441183EC55}"/>
                </a:ext>
              </a:extLst>
            </p:cNvPr>
            <p:cNvSpPr/>
            <p:nvPr/>
          </p:nvSpPr>
          <p:spPr bwMode="auto">
            <a:xfrm>
              <a:off x="8335508" y="1957660"/>
              <a:ext cx="208000" cy="208000"/>
            </a:xfrm>
            <a:prstGeom prst="ellipse">
              <a:avLst/>
            </a:prstGeom>
            <a:solidFill>
              <a:srgbClr val="F191D3"/>
            </a:solidFill>
            <a:ln w="6350" cap="flat" cmpd="sng" algn="ctr">
              <a:solidFill>
                <a:srgbClr val="FFFFFF">
                  <a:lumMod val="65000"/>
                </a:srgbClr>
              </a:solidFill>
              <a:prstDash val="solid"/>
              <a:round/>
              <a:headEnd type="none" w="sm" len="sm"/>
              <a:tailEnd type="triangle" w="lg" len="med"/>
            </a:ln>
            <a:effectLst/>
          </p:spPr>
          <p:txBody>
            <a:bodyPr vert="horz" wrap="none" lIns="130000" tIns="67600" rIns="130000" bIns="67600" numCol="1" rtlCol="0" anchor="ctr" anchorCtr="0" compatLnSpc="1">
              <a:prstTxWarp prst="textNoShape">
                <a:avLst/>
              </a:prstTxWarp>
              <a:noAutofit/>
            </a:bodyPr>
            <a:lstStyle/>
            <a:p>
              <a:pPr algn="ctr" defTabSz="1320662" eaLnBrk="0" fontAlgn="base" hangingPunct="0">
                <a:spcBef>
                  <a:spcPct val="0"/>
                </a:spcBef>
                <a:spcAft>
                  <a:spcPct val="0"/>
                </a:spcAft>
                <a:defRPr/>
              </a:pPr>
              <a:endParaRPr lang="fi-FI" sz="1156" b="1" kern="0">
                <a:solidFill>
                  <a:srgbClr val="FCA4AA"/>
                </a:solidFill>
              </a:endParaRPr>
            </a:p>
          </p:txBody>
        </p:sp>
        <p:sp>
          <p:nvSpPr>
            <p:cNvPr id="135" name="Oval 72">
              <a:extLst>
                <a:ext uri="{FF2B5EF4-FFF2-40B4-BE49-F238E27FC236}">
                  <a16:creationId xmlns:a16="http://schemas.microsoft.com/office/drawing/2014/main" id="{84990FBC-78E2-B903-99CF-7A16B2A039D7}"/>
                </a:ext>
              </a:extLst>
            </p:cNvPr>
            <p:cNvSpPr/>
            <p:nvPr/>
          </p:nvSpPr>
          <p:spPr bwMode="auto">
            <a:xfrm>
              <a:off x="8640888" y="1957660"/>
              <a:ext cx="208000" cy="208000"/>
            </a:xfrm>
            <a:prstGeom prst="ellipse">
              <a:avLst/>
            </a:prstGeom>
            <a:noFill/>
            <a:ln w="6350" cap="flat" cmpd="sng" algn="ctr">
              <a:solidFill>
                <a:srgbClr val="FFFFFF">
                  <a:lumMod val="65000"/>
                </a:srgbClr>
              </a:solidFill>
              <a:prstDash val="solid"/>
              <a:round/>
              <a:headEnd type="none" w="sm" len="sm"/>
              <a:tailEnd type="triangle" w="lg" len="med"/>
            </a:ln>
            <a:effectLst/>
          </p:spPr>
          <p:txBody>
            <a:bodyPr vert="horz" wrap="none" lIns="130000" tIns="67600" rIns="130000" bIns="67600" numCol="1" rtlCol="0" anchor="ctr" anchorCtr="0" compatLnSpc="1">
              <a:prstTxWarp prst="textNoShape">
                <a:avLst/>
              </a:prstTxWarp>
              <a:noAutofit/>
            </a:bodyPr>
            <a:lstStyle/>
            <a:p>
              <a:pPr algn="ctr" defTabSz="1320662" eaLnBrk="0" fontAlgn="base" hangingPunct="0">
                <a:spcBef>
                  <a:spcPct val="0"/>
                </a:spcBef>
                <a:spcAft>
                  <a:spcPct val="0"/>
                </a:spcAft>
                <a:defRPr/>
              </a:pPr>
              <a:endParaRPr lang="fi-FI" sz="1156" b="1" kern="0">
                <a:solidFill>
                  <a:srgbClr val="000000">
                    <a:lumMod val="75000"/>
                    <a:lumOff val="25000"/>
                  </a:srgbClr>
                </a:solidFill>
              </a:endParaRPr>
            </a:p>
          </p:txBody>
        </p:sp>
        <p:sp>
          <p:nvSpPr>
            <p:cNvPr id="140" name="Oval 69">
              <a:extLst>
                <a:ext uri="{FF2B5EF4-FFF2-40B4-BE49-F238E27FC236}">
                  <a16:creationId xmlns:a16="http://schemas.microsoft.com/office/drawing/2014/main" id="{CA833D27-E210-ECF4-EE12-2BD60735A7F2}"/>
                </a:ext>
              </a:extLst>
            </p:cNvPr>
            <p:cNvSpPr/>
            <p:nvPr/>
          </p:nvSpPr>
          <p:spPr bwMode="auto">
            <a:xfrm>
              <a:off x="7418909" y="2511985"/>
              <a:ext cx="208000" cy="208000"/>
            </a:xfrm>
            <a:prstGeom prst="ellipse">
              <a:avLst/>
            </a:prstGeom>
            <a:solidFill>
              <a:srgbClr val="F191D3"/>
            </a:solidFill>
            <a:ln w="6350" cap="flat" cmpd="sng" algn="ctr">
              <a:solidFill>
                <a:srgbClr val="FFFFFF">
                  <a:lumMod val="65000"/>
                </a:srgbClr>
              </a:solidFill>
              <a:prstDash val="solid"/>
              <a:round/>
              <a:headEnd type="none" w="sm" len="sm"/>
              <a:tailEnd type="triangle" w="lg" len="med"/>
            </a:ln>
            <a:effectLst/>
          </p:spPr>
          <p:txBody>
            <a:bodyPr vert="horz" wrap="none" lIns="130000" tIns="67600" rIns="130000" bIns="67600" numCol="1" rtlCol="0" anchor="ctr" anchorCtr="0" compatLnSpc="1">
              <a:prstTxWarp prst="textNoShape">
                <a:avLst/>
              </a:prstTxWarp>
              <a:noAutofit/>
            </a:bodyPr>
            <a:lstStyle/>
            <a:p>
              <a:pPr algn="ctr" defTabSz="1320662" eaLnBrk="0" fontAlgn="base" hangingPunct="0">
                <a:spcBef>
                  <a:spcPct val="0"/>
                </a:spcBef>
                <a:spcAft>
                  <a:spcPct val="0"/>
                </a:spcAft>
                <a:defRPr/>
              </a:pPr>
              <a:endParaRPr lang="fi-FI" sz="1156" kern="0">
                <a:solidFill>
                  <a:srgbClr val="000000"/>
                </a:solidFill>
              </a:endParaRPr>
            </a:p>
          </p:txBody>
        </p:sp>
        <p:sp>
          <p:nvSpPr>
            <p:cNvPr id="142" name="Oval 72">
              <a:extLst>
                <a:ext uri="{FF2B5EF4-FFF2-40B4-BE49-F238E27FC236}">
                  <a16:creationId xmlns:a16="http://schemas.microsoft.com/office/drawing/2014/main" id="{7A5D9805-5975-28F5-951C-A083DCB4912A}"/>
                </a:ext>
              </a:extLst>
            </p:cNvPr>
            <p:cNvSpPr/>
            <p:nvPr/>
          </p:nvSpPr>
          <p:spPr bwMode="auto">
            <a:xfrm>
              <a:off x="7724748" y="2511985"/>
              <a:ext cx="208000" cy="208000"/>
            </a:xfrm>
            <a:prstGeom prst="ellipse">
              <a:avLst/>
            </a:prstGeom>
            <a:solidFill>
              <a:srgbClr val="F191D3"/>
            </a:solidFill>
            <a:ln w="6350" cap="flat" cmpd="sng" algn="ctr">
              <a:solidFill>
                <a:srgbClr val="FFFFFF">
                  <a:lumMod val="65000"/>
                </a:srgbClr>
              </a:solidFill>
              <a:prstDash val="solid"/>
              <a:round/>
              <a:headEnd type="none" w="sm" len="sm"/>
              <a:tailEnd type="triangle" w="lg" len="med"/>
            </a:ln>
            <a:effectLst/>
          </p:spPr>
          <p:txBody>
            <a:bodyPr vert="horz" wrap="none" lIns="130000" tIns="67600" rIns="130000" bIns="67600" numCol="1" rtlCol="0" anchor="ctr" anchorCtr="0" compatLnSpc="1">
              <a:prstTxWarp prst="textNoShape">
                <a:avLst/>
              </a:prstTxWarp>
              <a:noAutofit/>
            </a:bodyPr>
            <a:lstStyle/>
            <a:p>
              <a:pPr algn="ctr" defTabSz="1320662" eaLnBrk="0" fontAlgn="base" hangingPunct="0">
                <a:spcBef>
                  <a:spcPct val="0"/>
                </a:spcBef>
                <a:spcAft>
                  <a:spcPct val="0"/>
                </a:spcAft>
                <a:defRPr/>
              </a:pPr>
              <a:endParaRPr lang="fi-FI" sz="1156" b="1" kern="0">
                <a:solidFill>
                  <a:srgbClr val="000000">
                    <a:lumMod val="75000"/>
                    <a:lumOff val="25000"/>
                  </a:srgbClr>
                </a:solidFill>
              </a:endParaRPr>
            </a:p>
          </p:txBody>
        </p:sp>
        <p:sp>
          <p:nvSpPr>
            <p:cNvPr id="145" name="Oval 72">
              <a:extLst>
                <a:ext uri="{FF2B5EF4-FFF2-40B4-BE49-F238E27FC236}">
                  <a16:creationId xmlns:a16="http://schemas.microsoft.com/office/drawing/2014/main" id="{5A5E831F-8729-365B-D659-C0D7DF59E5F6}"/>
                </a:ext>
              </a:extLst>
            </p:cNvPr>
            <p:cNvSpPr/>
            <p:nvPr/>
          </p:nvSpPr>
          <p:spPr bwMode="auto">
            <a:xfrm>
              <a:off x="8030128" y="2511985"/>
              <a:ext cx="208000" cy="208000"/>
            </a:xfrm>
            <a:prstGeom prst="ellipse">
              <a:avLst/>
            </a:prstGeom>
            <a:noFill/>
            <a:ln w="6350" cap="flat" cmpd="sng" algn="ctr">
              <a:solidFill>
                <a:srgbClr val="FFFFFF">
                  <a:lumMod val="65000"/>
                </a:srgbClr>
              </a:solidFill>
              <a:prstDash val="solid"/>
              <a:round/>
              <a:headEnd type="none" w="sm" len="sm"/>
              <a:tailEnd type="triangle" w="lg" len="med"/>
            </a:ln>
            <a:effectLst/>
          </p:spPr>
          <p:txBody>
            <a:bodyPr vert="horz" wrap="none" lIns="130000" tIns="67600" rIns="130000" bIns="67600" numCol="1" rtlCol="0" anchor="ctr" anchorCtr="0" compatLnSpc="1">
              <a:prstTxWarp prst="textNoShape">
                <a:avLst/>
              </a:prstTxWarp>
              <a:noAutofit/>
            </a:bodyPr>
            <a:lstStyle/>
            <a:p>
              <a:pPr algn="ctr" defTabSz="1320662" eaLnBrk="0" fontAlgn="base" hangingPunct="0">
                <a:spcBef>
                  <a:spcPct val="0"/>
                </a:spcBef>
                <a:spcAft>
                  <a:spcPct val="0"/>
                </a:spcAft>
                <a:defRPr/>
              </a:pPr>
              <a:endParaRPr lang="fi-FI" sz="1156" b="1" kern="0">
                <a:solidFill>
                  <a:srgbClr val="000000">
                    <a:lumMod val="75000"/>
                    <a:lumOff val="25000"/>
                  </a:srgbClr>
                </a:solidFill>
              </a:endParaRPr>
            </a:p>
          </p:txBody>
        </p:sp>
        <p:sp>
          <p:nvSpPr>
            <p:cNvPr id="146" name="Oval 72">
              <a:extLst>
                <a:ext uri="{FF2B5EF4-FFF2-40B4-BE49-F238E27FC236}">
                  <a16:creationId xmlns:a16="http://schemas.microsoft.com/office/drawing/2014/main" id="{9CAEDB1B-5AB5-D2B7-232A-A3513C4859AC}"/>
                </a:ext>
              </a:extLst>
            </p:cNvPr>
            <p:cNvSpPr/>
            <p:nvPr/>
          </p:nvSpPr>
          <p:spPr bwMode="auto">
            <a:xfrm>
              <a:off x="8335508" y="2511985"/>
              <a:ext cx="208000" cy="208000"/>
            </a:xfrm>
            <a:prstGeom prst="ellipse">
              <a:avLst/>
            </a:prstGeom>
            <a:noFill/>
            <a:ln w="6350" cap="flat" cmpd="sng" algn="ctr">
              <a:solidFill>
                <a:srgbClr val="FFFFFF">
                  <a:lumMod val="65000"/>
                </a:srgbClr>
              </a:solidFill>
              <a:prstDash val="solid"/>
              <a:round/>
              <a:headEnd type="none" w="sm" len="sm"/>
              <a:tailEnd type="triangle" w="lg" len="med"/>
            </a:ln>
            <a:effectLst/>
          </p:spPr>
          <p:txBody>
            <a:bodyPr vert="horz" wrap="none" lIns="130000" tIns="67600" rIns="130000" bIns="67600" numCol="1" rtlCol="0" anchor="ctr" anchorCtr="0" compatLnSpc="1">
              <a:prstTxWarp prst="textNoShape">
                <a:avLst/>
              </a:prstTxWarp>
              <a:noAutofit/>
            </a:bodyPr>
            <a:lstStyle/>
            <a:p>
              <a:pPr algn="ctr" defTabSz="1320662" eaLnBrk="0" fontAlgn="base" hangingPunct="0">
                <a:spcBef>
                  <a:spcPct val="0"/>
                </a:spcBef>
                <a:spcAft>
                  <a:spcPct val="0"/>
                </a:spcAft>
                <a:defRPr/>
              </a:pPr>
              <a:endParaRPr lang="fi-FI" sz="1156" b="1" kern="0">
                <a:solidFill>
                  <a:srgbClr val="000000">
                    <a:lumMod val="75000"/>
                    <a:lumOff val="25000"/>
                  </a:srgbClr>
                </a:solidFill>
              </a:endParaRPr>
            </a:p>
          </p:txBody>
        </p:sp>
        <p:sp>
          <p:nvSpPr>
            <p:cNvPr id="147" name="Oval 72">
              <a:extLst>
                <a:ext uri="{FF2B5EF4-FFF2-40B4-BE49-F238E27FC236}">
                  <a16:creationId xmlns:a16="http://schemas.microsoft.com/office/drawing/2014/main" id="{5852A8CA-D815-EE9B-9A03-C6CB050F3999}"/>
                </a:ext>
              </a:extLst>
            </p:cNvPr>
            <p:cNvSpPr/>
            <p:nvPr/>
          </p:nvSpPr>
          <p:spPr bwMode="auto">
            <a:xfrm>
              <a:off x="8640888" y="2511985"/>
              <a:ext cx="208000" cy="208000"/>
            </a:xfrm>
            <a:prstGeom prst="ellipse">
              <a:avLst/>
            </a:prstGeom>
            <a:solidFill>
              <a:srgbClr val="FFFFFF"/>
            </a:solidFill>
            <a:ln w="6350" cap="flat" cmpd="sng" algn="ctr">
              <a:solidFill>
                <a:srgbClr val="FFFFFF">
                  <a:lumMod val="65000"/>
                </a:srgbClr>
              </a:solidFill>
              <a:prstDash val="solid"/>
              <a:round/>
              <a:headEnd type="none" w="sm" len="sm"/>
              <a:tailEnd type="triangle" w="lg" len="med"/>
            </a:ln>
            <a:effectLst/>
          </p:spPr>
          <p:txBody>
            <a:bodyPr vert="horz" wrap="none" lIns="130000" tIns="67600" rIns="130000" bIns="67600" numCol="1" rtlCol="0" anchor="ctr" anchorCtr="0" compatLnSpc="1">
              <a:prstTxWarp prst="textNoShape">
                <a:avLst/>
              </a:prstTxWarp>
              <a:noAutofit/>
            </a:bodyPr>
            <a:lstStyle/>
            <a:p>
              <a:pPr algn="ctr" defTabSz="1320662" eaLnBrk="0" fontAlgn="base" hangingPunct="0">
                <a:spcBef>
                  <a:spcPct val="0"/>
                </a:spcBef>
                <a:spcAft>
                  <a:spcPct val="0"/>
                </a:spcAft>
                <a:defRPr/>
              </a:pPr>
              <a:endParaRPr lang="fi-FI" sz="1156" b="1" kern="0">
                <a:solidFill>
                  <a:srgbClr val="000000">
                    <a:lumMod val="75000"/>
                    <a:lumOff val="25000"/>
                  </a:srgbClr>
                </a:solidFill>
              </a:endParaRPr>
            </a:p>
          </p:txBody>
        </p:sp>
        <p:sp>
          <p:nvSpPr>
            <p:cNvPr id="149" name="Oval 69">
              <a:extLst>
                <a:ext uri="{FF2B5EF4-FFF2-40B4-BE49-F238E27FC236}">
                  <a16:creationId xmlns:a16="http://schemas.microsoft.com/office/drawing/2014/main" id="{DB1C91EC-B8DE-FBC6-8CF6-55FDF7F3962F}"/>
                </a:ext>
              </a:extLst>
            </p:cNvPr>
            <p:cNvSpPr/>
            <p:nvPr/>
          </p:nvSpPr>
          <p:spPr bwMode="auto">
            <a:xfrm>
              <a:off x="7418909" y="3066311"/>
              <a:ext cx="208000" cy="208000"/>
            </a:xfrm>
            <a:prstGeom prst="ellipse">
              <a:avLst/>
            </a:prstGeom>
            <a:solidFill>
              <a:srgbClr val="F191D3"/>
            </a:solidFill>
            <a:ln w="6350" cap="flat" cmpd="sng" algn="ctr">
              <a:solidFill>
                <a:srgbClr val="FFFFFF">
                  <a:lumMod val="65000"/>
                </a:srgbClr>
              </a:solidFill>
              <a:prstDash val="solid"/>
              <a:round/>
              <a:headEnd type="none" w="sm" len="sm"/>
              <a:tailEnd type="triangle" w="lg" len="med"/>
            </a:ln>
            <a:effectLst/>
          </p:spPr>
          <p:txBody>
            <a:bodyPr vert="horz" wrap="none" lIns="130000" tIns="67600" rIns="130000" bIns="67600" numCol="1" rtlCol="0" anchor="ctr" anchorCtr="0" compatLnSpc="1">
              <a:prstTxWarp prst="textNoShape">
                <a:avLst/>
              </a:prstTxWarp>
              <a:noAutofit/>
            </a:bodyPr>
            <a:lstStyle/>
            <a:p>
              <a:pPr algn="ctr" defTabSz="1320662" eaLnBrk="0" fontAlgn="base" hangingPunct="0">
                <a:spcBef>
                  <a:spcPct val="0"/>
                </a:spcBef>
                <a:spcAft>
                  <a:spcPct val="0"/>
                </a:spcAft>
                <a:defRPr/>
              </a:pPr>
              <a:endParaRPr lang="fi-FI" sz="1156" kern="0">
                <a:solidFill>
                  <a:srgbClr val="000000"/>
                </a:solidFill>
              </a:endParaRPr>
            </a:p>
          </p:txBody>
        </p:sp>
        <p:sp>
          <p:nvSpPr>
            <p:cNvPr id="150" name="Oval 72">
              <a:extLst>
                <a:ext uri="{FF2B5EF4-FFF2-40B4-BE49-F238E27FC236}">
                  <a16:creationId xmlns:a16="http://schemas.microsoft.com/office/drawing/2014/main" id="{D7E8E8D7-7912-2BA3-6132-CDC1E79857EA}"/>
                </a:ext>
              </a:extLst>
            </p:cNvPr>
            <p:cNvSpPr/>
            <p:nvPr/>
          </p:nvSpPr>
          <p:spPr bwMode="auto">
            <a:xfrm>
              <a:off x="7724748" y="3066311"/>
              <a:ext cx="208000" cy="208000"/>
            </a:xfrm>
            <a:prstGeom prst="ellipse">
              <a:avLst/>
            </a:prstGeom>
            <a:solidFill>
              <a:srgbClr val="F191D3"/>
            </a:solidFill>
            <a:ln w="6350" cap="flat" cmpd="sng" algn="ctr">
              <a:solidFill>
                <a:srgbClr val="FFFFFF">
                  <a:lumMod val="65000"/>
                </a:srgbClr>
              </a:solidFill>
              <a:prstDash val="solid"/>
              <a:round/>
              <a:headEnd type="none" w="sm" len="sm"/>
              <a:tailEnd type="triangle" w="lg" len="med"/>
            </a:ln>
            <a:effectLst/>
          </p:spPr>
          <p:txBody>
            <a:bodyPr vert="horz" wrap="none" lIns="130000" tIns="67600" rIns="130000" bIns="67600" numCol="1" rtlCol="0" anchor="ctr" anchorCtr="0" compatLnSpc="1">
              <a:prstTxWarp prst="textNoShape">
                <a:avLst/>
              </a:prstTxWarp>
              <a:noAutofit/>
            </a:bodyPr>
            <a:lstStyle/>
            <a:p>
              <a:pPr algn="ctr" defTabSz="1320662" eaLnBrk="0" fontAlgn="base" hangingPunct="0">
                <a:spcBef>
                  <a:spcPct val="0"/>
                </a:spcBef>
                <a:spcAft>
                  <a:spcPct val="0"/>
                </a:spcAft>
                <a:defRPr/>
              </a:pPr>
              <a:endParaRPr lang="fi-FI" sz="1156" b="1" kern="0">
                <a:solidFill>
                  <a:srgbClr val="000000">
                    <a:lumMod val="75000"/>
                    <a:lumOff val="25000"/>
                  </a:srgbClr>
                </a:solidFill>
              </a:endParaRPr>
            </a:p>
          </p:txBody>
        </p:sp>
        <p:sp>
          <p:nvSpPr>
            <p:cNvPr id="157" name="Oval 72">
              <a:extLst>
                <a:ext uri="{FF2B5EF4-FFF2-40B4-BE49-F238E27FC236}">
                  <a16:creationId xmlns:a16="http://schemas.microsoft.com/office/drawing/2014/main" id="{7F38C0DB-F973-E779-FD61-F0DAE4111E0F}"/>
                </a:ext>
              </a:extLst>
            </p:cNvPr>
            <p:cNvSpPr/>
            <p:nvPr/>
          </p:nvSpPr>
          <p:spPr bwMode="auto">
            <a:xfrm>
              <a:off x="8030128" y="3066311"/>
              <a:ext cx="208000" cy="208000"/>
            </a:xfrm>
            <a:prstGeom prst="ellipse">
              <a:avLst/>
            </a:prstGeom>
            <a:solidFill>
              <a:srgbClr val="F191D3"/>
            </a:solidFill>
            <a:ln w="6350" cap="flat" cmpd="sng" algn="ctr">
              <a:solidFill>
                <a:srgbClr val="FFFFFF">
                  <a:lumMod val="65000"/>
                </a:srgbClr>
              </a:solidFill>
              <a:prstDash val="solid"/>
              <a:round/>
              <a:headEnd type="none" w="sm" len="sm"/>
              <a:tailEnd type="triangle" w="lg" len="med"/>
            </a:ln>
            <a:effectLst/>
          </p:spPr>
          <p:txBody>
            <a:bodyPr vert="horz" wrap="none" lIns="130000" tIns="67600" rIns="130000" bIns="67600" numCol="1" rtlCol="0" anchor="ctr" anchorCtr="0" compatLnSpc="1">
              <a:prstTxWarp prst="textNoShape">
                <a:avLst/>
              </a:prstTxWarp>
              <a:noAutofit/>
            </a:bodyPr>
            <a:lstStyle/>
            <a:p>
              <a:pPr algn="ctr" defTabSz="1320662" eaLnBrk="0" fontAlgn="base" hangingPunct="0">
                <a:spcBef>
                  <a:spcPct val="0"/>
                </a:spcBef>
                <a:spcAft>
                  <a:spcPct val="0"/>
                </a:spcAft>
                <a:defRPr/>
              </a:pPr>
              <a:endParaRPr lang="fi-FI" sz="1156" b="1" kern="0">
                <a:solidFill>
                  <a:srgbClr val="000000">
                    <a:lumMod val="75000"/>
                    <a:lumOff val="25000"/>
                  </a:srgbClr>
                </a:solidFill>
              </a:endParaRPr>
            </a:p>
          </p:txBody>
        </p:sp>
        <p:sp>
          <p:nvSpPr>
            <p:cNvPr id="158" name="Oval 72">
              <a:extLst>
                <a:ext uri="{FF2B5EF4-FFF2-40B4-BE49-F238E27FC236}">
                  <a16:creationId xmlns:a16="http://schemas.microsoft.com/office/drawing/2014/main" id="{517F7297-0A61-B9F4-4F07-F4AB9F034E59}"/>
                </a:ext>
              </a:extLst>
            </p:cNvPr>
            <p:cNvSpPr/>
            <p:nvPr/>
          </p:nvSpPr>
          <p:spPr bwMode="auto">
            <a:xfrm>
              <a:off x="8335508" y="3066311"/>
              <a:ext cx="208000" cy="208000"/>
            </a:xfrm>
            <a:prstGeom prst="ellipse">
              <a:avLst/>
            </a:prstGeom>
            <a:solidFill>
              <a:srgbClr val="FFFFFF"/>
            </a:solidFill>
            <a:ln w="6350" cap="flat" cmpd="sng" algn="ctr">
              <a:solidFill>
                <a:srgbClr val="FFFFFF">
                  <a:lumMod val="65000"/>
                </a:srgbClr>
              </a:solidFill>
              <a:prstDash val="solid"/>
              <a:round/>
              <a:headEnd type="none" w="sm" len="sm"/>
              <a:tailEnd type="triangle" w="lg" len="med"/>
            </a:ln>
            <a:effectLst/>
          </p:spPr>
          <p:txBody>
            <a:bodyPr vert="horz" wrap="none" lIns="130000" tIns="67600" rIns="130000" bIns="67600" numCol="1" rtlCol="0" anchor="ctr" anchorCtr="0" compatLnSpc="1">
              <a:prstTxWarp prst="textNoShape">
                <a:avLst/>
              </a:prstTxWarp>
              <a:noAutofit/>
            </a:bodyPr>
            <a:lstStyle/>
            <a:p>
              <a:pPr algn="ctr" defTabSz="1320662" eaLnBrk="0" fontAlgn="base" hangingPunct="0">
                <a:spcBef>
                  <a:spcPct val="0"/>
                </a:spcBef>
                <a:spcAft>
                  <a:spcPct val="0"/>
                </a:spcAft>
                <a:defRPr/>
              </a:pPr>
              <a:endParaRPr lang="fi-FI" sz="1156" b="1" kern="0">
                <a:solidFill>
                  <a:srgbClr val="000000">
                    <a:lumMod val="75000"/>
                    <a:lumOff val="25000"/>
                  </a:srgbClr>
                </a:solidFill>
              </a:endParaRPr>
            </a:p>
          </p:txBody>
        </p:sp>
        <p:sp>
          <p:nvSpPr>
            <p:cNvPr id="159" name="Oval 72">
              <a:extLst>
                <a:ext uri="{FF2B5EF4-FFF2-40B4-BE49-F238E27FC236}">
                  <a16:creationId xmlns:a16="http://schemas.microsoft.com/office/drawing/2014/main" id="{A4698086-3374-FC84-3440-22435BF2BAC5}"/>
                </a:ext>
              </a:extLst>
            </p:cNvPr>
            <p:cNvSpPr/>
            <p:nvPr/>
          </p:nvSpPr>
          <p:spPr bwMode="auto">
            <a:xfrm>
              <a:off x="8640888" y="3066311"/>
              <a:ext cx="208000" cy="208000"/>
            </a:xfrm>
            <a:prstGeom prst="ellipse">
              <a:avLst/>
            </a:prstGeom>
            <a:solidFill>
              <a:srgbClr val="FFFFFF"/>
            </a:solidFill>
            <a:ln w="6350" cap="flat" cmpd="sng" algn="ctr">
              <a:solidFill>
                <a:srgbClr val="FFFFFF">
                  <a:lumMod val="65000"/>
                </a:srgbClr>
              </a:solidFill>
              <a:prstDash val="solid"/>
              <a:round/>
              <a:headEnd type="none" w="sm" len="sm"/>
              <a:tailEnd type="triangle" w="lg" len="med"/>
            </a:ln>
            <a:effectLst/>
          </p:spPr>
          <p:txBody>
            <a:bodyPr vert="horz" wrap="none" lIns="130000" tIns="67600" rIns="130000" bIns="67600" numCol="1" rtlCol="0" anchor="ctr" anchorCtr="0" compatLnSpc="1">
              <a:prstTxWarp prst="textNoShape">
                <a:avLst/>
              </a:prstTxWarp>
              <a:noAutofit/>
            </a:bodyPr>
            <a:lstStyle/>
            <a:p>
              <a:pPr algn="ctr" defTabSz="1320662" eaLnBrk="0" fontAlgn="base" hangingPunct="0">
                <a:spcBef>
                  <a:spcPct val="0"/>
                </a:spcBef>
                <a:spcAft>
                  <a:spcPct val="0"/>
                </a:spcAft>
                <a:defRPr/>
              </a:pPr>
              <a:endParaRPr lang="fi-FI" sz="1156" b="1" kern="0">
                <a:solidFill>
                  <a:srgbClr val="000000">
                    <a:lumMod val="75000"/>
                    <a:lumOff val="25000"/>
                  </a:srgbClr>
                </a:solidFill>
              </a:endParaRPr>
            </a:p>
          </p:txBody>
        </p:sp>
        <p:sp>
          <p:nvSpPr>
            <p:cNvPr id="352" name="Oval 69">
              <a:extLst>
                <a:ext uri="{FF2B5EF4-FFF2-40B4-BE49-F238E27FC236}">
                  <a16:creationId xmlns:a16="http://schemas.microsoft.com/office/drawing/2014/main" id="{C2254490-D107-825B-44F7-D7C98AD61075}"/>
                </a:ext>
              </a:extLst>
            </p:cNvPr>
            <p:cNvSpPr/>
            <p:nvPr/>
          </p:nvSpPr>
          <p:spPr bwMode="auto">
            <a:xfrm>
              <a:off x="7438407" y="4729287"/>
              <a:ext cx="208000" cy="208000"/>
            </a:xfrm>
            <a:prstGeom prst="ellipse">
              <a:avLst/>
            </a:prstGeom>
            <a:solidFill>
              <a:srgbClr val="F191D3"/>
            </a:solidFill>
            <a:ln w="6350" cap="flat" cmpd="sng" algn="ctr">
              <a:solidFill>
                <a:srgbClr val="FFFFFF">
                  <a:lumMod val="65000"/>
                </a:srgbClr>
              </a:solidFill>
              <a:prstDash val="solid"/>
              <a:round/>
              <a:headEnd type="none" w="sm" len="sm"/>
              <a:tailEnd type="triangle" w="lg" len="med"/>
            </a:ln>
            <a:effectLst/>
          </p:spPr>
          <p:txBody>
            <a:bodyPr vert="horz" wrap="none" lIns="130000" tIns="67600" rIns="130000" bIns="67600" numCol="1" rtlCol="0" anchor="ctr" anchorCtr="0" compatLnSpc="1">
              <a:prstTxWarp prst="textNoShape">
                <a:avLst/>
              </a:prstTxWarp>
              <a:noAutofit/>
            </a:bodyPr>
            <a:lstStyle/>
            <a:p>
              <a:pPr algn="ctr" defTabSz="1320662" eaLnBrk="0" fontAlgn="base" hangingPunct="0">
                <a:spcBef>
                  <a:spcPct val="0"/>
                </a:spcBef>
                <a:spcAft>
                  <a:spcPct val="0"/>
                </a:spcAft>
                <a:defRPr/>
              </a:pPr>
              <a:endParaRPr lang="fi-FI" sz="1156" kern="0">
                <a:solidFill>
                  <a:srgbClr val="000000"/>
                </a:solidFill>
              </a:endParaRPr>
            </a:p>
          </p:txBody>
        </p:sp>
        <p:sp>
          <p:nvSpPr>
            <p:cNvPr id="353" name="Oval 72">
              <a:extLst>
                <a:ext uri="{FF2B5EF4-FFF2-40B4-BE49-F238E27FC236}">
                  <a16:creationId xmlns:a16="http://schemas.microsoft.com/office/drawing/2014/main" id="{FE8096A5-A9EA-1129-7EFD-9D6E3972A65B}"/>
                </a:ext>
              </a:extLst>
            </p:cNvPr>
            <p:cNvSpPr/>
            <p:nvPr/>
          </p:nvSpPr>
          <p:spPr bwMode="auto">
            <a:xfrm>
              <a:off x="7744245" y="4729287"/>
              <a:ext cx="208000" cy="208000"/>
            </a:xfrm>
            <a:prstGeom prst="ellipse">
              <a:avLst/>
            </a:prstGeom>
            <a:noFill/>
            <a:ln w="6350" cap="flat" cmpd="sng" algn="ctr">
              <a:solidFill>
                <a:srgbClr val="FFFFFF">
                  <a:lumMod val="65000"/>
                </a:srgbClr>
              </a:solidFill>
              <a:prstDash val="solid"/>
              <a:round/>
              <a:headEnd type="none" w="sm" len="sm"/>
              <a:tailEnd type="triangle" w="lg" len="med"/>
            </a:ln>
            <a:effectLst/>
          </p:spPr>
          <p:txBody>
            <a:bodyPr vert="horz" wrap="none" lIns="130000" tIns="67600" rIns="130000" bIns="67600" numCol="1" rtlCol="0" anchor="ctr" anchorCtr="0" compatLnSpc="1">
              <a:prstTxWarp prst="textNoShape">
                <a:avLst/>
              </a:prstTxWarp>
              <a:noAutofit/>
            </a:bodyPr>
            <a:lstStyle/>
            <a:p>
              <a:pPr algn="ctr" defTabSz="1320662" eaLnBrk="0" fontAlgn="base" hangingPunct="0">
                <a:spcBef>
                  <a:spcPct val="0"/>
                </a:spcBef>
                <a:spcAft>
                  <a:spcPct val="0"/>
                </a:spcAft>
                <a:defRPr/>
              </a:pPr>
              <a:endParaRPr lang="fi-FI" sz="1156" b="1" kern="0">
                <a:solidFill>
                  <a:srgbClr val="000000">
                    <a:lumMod val="75000"/>
                    <a:lumOff val="25000"/>
                  </a:srgbClr>
                </a:solidFill>
              </a:endParaRPr>
            </a:p>
          </p:txBody>
        </p:sp>
        <p:sp>
          <p:nvSpPr>
            <p:cNvPr id="354" name="Oval 72">
              <a:extLst>
                <a:ext uri="{FF2B5EF4-FFF2-40B4-BE49-F238E27FC236}">
                  <a16:creationId xmlns:a16="http://schemas.microsoft.com/office/drawing/2014/main" id="{A3DB0449-D377-2445-C923-C259F18C0CEA}"/>
                </a:ext>
              </a:extLst>
            </p:cNvPr>
            <p:cNvSpPr/>
            <p:nvPr/>
          </p:nvSpPr>
          <p:spPr bwMode="auto">
            <a:xfrm>
              <a:off x="8049625" y="4729287"/>
              <a:ext cx="208000" cy="208000"/>
            </a:xfrm>
            <a:prstGeom prst="ellipse">
              <a:avLst/>
            </a:prstGeom>
            <a:solidFill>
              <a:schemeClr val="bg1"/>
            </a:solidFill>
            <a:ln w="6350" cap="flat" cmpd="sng" algn="ctr">
              <a:solidFill>
                <a:srgbClr val="FFFFFF">
                  <a:lumMod val="65000"/>
                </a:srgbClr>
              </a:solidFill>
              <a:prstDash val="solid"/>
              <a:round/>
              <a:headEnd type="none" w="sm" len="sm"/>
              <a:tailEnd type="triangle" w="lg" len="med"/>
            </a:ln>
            <a:effectLst/>
          </p:spPr>
          <p:txBody>
            <a:bodyPr vert="horz" wrap="none" lIns="130000" tIns="67600" rIns="130000" bIns="67600" numCol="1" rtlCol="0" anchor="ctr" anchorCtr="0" compatLnSpc="1">
              <a:prstTxWarp prst="textNoShape">
                <a:avLst/>
              </a:prstTxWarp>
              <a:noAutofit/>
            </a:bodyPr>
            <a:lstStyle/>
            <a:p>
              <a:pPr algn="ctr" defTabSz="1320662" eaLnBrk="0" fontAlgn="base" hangingPunct="0">
                <a:spcBef>
                  <a:spcPct val="0"/>
                </a:spcBef>
                <a:spcAft>
                  <a:spcPct val="0"/>
                </a:spcAft>
                <a:defRPr/>
              </a:pPr>
              <a:endParaRPr lang="fi-FI" sz="1156" b="1" kern="0">
                <a:solidFill>
                  <a:srgbClr val="000000">
                    <a:lumMod val="75000"/>
                    <a:lumOff val="25000"/>
                  </a:srgbClr>
                </a:solidFill>
              </a:endParaRPr>
            </a:p>
          </p:txBody>
        </p:sp>
        <p:sp>
          <p:nvSpPr>
            <p:cNvPr id="356" name="Oval 72">
              <a:extLst>
                <a:ext uri="{FF2B5EF4-FFF2-40B4-BE49-F238E27FC236}">
                  <a16:creationId xmlns:a16="http://schemas.microsoft.com/office/drawing/2014/main" id="{4BC6B1D0-BAB5-BFF3-5B0E-D7478E20AC73}"/>
                </a:ext>
              </a:extLst>
            </p:cNvPr>
            <p:cNvSpPr/>
            <p:nvPr/>
          </p:nvSpPr>
          <p:spPr bwMode="auto">
            <a:xfrm>
              <a:off x="8355005" y="4729287"/>
              <a:ext cx="208000" cy="208000"/>
            </a:xfrm>
            <a:prstGeom prst="ellipse">
              <a:avLst/>
            </a:prstGeom>
            <a:solidFill>
              <a:schemeClr val="bg1"/>
            </a:solidFill>
            <a:ln w="6350" cap="flat" cmpd="sng" algn="ctr">
              <a:solidFill>
                <a:srgbClr val="FFFFFF">
                  <a:lumMod val="65000"/>
                </a:srgbClr>
              </a:solidFill>
              <a:prstDash val="solid"/>
              <a:round/>
              <a:headEnd type="none" w="sm" len="sm"/>
              <a:tailEnd type="triangle" w="lg" len="med"/>
            </a:ln>
            <a:effectLst/>
          </p:spPr>
          <p:txBody>
            <a:bodyPr vert="horz" wrap="none" lIns="130000" tIns="67600" rIns="130000" bIns="67600" numCol="1" rtlCol="0" anchor="ctr" anchorCtr="0" compatLnSpc="1">
              <a:prstTxWarp prst="textNoShape">
                <a:avLst/>
              </a:prstTxWarp>
              <a:noAutofit/>
            </a:bodyPr>
            <a:lstStyle/>
            <a:p>
              <a:pPr algn="ctr" defTabSz="1320662" eaLnBrk="0" fontAlgn="base" hangingPunct="0">
                <a:spcBef>
                  <a:spcPct val="0"/>
                </a:spcBef>
                <a:spcAft>
                  <a:spcPct val="0"/>
                </a:spcAft>
                <a:defRPr/>
              </a:pPr>
              <a:endParaRPr lang="fi-FI" sz="1156" b="1" kern="0">
                <a:solidFill>
                  <a:srgbClr val="000000">
                    <a:lumMod val="75000"/>
                    <a:lumOff val="25000"/>
                  </a:srgbClr>
                </a:solidFill>
              </a:endParaRPr>
            </a:p>
          </p:txBody>
        </p:sp>
        <p:sp>
          <p:nvSpPr>
            <p:cNvPr id="358" name="Oval 72">
              <a:extLst>
                <a:ext uri="{FF2B5EF4-FFF2-40B4-BE49-F238E27FC236}">
                  <a16:creationId xmlns:a16="http://schemas.microsoft.com/office/drawing/2014/main" id="{88BDBE74-B71C-47FF-647D-92B369EF7638}"/>
                </a:ext>
              </a:extLst>
            </p:cNvPr>
            <p:cNvSpPr/>
            <p:nvPr/>
          </p:nvSpPr>
          <p:spPr bwMode="auto">
            <a:xfrm>
              <a:off x="8660385" y="4729287"/>
              <a:ext cx="208000" cy="208000"/>
            </a:xfrm>
            <a:prstGeom prst="ellipse">
              <a:avLst/>
            </a:prstGeom>
            <a:noFill/>
            <a:ln w="6350" cap="flat" cmpd="sng" algn="ctr">
              <a:solidFill>
                <a:srgbClr val="FFFFFF">
                  <a:lumMod val="65000"/>
                </a:srgbClr>
              </a:solidFill>
              <a:prstDash val="solid"/>
              <a:round/>
              <a:headEnd type="none" w="sm" len="sm"/>
              <a:tailEnd type="triangle" w="lg" len="med"/>
            </a:ln>
            <a:effectLst/>
          </p:spPr>
          <p:txBody>
            <a:bodyPr vert="horz" wrap="none" lIns="130000" tIns="67600" rIns="130000" bIns="67600" numCol="1" rtlCol="0" anchor="ctr" anchorCtr="0" compatLnSpc="1">
              <a:prstTxWarp prst="textNoShape">
                <a:avLst/>
              </a:prstTxWarp>
              <a:noAutofit/>
            </a:bodyPr>
            <a:lstStyle/>
            <a:p>
              <a:pPr algn="ctr" defTabSz="1320662" eaLnBrk="0" fontAlgn="base" hangingPunct="0">
                <a:spcBef>
                  <a:spcPct val="0"/>
                </a:spcBef>
                <a:spcAft>
                  <a:spcPct val="0"/>
                </a:spcAft>
                <a:defRPr/>
              </a:pPr>
              <a:endParaRPr lang="fi-FI" sz="1156" b="1" kern="0">
                <a:solidFill>
                  <a:srgbClr val="000000">
                    <a:lumMod val="75000"/>
                    <a:lumOff val="25000"/>
                  </a:srgbClr>
                </a:solidFill>
              </a:endParaRPr>
            </a:p>
          </p:txBody>
        </p:sp>
        <p:sp>
          <p:nvSpPr>
            <p:cNvPr id="365" name="Oval 69">
              <a:extLst>
                <a:ext uri="{FF2B5EF4-FFF2-40B4-BE49-F238E27FC236}">
                  <a16:creationId xmlns:a16="http://schemas.microsoft.com/office/drawing/2014/main" id="{BE7E2094-E822-6D5C-0064-A9D8AEB9CDD0}"/>
                </a:ext>
              </a:extLst>
            </p:cNvPr>
            <p:cNvSpPr/>
            <p:nvPr/>
          </p:nvSpPr>
          <p:spPr bwMode="auto">
            <a:xfrm>
              <a:off x="7438407" y="5283616"/>
              <a:ext cx="208000" cy="208000"/>
            </a:xfrm>
            <a:prstGeom prst="ellipse">
              <a:avLst/>
            </a:prstGeom>
            <a:solidFill>
              <a:srgbClr val="F191D3"/>
            </a:solidFill>
            <a:ln w="6350" cap="flat" cmpd="sng" algn="ctr">
              <a:solidFill>
                <a:srgbClr val="FFFFFF">
                  <a:lumMod val="65000"/>
                </a:srgbClr>
              </a:solidFill>
              <a:prstDash val="solid"/>
              <a:round/>
              <a:headEnd type="none" w="sm" len="sm"/>
              <a:tailEnd type="triangle" w="lg" len="med"/>
            </a:ln>
            <a:effectLst/>
          </p:spPr>
          <p:txBody>
            <a:bodyPr vert="horz" wrap="none" lIns="130000" tIns="67600" rIns="130000" bIns="67600" numCol="1" rtlCol="0" anchor="ctr" anchorCtr="0" compatLnSpc="1">
              <a:prstTxWarp prst="textNoShape">
                <a:avLst/>
              </a:prstTxWarp>
              <a:noAutofit/>
            </a:bodyPr>
            <a:lstStyle/>
            <a:p>
              <a:pPr algn="ctr" defTabSz="1320662" eaLnBrk="0" fontAlgn="base" hangingPunct="0">
                <a:spcBef>
                  <a:spcPct val="0"/>
                </a:spcBef>
                <a:spcAft>
                  <a:spcPct val="0"/>
                </a:spcAft>
                <a:defRPr/>
              </a:pPr>
              <a:endParaRPr lang="fi-FI" sz="1156" kern="0">
                <a:solidFill>
                  <a:srgbClr val="000000"/>
                </a:solidFill>
              </a:endParaRPr>
            </a:p>
          </p:txBody>
        </p:sp>
        <p:sp>
          <p:nvSpPr>
            <p:cNvPr id="366" name="Oval 72">
              <a:extLst>
                <a:ext uri="{FF2B5EF4-FFF2-40B4-BE49-F238E27FC236}">
                  <a16:creationId xmlns:a16="http://schemas.microsoft.com/office/drawing/2014/main" id="{7D30D11C-488D-C655-9AE1-5D7DE56E1E03}"/>
                </a:ext>
              </a:extLst>
            </p:cNvPr>
            <p:cNvSpPr/>
            <p:nvPr/>
          </p:nvSpPr>
          <p:spPr bwMode="auto">
            <a:xfrm>
              <a:off x="7744245" y="5283616"/>
              <a:ext cx="208000" cy="208000"/>
            </a:xfrm>
            <a:prstGeom prst="ellipse">
              <a:avLst/>
            </a:prstGeom>
            <a:solidFill>
              <a:srgbClr val="F191D3"/>
            </a:solidFill>
            <a:ln w="6350" cap="flat" cmpd="sng" algn="ctr">
              <a:solidFill>
                <a:srgbClr val="FFFFFF">
                  <a:lumMod val="65000"/>
                </a:srgbClr>
              </a:solidFill>
              <a:prstDash val="solid"/>
              <a:round/>
              <a:headEnd type="none" w="sm" len="sm"/>
              <a:tailEnd type="triangle" w="lg" len="med"/>
            </a:ln>
            <a:effectLst/>
          </p:spPr>
          <p:txBody>
            <a:bodyPr vert="horz" wrap="none" lIns="130000" tIns="67600" rIns="130000" bIns="67600" numCol="1" rtlCol="0" anchor="ctr" anchorCtr="0" compatLnSpc="1">
              <a:prstTxWarp prst="textNoShape">
                <a:avLst/>
              </a:prstTxWarp>
              <a:noAutofit/>
            </a:bodyPr>
            <a:lstStyle/>
            <a:p>
              <a:pPr algn="ctr" defTabSz="1320662" eaLnBrk="0" fontAlgn="base" hangingPunct="0">
                <a:spcBef>
                  <a:spcPct val="0"/>
                </a:spcBef>
                <a:spcAft>
                  <a:spcPct val="0"/>
                </a:spcAft>
                <a:defRPr/>
              </a:pPr>
              <a:endParaRPr lang="fi-FI" sz="1156" b="1" kern="0">
                <a:solidFill>
                  <a:srgbClr val="000000">
                    <a:lumMod val="75000"/>
                    <a:lumOff val="25000"/>
                  </a:srgbClr>
                </a:solidFill>
              </a:endParaRPr>
            </a:p>
          </p:txBody>
        </p:sp>
        <p:sp>
          <p:nvSpPr>
            <p:cNvPr id="367" name="Oval 72">
              <a:extLst>
                <a:ext uri="{FF2B5EF4-FFF2-40B4-BE49-F238E27FC236}">
                  <a16:creationId xmlns:a16="http://schemas.microsoft.com/office/drawing/2014/main" id="{96D38343-B933-0116-5F16-E4FBBD6831C2}"/>
                </a:ext>
              </a:extLst>
            </p:cNvPr>
            <p:cNvSpPr/>
            <p:nvPr/>
          </p:nvSpPr>
          <p:spPr bwMode="auto">
            <a:xfrm>
              <a:off x="8049625" y="5283616"/>
              <a:ext cx="208000" cy="208000"/>
            </a:xfrm>
            <a:prstGeom prst="ellipse">
              <a:avLst/>
            </a:prstGeom>
            <a:solidFill>
              <a:srgbClr val="F191D3"/>
            </a:solidFill>
            <a:ln w="6350" cap="flat" cmpd="sng" algn="ctr">
              <a:solidFill>
                <a:srgbClr val="FFFFFF">
                  <a:lumMod val="65000"/>
                </a:srgbClr>
              </a:solidFill>
              <a:prstDash val="solid"/>
              <a:round/>
              <a:headEnd type="none" w="sm" len="sm"/>
              <a:tailEnd type="triangle" w="lg" len="med"/>
            </a:ln>
            <a:effectLst/>
          </p:spPr>
          <p:txBody>
            <a:bodyPr vert="horz" wrap="none" lIns="130000" tIns="67600" rIns="130000" bIns="67600" numCol="1" rtlCol="0" anchor="ctr" anchorCtr="0" compatLnSpc="1">
              <a:prstTxWarp prst="textNoShape">
                <a:avLst/>
              </a:prstTxWarp>
              <a:noAutofit/>
            </a:bodyPr>
            <a:lstStyle/>
            <a:p>
              <a:pPr algn="ctr" defTabSz="1320662" eaLnBrk="0" fontAlgn="base" hangingPunct="0">
                <a:spcBef>
                  <a:spcPct val="0"/>
                </a:spcBef>
                <a:spcAft>
                  <a:spcPct val="0"/>
                </a:spcAft>
                <a:defRPr/>
              </a:pPr>
              <a:endParaRPr lang="fi-FI" sz="1156" b="1" kern="0">
                <a:solidFill>
                  <a:srgbClr val="000000">
                    <a:lumMod val="75000"/>
                    <a:lumOff val="25000"/>
                  </a:srgbClr>
                </a:solidFill>
              </a:endParaRPr>
            </a:p>
          </p:txBody>
        </p:sp>
        <p:sp>
          <p:nvSpPr>
            <p:cNvPr id="368" name="Oval 72">
              <a:extLst>
                <a:ext uri="{FF2B5EF4-FFF2-40B4-BE49-F238E27FC236}">
                  <a16:creationId xmlns:a16="http://schemas.microsoft.com/office/drawing/2014/main" id="{109F1A8A-0EB5-6FA6-46AB-44CF51392089}"/>
                </a:ext>
              </a:extLst>
            </p:cNvPr>
            <p:cNvSpPr/>
            <p:nvPr/>
          </p:nvSpPr>
          <p:spPr bwMode="auto">
            <a:xfrm>
              <a:off x="8355005" y="5283616"/>
              <a:ext cx="208000" cy="208000"/>
            </a:xfrm>
            <a:prstGeom prst="ellipse">
              <a:avLst/>
            </a:prstGeom>
            <a:solidFill>
              <a:srgbClr val="F191D3"/>
            </a:solidFill>
            <a:ln w="6350" cap="flat" cmpd="sng" algn="ctr">
              <a:solidFill>
                <a:srgbClr val="FFFFFF">
                  <a:lumMod val="65000"/>
                </a:srgbClr>
              </a:solidFill>
              <a:prstDash val="solid"/>
              <a:round/>
              <a:headEnd type="none" w="sm" len="sm"/>
              <a:tailEnd type="triangle" w="lg" len="med"/>
            </a:ln>
            <a:effectLst/>
          </p:spPr>
          <p:txBody>
            <a:bodyPr vert="horz" wrap="none" lIns="130000" tIns="67600" rIns="130000" bIns="67600" numCol="1" rtlCol="0" anchor="ctr" anchorCtr="0" compatLnSpc="1">
              <a:prstTxWarp prst="textNoShape">
                <a:avLst/>
              </a:prstTxWarp>
              <a:noAutofit/>
            </a:bodyPr>
            <a:lstStyle/>
            <a:p>
              <a:pPr algn="ctr" defTabSz="1320662" eaLnBrk="0" fontAlgn="base" hangingPunct="0">
                <a:spcBef>
                  <a:spcPct val="0"/>
                </a:spcBef>
                <a:spcAft>
                  <a:spcPct val="0"/>
                </a:spcAft>
                <a:defRPr/>
              </a:pPr>
              <a:endParaRPr lang="fi-FI" sz="1156" b="1" kern="0">
                <a:solidFill>
                  <a:srgbClr val="000000">
                    <a:lumMod val="75000"/>
                    <a:lumOff val="25000"/>
                  </a:srgbClr>
                </a:solidFill>
              </a:endParaRPr>
            </a:p>
          </p:txBody>
        </p:sp>
        <p:sp>
          <p:nvSpPr>
            <p:cNvPr id="371" name="Oval 72">
              <a:extLst>
                <a:ext uri="{FF2B5EF4-FFF2-40B4-BE49-F238E27FC236}">
                  <a16:creationId xmlns:a16="http://schemas.microsoft.com/office/drawing/2014/main" id="{6A93ABCC-52FD-0E64-D0CB-34F9E9233BFE}"/>
                </a:ext>
              </a:extLst>
            </p:cNvPr>
            <p:cNvSpPr/>
            <p:nvPr/>
          </p:nvSpPr>
          <p:spPr bwMode="auto">
            <a:xfrm>
              <a:off x="8660385" y="5283616"/>
              <a:ext cx="208000" cy="208000"/>
            </a:xfrm>
            <a:prstGeom prst="ellipse">
              <a:avLst/>
            </a:prstGeom>
            <a:solidFill>
              <a:srgbClr val="FFFFFF"/>
            </a:solidFill>
            <a:ln w="6350" cap="flat" cmpd="sng" algn="ctr">
              <a:solidFill>
                <a:srgbClr val="FFFFFF">
                  <a:lumMod val="65000"/>
                </a:srgbClr>
              </a:solidFill>
              <a:prstDash val="solid"/>
              <a:round/>
              <a:headEnd type="none" w="sm" len="sm"/>
              <a:tailEnd type="triangle" w="lg" len="med"/>
            </a:ln>
            <a:effectLst/>
          </p:spPr>
          <p:txBody>
            <a:bodyPr vert="horz" wrap="none" lIns="130000" tIns="67600" rIns="130000" bIns="67600" numCol="1" rtlCol="0" anchor="ctr" anchorCtr="0" compatLnSpc="1">
              <a:prstTxWarp prst="textNoShape">
                <a:avLst/>
              </a:prstTxWarp>
              <a:noAutofit/>
            </a:bodyPr>
            <a:lstStyle/>
            <a:p>
              <a:pPr algn="ctr" defTabSz="1320662" eaLnBrk="0" fontAlgn="base" hangingPunct="0">
                <a:spcBef>
                  <a:spcPct val="0"/>
                </a:spcBef>
                <a:spcAft>
                  <a:spcPct val="0"/>
                </a:spcAft>
                <a:defRPr/>
              </a:pPr>
              <a:endParaRPr lang="fi-FI" sz="1156" b="1" kern="0">
                <a:solidFill>
                  <a:srgbClr val="000000">
                    <a:lumMod val="75000"/>
                    <a:lumOff val="25000"/>
                  </a:srgbClr>
                </a:solidFill>
              </a:endParaRPr>
            </a:p>
          </p:txBody>
        </p:sp>
        <p:sp>
          <p:nvSpPr>
            <p:cNvPr id="378" name="Oval 69">
              <a:extLst>
                <a:ext uri="{FF2B5EF4-FFF2-40B4-BE49-F238E27FC236}">
                  <a16:creationId xmlns:a16="http://schemas.microsoft.com/office/drawing/2014/main" id="{C209CC93-EC76-C212-56AE-464CFCA08192}"/>
                </a:ext>
              </a:extLst>
            </p:cNvPr>
            <p:cNvSpPr/>
            <p:nvPr/>
          </p:nvSpPr>
          <p:spPr bwMode="auto">
            <a:xfrm>
              <a:off x="7418909" y="3620636"/>
              <a:ext cx="208000" cy="208000"/>
            </a:xfrm>
            <a:prstGeom prst="ellipse">
              <a:avLst/>
            </a:prstGeom>
            <a:solidFill>
              <a:srgbClr val="F191D3"/>
            </a:solidFill>
            <a:ln w="6350" cap="flat" cmpd="sng" algn="ctr">
              <a:solidFill>
                <a:srgbClr val="FFFFFF">
                  <a:lumMod val="65000"/>
                </a:srgbClr>
              </a:solidFill>
              <a:prstDash val="solid"/>
              <a:round/>
              <a:headEnd type="none" w="sm" len="sm"/>
              <a:tailEnd type="triangle" w="lg" len="med"/>
            </a:ln>
            <a:effectLst/>
          </p:spPr>
          <p:txBody>
            <a:bodyPr vert="horz" wrap="none" lIns="130000" tIns="67600" rIns="130000" bIns="67600" numCol="1" rtlCol="0" anchor="ctr" anchorCtr="0" compatLnSpc="1">
              <a:prstTxWarp prst="textNoShape">
                <a:avLst/>
              </a:prstTxWarp>
              <a:noAutofit/>
            </a:bodyPr>
            <a:lstStyle/>
            <a:p>
              <a:pPr algn="ctr" defTabSz="1320662" eaLnBrk="0" fontAlgn="base" hangingPunct="0">
                <a:spcBef>
                  <a:spcPct val="0"/>
                </a:spcBef>
                <a:spcAft>
                  <a:spcPct val="0"/>
                </a:spcAft>
                <a:defRPr/>
              </a:pPr>
              <a:endParaRPr lang="fi-FI" sz="1156" kern="0">
                <a:solidFill>
                  <a:srgbClr val="000000"/>
                </a:solidFill>
              </a:endParaRPr>
            </a:p>
          </p:txBody>
        </p:sp>
        <p:sp>
          <p:nvSpPr>
            <p:cNvPr id="379" name="Oval 72">
              <a:extLst>
                <a:ext uri="{FF2B5EF4-FFF2-40B4-BE49-F238E27FC236}">
                  <a16:creationId xmlns:a16="http://schemas.microsoft.com/office/drawing/2014/main" id="{06AEC36A-6313-7F51-3724-D7434B0EE0C9}"/>
                </a:ext>
              </a:extLst>
            </p:cNvPr>
            <p:cNvSpPr/>
            <p:nvPr/>
          </p:nvSpPr>
          <p:spPr bwMode="auto">
            <a:xfrm>
              <a:off x="7724748" y="3620636"/>
              <a:ext cx="208000" cy="208000"/>
            </a:xfrm>
            <a:prstGeom prst="ellipse">
              <a:avLst/>
            </a:prstGeom>
            <a:solidFill>
              <a:srgbClr val="F191D3"/>
            </a:solidFill>
            <a:ln w="6350" cap="flat" cmpd="sng" algn="ctr">
              <a:solidFill>
                <a:srgbClr val="FFFFFF">
                  <a:lumMod val="65000"/>
                </a:srgbClr>
              </a:solidFill>
              <a:prstDash val="solid"/>
              <a:round/>
              <a:headEnd type="none" w="sm" len="sm"/>
              <a:tailEnd type="triangle" w="lg" len="med"/>
            </a:ln>
            <a:effectLst/>
          </p:spPr>
          <p:txBody>
            <a:bodyPr vert="horz" wrap="none" lIns="130000" tIns="67600" rIns="130000" bIns="67600" numCol="1" rtlCol="0" anchor="ctr" anchorCtr="0" compatLnSpc="1">
              <a:prstTxWarp prst="textNoShape">
                <a:avLst/>
              </a:prstTxWarp>
              <a:noAutofit/>
            </a:bodyPr>
            <a:lstStyle/>
            <a:p>
              <a:pPr algn="ctr" defTabSz="1320662" eaLnBrk="0" fontAlgn="base" hangingPunct="0">
                <a:spcBef>
                  <a:spcPct val="0"/>
                </a:spcBef>
                <a:spcAft>
                  <a:spcPct val="0"/>
                </a:spcAft>
                <a:defRPr/>
              </a:pPr>
              <a:endParaRPr lang="fi-FI" sz="1156" b="1" kern="0">
                <a:solidFill>
                  <a:srgbClr val="000000">
                    <a:lumMod val="75000"/>
                    <a:lumOff val="25000"/>
                  </a:srgbClr>
                </a:solidFill>
              </a:endParaRPr>
            </a:p>
          </p:txBody>
        </p:sp>
        <p:sp>
          <p:nvSpPr>
            <p:cNvPr id="383" name="Oval 72">
              <a:extLst>
                <a:ext uri="{FF2B5EF4-FFF2-40B4-BE49-F238E27FC236}">
                  <a16:creationId xmlns:a16="http://schemas.microsoft.com/office/drawing/2014/main" id="{5464B7AF-E455-52E6-B043-5F63C420B039}"/>
                </a:ext>
              </a:extLst>
            </p:cNvPr>
            <p:cNvSpPr/>
            <p:nvPr/>
          </p:nvSpPr>
          <p:spPr bwMode="auto">
            <a:xfrm>
              <a:off x="8030128" y="3620636"/>
              <a:ext cx="208000" cy="208000"/>
            </a:xfrm>
            <a:prstGeom prst="ellipse">
              <a:avLst/>
            </a:prstGeom>
            <a:noFill/>
            <a:ln w="6350" cap="flat" cmpd="sng" algn="ctr">
              <a:solidFill>
                <a:srgbClr val="FFFFFF">
                  <a:lumMod val="65000"/>
                </a:srgbClr>
              </a:solidFill>
              <a:prstDash val="solid"/>
              <a:round/>
              <a:headEnd type="none" w="sm" len="sm"/>
              <a:tailEnd type="triangle" w="lg" len="med"/>
            </a:ln>
            <a:effectLst/>
          </p:spPr>
          <p:txBody>
            <a:bodyPr vert="horz" wrap="none" lIns="130000" tIns="67600" rIns="130000" bIns="67600" numCol="1" rtlCol="0" anchor="ctr" anchorCtr="0" compatLnSpc="1">
              <a:prstTxWarp prst="textNoShape">
                <a:avLst/>
              </a:prstTxWarp>
              <a:noAutofit/>
            </a:bodyPr>
            <a:lstStyle/>
            <a:p>
              <a:pPr algn="ctr" defTabSz="1320662" eaLnBrk="0" fontAlgn="base" hangingPunct="0">
                <a:spcBef>
                  <a:spcPct val="0"/>
                </a:spcBef>
                <a:spcAft>
                  <a:spcPct val="0"/>
                </a:spcAft>
                <a:defRPr/>
              </a:pPr>
              <a:endParaRPr lang="fi-FI" sz="1156" b="1" kern="0">
                <a:solidFill>
                  <a:srgbClr val="000000">
                    <a:lumMod val="75000"/>
                    <a:lumOff val="25000"/>
                  </a:srgbClr>
                </a:solidFill>
              </a:endParaRPr>
            </a:p>
          </p:txBody>
        </p:sp>
        <p:sp>
          <p:nvSpPr>
            <p:cNvPr id="160" name="Oval 72">
              <a:extLst>
                <a:ext uri="{FF2B5EF4-FFF2-40B4-BE49-F238E27FC236}">
                  <a16:creationId xmlns:a16="http://schemas.microsoft.com/office/drawing/2014/main" id="{E4B86B6B-8BEA-4CED-2D67-3DE586D729F2}"/>
                </a:ext>
              </a:extLst>
            </p:cNvPr>
            <p:cNvSpPr/>
            <p:nvPr/>
          </p:nvSpPr>
          <p:spPr bwMode="auto">
            <a:xfrm>
              <a:off x="8335508" y="3620636"/>
              <a:ext cx="208000" cy="208000"/>
            </a:xfrm>
            <a:prstGeom prst="ellipse">
              <a:avLst/>
            </a:prstGeom>
            <a:noFill/>
            <a:ln w="6350" cap="flat" cmpd="sng" algn="ctr">
              <a:solidFill>
                <a:srgbClr val="FFFFFF">
                  <a:lumMod val="65000"/>
                </a:srgbClr>
              </a:solidFill>
              <a:prstDash val="solid"/>
              <a:round/>
              <a:headEnd type="none" w="sm" len="sm"/>
              <a:tailEnd type="triangle" w="lg" len="med"/>
            </a:ln>
            <a:effectLst/>
          </p:spPr>
          <p:txBody>
            <a:bodyPr vert="horz" wrap="none" lIns="130000" tIns="67600" rIns="130000" bIns="67600" numCol="1" rtlCol="0" anchor="ctr" anchorCtr="0" compatLnSpc="1">
              <a:prstTxWarp prst="textNoShape">
                <a:avLst/>
              </a:prstTxWarp>
              <a:noAutofit/>
            </a:bodyPr>
            <a:lstStyle/>
            <a:p>
              <a:pPr algn="ctr" defTabSz="1320662" eaLnBrk="0" fontAlgn="base" hangingPunct="0">
                <a:spcBef>
                  <a:spcPct val="0"/>
                </a:spcBef>
                <a:spcAft>
                  <a:spcPct val="0"/>
                </a:spcAft>
                <a:defRPr/>
              </a:pPr>
              <a:endParaRPr lang="fi-FI" sz="1156" b="1" kern="0">
                <a:solidFill>
                  <a:srgbClr val="000000">
                    <a:lumMod val="75000"/>
                    <a:lumOff val="25000"/>
                  </a:srgbClr>
                </a:solidFill>
              </a:endParaRPr>
            </a:p>
          </p:txBody>
        </p:sp>
        <p:sp>
          <p:nvSpPr>
            <p:cNvPr id="161" name="Oval 72">
              <a:extLst>
                <a:ext uri="{FF2B5EF4-FFF2-40B4-BE49-F238E27FC236}">
                  <a16:creationId xmlns:a16="http://schemas.microsoft.com/office/drawing/2014/main" id="{BA96A973-BE31-ED1D-597F-382ECCFB573F}"/>
                </a:ext>
              </a:extLst>
            </p:cNvPr>
            <p:cNvSpPr/>
            <p:nvPr/>
          </p:nvSpPr>
          <p:spPr bwMode="auto">
            <a:xfrm>
              <a:off x="8640888" y="3620636"/>
              <a:ext cx="208000" cy="208000"/>
            </a:xfrm>
            <a:prstGeom prst="ellipse">
              <a:avLst/>
            </a:prstGeom>
            <a:solidFill>
              <a:srgbClr val="FFFFFF"/>
            </a:solidFill>
            <a:ln w="6350" cap="flat" cmpd="sng" algn="ctr">
              <a:solidFill>
                <a:srgbClr val="FFFFFF">
                  <a:lumMod val="65000"/>
                </a:srgbClr>
              </a:solidFill>
              <a:prstDash val="solid"/>
              <a:round/>
              <a:headEnd type="none" w="sm" len="sm"/>
              <a:tailEnd type="triangle" w="lg" len="med"/>
            </a:ln>
            <a:effectLst/>
          </p:spPr>
          <p:txBody>
            <a:bodyPr vert="horz" wrap="none" lIns="130000" tIns="67600" rIns="130000" bIns="67600" numCol="1" rtlCol="0" anchor="ctr" anchorCtr="0" compatLnSpc="1">
              <a:prstTxWarp prst="textNoShape">
                <a:avLst/>
              </a:prstTxWarp>
              <a:noAutofit/>
            </a:bodyPr>
            <a:lstStyle/>
            <a:p>
              <a:pPr algn="ctr" defTabSz="1320662" eaLnBrk="0" fontAlgn="base" hangingPunct="0">
                <a:spcBef>
                  <a:spcPct val="0"/>
                </a:spcBef>
                <a:spcAft>
                  <a:spcPct val="0"/>
                </a:spcAft>
                <a:defRPr/>
              </a:pPr>
              <a:endParaRPr lang="fi-FI" sz="1156" b="1" kern="0">
                <a:solidFill>
                  <a:srgbClr val="000000">
                    <a:lumMod val="75000"/>
                    <a:lumOff val="25000"/>
                  </a:srgbClr>
                </a:solidFill>
              </a:endParaRPr>
            </a:p>
          </p:txBody>
        </p:sp>
        <p:sp>
          <p:nvSpPr>
            <p:cNvPr id="162" name="Oval 69">
              <a:extLst>
                <a:ext uri="{FF2B5EF4-FFF2-40B4-BE49-F238E27FC236}">
                  <a16:creationId xmlns:a16="http://schemas.microsoft.com/office/drawing/2014/main" id="{3318B401-1704-DC59-B281-591CF7939FAB}"/>
                </a:ext>
              </a:extLst>
            </p:cNvPr>
            <p:cNvSpPr/>
            <p:nvPr/>
          </p:nvSpPr>
          <p:spPr bwMode="auto">
            <a:xfrm>
              <a:off x="7429100" y="4174961"/>
              <a:ext cx="208000" cy="208000"/>
            </a:xfrm>
            <a:prstGeom prst="ellipse">
              <a:avLst/>
            </a:prstGeom>
            <a:solidFill>
              <a:srgbClr val="F191D3"/>
            </a:solidFill>
            <a:ln w="6350" cap="flat" cmpd="sng" algn="ctr">
              <a:solidFill>
                <a:srgbClr val="FFFFFF">
                  <a:lumMod val="65000"/>
                </a:srgbClr>
              </a:solidFill>
              <a:prstDash val="solid"/>
              <a:round/>
              <a:headEnd type="none" w="sm" len="sm"/>
              <a:tailEnd type="triangle" w="lg" len="med"/>
            </a:ln>
            <a:effectLst/>
          </p:spPr>
          <p:txBody>
            <a:bodyPr vert="horz" wrap="none" lIns="130000" tIns="67600" rIns="130000" bIns="67600" numCol="1" rtlCol="0" anchor="ctr" anchorCtr="0" compatLnSpc="1">
              <a:prstTxWarp prst="textNoShape">
                <a:avLst/>
              </a:prstTxWarp>
              <a:noAutofit/>
            </a:bodyPr>
            <a:lstStyle/>
            <a:p>
              <a:pPr algn="ctr" defTabSz="1320662" eaLnBrk="0" fontAlgn="base" hangingPunct="0">
                <a:spcBef>
                  <a:spcPct val="0"/>
                </a:spcBef>
                <a:spcAft>
                  <a:spcPct val="0"/>
                </a:spcAft>
                <a:defRPr/>
              </a:pPr>
              <a:endParaRPr lang="fi-FI" sz="1156" kern="0">
                <a:solidFill>
                  <a:srgbClr val="000000"/>
                </a:solidFill>
              </a:endParaRPr>
            </a:p>
          </p:txBody>
        </p:sp>
        <p:sp>
          <p:nvSpPr>
            <p:cNvPr id="163" name="Oval 72">
              <a:extLst>
                <a:ext uri="{FF2B5EF4-FFF2-40B4-BE49-F238E27FC236}">
                  <a16:creationId xmlns:a16="http://schemas.microsoft.com/office/drawing/2014/main" id="{0CA60B92-E7C4-000E-B0C0-7821CBC8FB43}"/>
                </a:ext>
              </a:extLst>
            </p:cNvPr>
            <p:cNvSpPr/>
            <p:nvPr/>
          </p:nvSpPr>
          <p:spPr bwMode="auto">
            <a:xfrm>
              <a:off x="7734939" y="4174961"/>
              <a:ext cx="208000" cy="208000"/>
            </a:xfrm>
            <a:prstGeom prst="ellipse">
              <a:avLst/>
            </a:prstGeom>
            <a:solidFill>
              <a:srgbClr val="F191D3"/>
            </a:solidFill>
            <a:ln w="6350" cap="flat" cmpd="sng" algn="ctr">
              <a:solidFill>
                <a:srgbClr val="FFFFFF">
                  <a:lumMod val="65000"/>
                </a:srgbClr>
              </a:solidFill>
              <a:prstDash val="solid"/>
              <a:round/>
              <a:headEnd type="none" w="sm" len="sm"/>
              <a:tailEnd type="triangle" w="lg" len="med"/>
            </a:ln>
            <a:effectLst/>
          </p:spPr>
          <p:txBody>
            <a:bodyPr vert="horz" wrap="none" lIns="130000" tIns="67600" rIns="130000" bIns="67600" numCol="1" rtlCol="0" anchor="ctr" anchorCtr="0" compatLnSpc="1">
              <a:prstTxWarp prst="textNoShape">
                <a:avLst/>
              </a:prstTxWarp>
              <a:noAutofit/>
            </a:bodyPr>
            <a:lstStyle/>
            <a:p>
              <a:pPr algn="ctr" defTabSz="1320662" eaLnBrk="0" fontAlgn="base" hangingPunct="0">
                <a:spcBef>
                  <a:spcPct val="0"/>
                </a:spcBef>
                <a:spcAft>
                  <a:spcPct val="0"/>
                </a:spcAft>
                <a:defRPr/>
              </a:pPr>
              <a:endParaRPr lang="fi-FI" sz="1156" b="1" kern="0">
                <a:solidFill>
                  <a:srgbClr val="000000">
                    <a:lumMod val="75000"/>
                    <a:lumOff val="25000"/>
                  </a:srgbClr>
                </a:solidFill>
              </a:endParaRPr>
            </a:p>
          </p:txBody>
        </p:sp>
        <p:sp>
          <p:nvSpPr>
            <p:cNvPr id="164" name="Oval 72">
              <a:extLst>
                <a:ext uri="{FF2B5EF4-FFF2-40B4-BE49-F238E27FC236}">
                  <a16:creationId xmlns:a16="http://schemas.microsoft.com/office/drawing/2014/main" id="{FD4EEC73-9281-2476-86CF-60AC7704080F}"/>
                </a:ext>
              </a:extLst>
            </p:cNvPr>
            <p:cNvSpPr/>
            <p:nvPr/>
          </p:nvSpPr>
          <p:spPr bwMode="auto">
            <a:xfrm>
              <a:off x="8040319" y="4174961"/>
              <a:ext cx="208000" cy="208000"/>
            </a:xfrm>
            <a:prstGeom prst="ellipse">
              <a:avLst/>
            </a:prstGeom>
            <a:noFill/>
            <a:ln w="6350" cap="flat" cmpd="sng" algn="ctr">
              <a:solidFill>
                <a:srgbClr val="FFFFFF">
                  <a:lumMod val="65000"/>
                </a:srgbClr>
              </a:solidFill>
              <a:prstDash val="solid"/>
              <a:round/>
              <a:headEnd type="none" w="sm" len="sm"/>
              <a:tailEnd type="triangle" w="lg" len="med"/>
            </a:ln>
            <a:effectLst/>
          </p:spPr>
          <p:txBody>
            <a:bodyPr vert="horz" wrap="none" lIns="130000" tIns="67600" rIns="130000" bIns="67600" numCol="1" rtlCol="0" anchor="ctr" anchorCtr="0" compatLnSpc="1">
              <a:prstTxWarp prst="textNoShape">
                <a:avLst/>
              </a:prstTxWarp>
              <a:noAutofit/>
            </a:bodyPr>
            <a:lstStyle/>
            <a:p>
              <a:pPr algn="ctr" defTabSz="1320662" eaLnBrk="0" fontAlgn="base" hangingPunct="0">
                <a:spcBef>
                  <a:spcPct val="0"/>
                </a:spcBef>
                <a:spcAft>
                  <a:spcPct val="0"/>
                </a:spcAft>
                <a:defRPr/>
              </a:pPr>
              <a:endParaRPr lang="fi-FI" sz="1156" b="1" kern="0">
                <a:solidFill>
                  <a:srgbClr val="000000">
                    <a:lumMod val="75000"/>
                    <a:lumOff val="25000"/>
                  </a:srgbClr>
                </a:solidFill>
              </a:endParaRPr>
            </a:p>
          </p:txBody>
        </p:sp>
        <p:sp>
          <p:nvSpPr>
            <p:cNvPr id="165" name="Oval 72">
              <a:extLst>
                <a:ext uri="{FF2B5EF4-FFF2-40B4-BE49-F238E27FC236}">
                  <a16:creationId xmlns:a16="http://schemas.microsoft.com/office/drawing/2014/main" id="{12051A1E-5634-D625-FBDF-394A1A9062EB}"/>
                </a:ext>
              </a:extLst>
            </p:cNvPr>
            <p:cNvSpPr/>
            <p:nvPr/>
          </p:nvSpPr>
          <p:spPr bwMode="auto">
            <a:xfrm>
              <a:off x="8345699" y="4174961"/>
              <a:ext cx="208000" cy="208000"/>
            </a:xfrm>
            <a:prstGeom prst="ellipse">
              <a:avLst/>
            </a:prstGeom>
            <a:solidFill>
              <a:srgbClr val="FFFFFF"/>
            </a:solidFill>
            <a:ln w="6350" cap="flat" cmpd="sng" algn="ctr">
              <a:solidFill>
                <a:srgbClr val="FFFFFF">
                  <a:lumMod val="65000"/>
                </a:srgbClr>
              </a:solidFill>
              <a:prstDash val="solid"/>
              <a:round/>
              <a:headEnd type="none" w="sm" len="sm"/>
              <a:tailEnd type="triangle" w="lg" len="med"/>
            </a:ln>
            <a:effectLst/>
          </p:spPr>
          <p:txBody>
            <a:bodyPr vert="horz" wrap="none" lIns="130000" tIns="67600" rIns="130000" bIns="67600" numCol="1" rtlCol="0" anchor="ctr" anchorCtr="0" compatLnSpc="1">
              <a:prstTxWarp prst="textNoShape">
                <a:avLst/>
              </a:prstTxWarp>
              <a:noAutofit/>
            </a:bodyPr>
            <a:lstStyle/>
            <a:p>
              <a:pPr algn="ctr" defTabSz="1320662" eaLnBrk="0" fontAlgn="base" hangingPunct="0">
                <a:spcBef>
                  <a:spcPct val="0"/>
                </a:spcBef>
                <a:spcAft>
                  <a:spcPct val="0"/>
                </a:spcAft>
                <a:defRPr/>
              </a:pPr>
              <a:endParaRPr lang="fi-FI" sz="1156" b="1" kern="0">
                <a:solidFill>
                  <a:srgbClr val="000000">
                    <a:lumMod val="75000"/>
                    <a:lumOff val="25000"/>
                  </a:srgbClr>
                </a:solidFill>
              </a:endParaRPr>
            </a:p>
          </p:txBody>
        </p:sp>
        <p:sp>
          <p:nvSpPr>
            <p:cNvPr id="166" name="Oval 72">
              <a:extLst>
                <a:ext uri="{FF2B5EF4-FFF2-40B4-BE49-F238E27FC236}">
                  <a16:creationId xmlns:a16="http://schemas.microsoft.com/office/drawing/2014/main" id="{DB63A02E-356E-A359-B2BD-CEBCDE86405C}"/>
                </a:ext>
              </a:extLst>
            </p:cNvPr>
            <p:cNvSpPr/>
            <p:nvPr/>
          </p:nvSpPr>
          <p:spPr bwMode="auto">
            <a:xfrm>
              <a:off x="8651079" y="4174961"/>
              <a:ext cx="208000" cy="208000"/>
            </a:xfrm>
            <a:prstGeom prst="ellipse">
              <a:avLst/>
            </a:prstGeom>
            <a:solidFill>
              <a:srgbClr val="FFFFFF"/>
            </a:solidFill>
            <a:ln w="6350" cap="flat" cmpd="sng" algn="ctr">
              <a:solidFill>
                <a:srgbClr val="FFFFFF">
                  <a:lumMod val="65000"/>
                </a:srgbClr>
              </a:solidFill>
              <a:prstDash val="solid"/>
              <a:round/>
              <a:headEnd type="none" w="sm" len="sm"/>
              <a:tailEnd type="triangle" w="lg" len="med"/>
            </a:ln>
            <a:effectLst/>
          </p:spPr>
          <p:txBody>
            <a:bodyPr vert="horz" wrap="none" lIns="130000" tIns="67600" rIns="130000" bIns="67600" numCol="1" rtlCol="0" anchor="ctr" anchorCtr="0" compatLnSpc="1">
              <a:prstTxWarp prst="textNoShape">
                <a:avLst/>
              </a:prstTxWarp>
              <a:noAutofit/>
            </a:bodyPr>
            <a:lstStyle/>
            <a:p>
              <a:pPr algn="ctr" defTabSz="1320662" eaLnBrk="0" fontAlgn="base" hangingPunct="0">
                <a:spcBef>
                  <a:spcPct val="0"/>
                </a:spcBef>
                <a:spcAft>
                  <a:spcPct val="0"/>
                </a:spcAft>
                <a:defRPr/>
              </a:pPr>
              <a:endParaRPr lang="fi-FI" sz="1156" b="1" kern="0">
                <a:solidFill>
                  <a:srgbClr val="000000">
                    <a:lumMod val="75000"/>
                    <a:lumOff val="25000"/>
                  </a:srgbClr>
                </a:solidFill>
              </a:endParaRPr>
            </a:p>
          </p:txBody>
        </p:sp>
        <p:sp>
          <p:nvSpPr>
            <p:cNvPr id="188" name="Oval 69">
              <a:extLst>
                <a:ext uri="{FF2B5EF4-FFF2-40B4-BE49-F238E27FC236}">
                  <a16:creationId xmlns:a16="http://schemas.microsoft.com/office/drawing/2014/main" id="{3095C486-F68D-F276-D504-ABD441A9AC9D}"/>
                </a:ext>
              </a:extLst>
            </p:cNvPr>
            <p:cNvSpPr/>
            <p:nvPr/>
          </p:nvSpPr>
          <p:spPr bwMode="auto">
            <a:xfrm>
              <a:off x="7438407" y="5837185"/>
              <a:ext cx="208000" cy="208000"/>
            </a:xfrm>
            <a:prstGeom prst="ellipse">
              <a:avLst/>
            </a:prstGeom>
            <a:solidFill>
              <a:srgbClr val="F191D3"/>
            </a:solidFill>
            <a:ln w="6350" cap="flat" cmpd="sng" algn="ctr">
              <a:solidFill>
                <a:srgbClr val="FFFFFF">
                  <a:lumMod val="65000"/>
                </a:srgbClr>
              </a:solidFill>
              <a:prstDash val="solid"/>
              <a:round/>
              <a:headEnd type="none" w="sm" len="sm"/>
              <a:tailEnd type="triangle" w="lg" len="med"/>
            </a:ln>
            <a:effectLst/>
          </p:spPr>
          <p:txBody>
            <a:bodyPr vert="horz" wrap="none" lIns="130000" tIns="67600" rIns="130000" bIns="67600" numCol="1" rtlCol="0" anchor="ctr" anchorCtr="0" compatLnSpc="1">
              <a:prstTxWarp prst="textNoShape">
                <a:avLst/>
              </a:prstTxWarp>
              <a:noAutofit/>
            </a:bodyPr>
            <a:lstStyle/>
            <a:p>
              <a:pPr algn="ctr" defTabSz="1320662" eaLnBrk="0" fontAlgn="base" hangingPunct="0">
                <a:spcBef>
                  <a:spcPct val="0"/>
                </a:spcBef>
                <a:spcAft>
                  <a:spcPct val="0"/>
                </a:spcAft>
                <a:defRPr/>
              </a:pPr>
              <a:endParaRPr lang="fi-FI" sz="1156" kern="0">
                <a:solidFill>
                  <a:srgbClr val="000000"/>
                </a:solidFill>
              </a:endParaRPr>
            </a:p>
          </p:txBody>
        </p:sp>
        <p:sp>
          <p:nvSpPr>
            <p:cNvPr id="189" name="Oval 72">
              <a:extLst>
                <a:ext uri="{FF2B5EF4-FFF2-40B4-BE49-F238E27FC236}">
                  <a16:creationId xmlns:a16="http://schemas.microsoft.com/office/drawing/2014/main" id="{4D4B95F2-EE9E-1C14-4159-45C5CB58CBD3}"/>
                </a:ext>
              </a:extLst>
            </p:cNvPr>
            <p:cNvSpPr/>
            <p:nvPr/>
          </p:nvSpPr>
          <p:spPr bwMode="auto">
            <a:xfrm>
              <a:off x="7744245" y="5837185"/>
              <a:ext cx="208000" cy="208000"/>
            </a:xfrm>
            <a:prstGeom prst="ellipse">
              <a:avLst/>
            </a:prstGeom>
            <a:solidFill>
              <a:srgbClr val="F191D3"/>
            </a:solidFill>
            <a:ln w="6350" cap="flat" cmpd="sng" algn="ctr">
              <a:solidFill>
                <a:srgbClr val="FFFFFF">
                  <a:lumMod val="65000"/>
                </a:srgbClr>
              </a:solidFill>
              <a:prstDash val="solid"/>
              <a:round/>
              <a:headEnd type="none" w="sm" len="sm"/>
              <a:tailEnd type="triangle" w="lg" len="med"/>
            </a:ln>
            <a:effectLst/>
          </p:spPr>
          <p:txBody>
            <a:bodyPr vert="horz" wrap="none" lIns="130000" tIns="67600" rIns="130000" bIns="67600" numCol="1" rtlCol="0" anchor="ctr" anchorCtr="0" compatLnSpc="1">
              <a:prstTxWarp prst="textNoShape">
                <a:avLst/>
              </a:prstTxWarp>
              <a:noAutofit/>
            </a:bodyPr>
            <a:lstStyle/>
            <a:p>
              <a:pPr algn="ctr" defTabSz="1320662" eaLnBrk="0" fontAlgn="base" hangingPunct="0">
                <a:spcBef>
                  <a:spcPct val="0"/>
                </a:spcBef>
                <a:spcAft>
                  <a:spcPct val="0"/>
                </a:spcAft>
                <a:defRPr/>
              </a:pPr>
              <a:endParaRPr lang="fi-FI" sz="1156" b="1" kern="0">
                <a:solidFill>
                  <a:srgbClr val="000000">
                    <a:lumMod val="75000"/>
                    <a:lumOff val="25000"/>
                  </a:srgbClr>
                </a:solidFill>
              </a:endParaRPr>
            </a:p>
          </p:txBody>
        </p:sp>
        <p:sp>
          <p:nvSpPr>
            <p:cNvPr id="190" name="Oval 72">
              <a:extLst>
                <a:ext uri="{FF2B5EF4-FFF2-40B4-BE49-F238E27FC236}">
                  <a16:creationId xmlns:a16="http://schemas.microsoft.com/office/drawing/2014/main" id="{15BBE5F9-FBA2-8A22-D83D-99D582A11BB1}"/>
                </a:ext>
              </a:extLst>
            </p:cNvPr>
            <p:cNvSpPr/>
            <p:nvPr/>
          </p:nvSpPr>
          <p:spPr bwMode="auto">
            <a:xfrm>
              <a:off x="8049625" y="5837185"/>
              <a:ext cx="208000" cy="208000"/>
            </a:xfrm>
            <a:prstGeom prst="ellipse">
              <a:avLst/>
            </a:prstGeom>
            <a:solidFill>
              <a:srgbClr val="FFFFFF"/>
            </a:solidFill>
            <a:ln w="6350" cap="flat" cmpd="sng" algn="ctr">
              <a:solidFill>
                <a:srgbClr val="FFFFFF">
                  <a:lumMod val="65000"/>
                </a:srgbClr>
              </a:solidFill>
              <a:prstDash val="solid"/>
              <a:round/>
              <a:headEnd type="none" w="sm" len="sm"/>
              <a:tailEnd type="triangle" w="lg" len="med"/>
            </a:ln>
            <a:effectLst/>
          </p:spPr>
          <p:txBody>
            <a:bodyPr vert="horz" wrap="none" lIns="130000" tIns="67600" rIns="130000" bIns="67600" numCol="1" rtlCol="0" anchor="ctr" anchorCtr="0" compatLnSpc="1">
              <a:prstTxWarp prst="textNoShape">
                <a:avLst/>
              </a:prstTxWarp>
              <a:noAutofit/>
            </a:bodyPr>
            <a:lstStyle/>
            <a:p>
              <a:pPr algn="ctr" defTabSz="1320662" eaLnBrk="0" fontAlgn="base" hangingPunct="0">
                <a:spcBef>
                  <a:spcPct val="0"/>
                </a:spcBef>
                <a:spcAft>
                  <a:spcPct val="0"/>
                </a:spcAft>
                <a:defRPr/>
              </a:pPr>
              <a:endParaRPr lang="fi-FI" sz="1156" b="1" kern="0">
                <a:solidFill>
                  <a:srgbClr val="000000">
                    <a:lumMod val="75000"/>
                    <a:lumOff val="25000"/>
                  </a:srgbClr>
                </a:solidFill>
              </a:endParaRPr>
            </a:p>
          </p:txBody>
        </p:sp>
        <p:sp>
          <p:nvSpPr>
            <p:cNvPr id="191" name="Oval 72">
              <a:extLst>
                <a:ext uri="{FF2B5EF4-FFF2-40B4-BE49-F238E27FC236}">
                  <a16:creationId xmlns:a16="http://schemas.microsoft.com/office/drawing/2014/main" id="{105E3FC1-B2A8-2AEB-1C48-C2E72D6300F4}"/>
                </a:ext>
              </a:extLst>
            </p:cNvPr>
            <p:cNvSpPr/>
            <p:nvPr/>
          </p:nvSpPr>
          <p:spPr bwMode="auto">
            <a:xfrm>
              <a:off x="8355005" y="5837185"/>
              <a:ext cx="208000" cy="208000"/>
            </a:xfrm>
            <a:prstGeom prst="ellipse">
              <a:avLst/>
            </a:prstGeom>
            <a:solidFill>
              <a:srgbClr val="FFFFFF"/>
            </a:solidFill>
            <a:ln w="6350" cap="flat" cmpd="sng" algn="ctr">
              <a:solidFill>
                <a:srgbClr val="FFFFFF">
                  <a:lumMod val="65000"/>
                </a:srgbClr>
              </a:solidFill>
              <a:prstDash val="solid"/>
              <a:round/>
              <a:headEnd type="none" w="sm" len="sm"/>
              <a:tailEnd type="triangle" w="lg" len="med"/>
            </a:ln>
            <a:effectLst/>
          </p:spPr>
          <p:txBody>
            <a:bodyPr vert="horz" wrap="none" lIns="130000" tIns="67600" rIns="130000" bIns="67600" numCol="1" rtlCol="0" anchor="ctr" anchorCtr="0" compatLnSpc="1">
              <a:prstTxWarp prst="textNoShape">
                <a:avLst/>
              </a:prstTxWarp>
              <a:noAutofit/>
            </a:bodyPr>
            <a:lstStyle/>
            <a:p>
              <a:pPr algn="ctr" defTabSz="1320662" eaLnBrk="0" fontAlgn="base" hangingPunct="0">
                <a:spcBef>
                  <a:spcPct val="0"/>
                </a:spcBef>
                <a:spcAft>
                  <a:spcPct val="0"/>
                </a:spcAft>
                <a:defRPr/>
              </a:pPr>
              <a:endParaRPr lang="fi-FI" sz="1156" b="1" kern="0">
                <a:solidFill>
                  <a:srgbClr val="000000">
                    <a:lumMod val="75000"/>
                    <a:lumOff val="25000"/>
                  </a:srgbClr>
                </a:solidFill>
              </a:endParaRPr>
            </a:p>
          </p:txBody>
        </p:sp>
        <p:sp>
          <p:nvSpPr>
            <p:cNvPr id="386" name="Oval 72">
              <a:extLst>
                <a:ext uri="{FF2B5EF4-FFF2-40B4-BE49-F238E27FC236}">
                  <a16:creationId xmlns:a16="http://schemas.microsoft.com/office/drawing/2014/main" id="{B3C05225-5D23-B572-091C-58424ABA153D}"/>
                </a:ext>
              </a:extLst>
            </p:cNvPr>
            <p:cNvSpPr/>
            <p:nvPr/>
          </p:nvSpPr>
          <p:spPr bwMode="auto">
            <a:xfrm>
              <a:off x="8660385" y="5837185"/>
              <a:ext cx="208000" cy="208000"/>
            </a:xfrm>
            <a:prstGeom prst="ellipse">
              <a:avLst/>
            </a:prstGeom>
            <a:solidFill>
              <a:srgbClr val="FFFFFF"/>
            </a:solidFill>
            <a:ln w="6350" cap="flat" cmpd="sng" algn="ctr">
              <a:solidFill>
                <a:srgbClr val="FFFFFF">
                  <a:lumMod val="65000"/>
                </a:srgbClr>
              </a:solidFill>
              <a:prstDash val="solid"/>
              <a:round/>
              <a:headEnd type="none" w="sm" len="sm"/>
              <a:tailEnd type="triangle" w="lg" len="med"/>
            </a:ln>
            <a:effectLst/>
          </p:spPr>
          <p:txBody>
            <a:bodyPr vert="horz" wrap="none" lIns="130000" tIns="67600" rIns="130000" bIns="67600" numCol="1" rtlCol="0" anchor="ctr" anchorCtr="0" compatLnSpc="1">
              <a:prstTxWarp prst="textNoShape">
                <a:avLst/>
              </a:prstTxWarp>
              <a:noAutofit/>
            </a:bodyPr>
            <a:lstStyle/>
            <a:p>
              <a:pPr algn="ctr" defTabSz="1320662" eaLnBrk="0" fontAlgn="base" hangingPunct="0">
                <a:spcBef>
                  <a:spcPct val="0"/>
                </a:spcBef>
                <a:spcAft>
                  <a:spcPct val="0"/>
                </a:spcAft>
                <a:defRPr/>
              </a:pPr>
              <a:endParaRPr lang="fi-FI" sz="1156" b="1" kern="0">
                <a:solidFill>
                  <a:srgbClr val="000000">
                    <a:lumMod val="75000"/>
                    <a:lumOff val="25000"/>
                  </a:srgbClr>
                </a:solidFill>
              </a:endParaRPr>
            </a:p>
          </p:txBody>
        </p:sp>
        <p:sp>
          <p:nvSpPr>
            <p:cNvPr id="387" name="Oval 69">
              <a:extLst>
                <a:ext uri="{FF2B5EF4-FFF2-40B4-BE49-F238E27FC236}">
                  <a16:creationId xmlns:a16="http://schemas.microsoft.com/office/drawing/2014/main" id="{FC9FEE56-B1FA-C36F-B1F0-881D220CFA41}"/>
                </a:ext>
              </a:extLst>
            </p:cNvPr>
            <p:cNvSpPr/>
            <p:nvPr/>
          </p:nvSpPr>
          <p:spPr bwMode="auto">
            <a:xfrm>
              <a:off x="9363180" y="1953393"/>
              <a:ext cx="208000" cy="208000"/>
            </a:xfrm>
            <a:prstGeom prst="ellipse">
              <a:avLst/>
            </a:prstGeom>
            <a:solidFill>
              <a:srgbClr val="F8C273"/>
            </a:solidFill>
            <a:ln w="6350" cap="flat" cmpd="sng" algn="ctr">
              <a:solidFill>
                <a:srgbClr val="FFFFFF">
                  <a:lumMod val="65000"/>
                </a:srgbClr>
              </a:solidFill>
              <a:prstDash val="solid"/>
              <a:round/>
              <a:headEnd type="none" w="sm" len="sm"/>
              <a:tailEnd type="triangle" w="lg" len="med"/>
            </a:ln>
            <a:effectLst/>
          </p:spPr>
          <p:txBody>
            <a:bodyPr vert="horz" wrap="none" lIns="130000" tIns="67600" rIns="130000" bIns="67600" numCol="1" rtlCol="0" anchor="ctr" anchorCtr="0" compatLnSpc="1">
              <a:prstTxWarp prst="textNoShape">
                <a:avLst/>
              </a:prstTxWarp>
              <a:noAutofit/>
            </a:bodyPr>
            <a:lstStyle/>
            <a:p>
              <a:pPr algn="ctr" defTabSz="1320662" eaLnBrk="0" fontAlgn="base" hangingPunct="0">
                <a:spcBef>
                  <a:spcPct val="0"/>
                </a:spcBef>
                <a:spcAft>
                  <a:spcPct val="0"/>
                </a:spcAft>
                <a:defRPr/>
              </a:pPr>
              <a:endParaRPr lang="fi-FI" sz="1156" kern="0">
                <a:solidFill>
                  <a:srgbClr val="FCA4AA"/>
                </a:solidFill>
              </a:endParaRPr>
            </a:p>
          </p:txBody>
        </p:sp>
        <p:sp>
          <p:nvSpPr>
            <p:cNvPr id="388" name="Oval 72">
              <a:extLst>
                <a:ext uri="{FF2B5EF4-FFF2-40B4-BE49-F238E27FC236}">
                  <a16:creationId xmlns:a16="http://schemas.microsoft.com/office/drawing/2014/main" id="{B05E113F-D351-9834-A471-47F82FFF328A}"/>
                </a:ext>
              </a:extLst>
            </p:cNvPr>
            <p:cNvSpPr/>
            <p:nvPr/>
          </p:nvSpPr>
          <p:spPr bwMode="auto">
            <a:xfrm>
              <a:off x="9669019" y="1953393"/>
              <a:ext cx="208000" cy="208000"/>
            </a:xfrm>
            <a:prstGeom prst="ellipse">
              <a:avLst/>
            </a:prstGeom>
            <a:solidFill>
              <a:srgbClr val="F8C273"/>
            </a:solidFill>
            <a:ln w="6350" cap="flat" cmpd="sng" algn="ctr">
              <a:solidFill>
                <a:srgbClr val="FFFFFF">
                  <a:lumMod val="65000"/>
                </a:srgbClr>
              </a:solidFill>
              <a:prstDash val="solid"/>
              <a:round/>
              <a:headEnd type="none" w="sm" len="sm"/>
              <a:tailEnd type="triangle" w="lg" len="med"/>
            </a:ln>
            <a:effectLst/>
          </p:spPr>
          <p:txBody>
            <a:bodyPr vert="horz" wrap="none" lIns="130000" tIns="67600" rIns="130000" bIns="67600" numCol="1" rtlCol="0" anchor="ctr" anchorCtr="0" compatLnSpc="1">
              <a:prstTxWarp prst="textNoShape">
                <a:avLst/>
              </a:prstTxWarp>
              <a:noAutofit/>
            </a:bodyPr>
            <a:lstStyle/>
            <a:p>
              <a:pPr algn="ctr" defTabSz="1320662" eaLnBrk="0" fontAlgn="base" hangingPunct="0">
                <a:spcBef>
                  <a:spcPct val="0"/>
                </a:spcBef>
                <a:spcAft>
                  <a:spcPct val="0"/>
                </a:spcAft>
                <a:defRPr/>
              </a:pPr>
              <a:endParaRPr lang="fi-FI" sz="1156" b="1" kern="0">
                <a:solidFill>
                  <a:srgbClr val="FCA4AA"/>
                </a:solidFill>
              </a:endParaRPr>
            </a:p>
          </p:txBody>
        </p:sp>
        <p:sp>
          <p:nvSpPr>
            <p:cNvPr id="389" name="Oval 72">
              <a:extLst>
                <a:ext uri="{FF2B5EF4-FFF2-40B4-BE49-F238E27FC236}">
                  <a16:creationId xmlns:a16="http://schemas.microsoft.com/office/drawing/2014/main" id="{16625435-74AD-DB89-19C2-FB3DF1FF1C55}"/>
                </a:ext>
              </a:extLst>
            </p:cNvPr>
            <p:cNvSpPr/>
            <p:nvPr/>
          </p:nvSpPr>
          <p:spPr bwMode="auto">
            <a:xfrm>
              <a:off x="9974399" y="1953393"/>
              <a:ext cx="208000" cy="208000"/>
            </a:xfrm>
            <a:prstGeom prst="ellipse">
              <a:avLst/>
            </a:prstGeom>
            <a:solidFill>
              <a:srgbClr val="F8C273"/>
            </a:solidFill>
            <a:ln w="6350" cap="flat" cmpd="sng" algn="ctr">
              <a:solidFill>
                <a:srgbClr val="FFFFFF">
                  <a:lumMod val="65000"/>
                </a:srgbClr>
              </a:solidFill>
              <a:prstDash val="solid"/>
              <a:round/>
              <a:headEnd type="none" w="sm" len="sm"/>
              <a:tailEnd type="triangle" w="lg" len="med"/>
            </a:ln>
            <a:effectLst/>
          </p:spPr>
          <p:txBody>
            <a:bodyPr vert="horz" wrap="none" lIns="130000" tIns="67600" rIns="130000" bIns="67600" numCol="1" rtlCol="0" anchor="ctr" anchorCtr="0" compatLnSpc="1">
              <a:prstTxWarp prst="textNoShape">
                <a:avLst/>
              </a:prstTxWarp>
              <a:noAutofit/>
            </a:bodyPr>
            <a:lstStyle/>
            <a:p>
              <a:pPr algn="ctr" defTabSz="1320662" eaLnBrk="0" fontAlgn="base" hangingPunct="0">
                <a:spcBef>
                  <a:spcPct val="0"/>
                </a:spcBef>
                <a:spcAft>
                  <a:spcPct val="0"/>
                </a:spcAft>
                <a:defRPr/>
              </a:pPr>
              <a:endParaRPr lang="fi-FI" sz="1156" b="1" kern="0">
                <a:solidFill>
                  <a:srgbClr val="FCA4AA"/>
                </a:solidFill>
              </a:endParaRPr>
            </a:p>
          </p:txBody>
        </p:sp>
        <p:sp>
          <p:nvSpPr>
            <p:cNvPr id="390" name="Oval 72">
              <a:extLst>
                <a:ext uri="{FF2B5EF4-FFF2-40B4-BE49-F238E27FC236}">
                  <a16:creationId xmlns:a16="http://schemas.microsoft.com/office/drawing/2014/main" id="{1FBD1EFD-5F5B-758A-658F-E780AB065192}"/>
                </a:ext>
              </a:extLst>
            </p:cNvPr>
            <p:cNvSpPr/>
            <p:nvPr/>
          </p:nvSpPr>
          <p:spPr bwMode="auto">
            <a:xfrm>
              <a:off x="10279779" y="1953393"/>
              <a:ext cx="208000" cy="208000"/>
            </a:xfrm>
            <a:prstGeom prst="ellipse">
              <a:avLst/>
            </a:prstGeom>
            <a:solidFill>
              <a:srgbClr val="F8C273"/>
            </a:solidFill>
            <a:ln w="6350" cap="flat" cmpd="sng" algn="ctr">
              <a:solidFill>
                <a:srgbClr val="FFFFFF">
                  <a:lumMod val="65000"/>
                </a:srgbClr>
              </a:solidFill>
              <a:prstDash val="solid"/>
              <a:round/>
              <a:headEnd type="none" w="sm" len="sm"/>
              <a:tailEnd type="triangle" w="lg" len="med"/>
            </a:ln>
            <a:effectLst/>
          </p:spPr>
          <p:txBody>
            <a:bodyPr vert="horz" wrap="none" lIns="130000" tIns="67600" rIns="130000" bIns="67600" numCol="1" rtlCol="0" anchor="ctr" anchorCtr="0" compatLnSpc="1">
              <a:prstTxWarp prst="textNoShape">
                <a:avLst/>
              </a:prstTxWarp>
              <a:noAutofit/>
            </a:bodyPr>
            <a:lstStyle/>
            <a:p>
              <a:pPr algn="ctr" defTabSz="1320662" eaLnBrk="0" fontAlgn="base" hangingPunct="0">
                <a:spcBef>
                  <a:spcPct val="0"/>
                </a:spcBef>
                <a:spcAft>
                  <a:spcPct val="0"/>
                </a:spcAft>
                <a:defRPr/>
              </a:pPr>
              <a:endParaRPr lang="fi-FI" sz="1156" b="1" kern="0">
                <a:solidFill>
                  <a:srgbClr val="FCA4AA"/>
                </a:solidFill>
              </a:endParaRPr>
            </a:p>
          </p:txBody>
        </p:sp>
        <p:sp>
          <p:nvSpPr>
            <p:cNvPr id="391" name="Oval 72">
              <a:extLst>
                <a:ext uri="{FF2B5EF4-FFF2-40B4-BE49-F238E27FC236}">
                  <a16:creationId xmlns:a16="http://schemas.microsoft.com/office/drawing/2014/main" id="{E9CD6C9A-4C6C-D27C-FBDB-759F7DC4F67E}"/>
                </a:ext>
              </a:extLst>
            </p:cNvPr>
            <p:cNvSpPr/>
            <p:nvPr/>
          </p:nvSpPr>
          <p:spPr bwMode="auto">
            <a:xfrm>
              <a:off x="10585159" y="1953393"/>
              <a:ext cx="208000" cy="208000"/>
            </a:xfrm>
            <a:prstGeom prst="ellipse">
              <a:avLst/>
            </a:prstGeom>
            <a:solidFill>
              <a:srgbClr val="F8C273"/>
            </a:solidFill>
            <a:ln w="6350" cap="flat" cmpd="sng" algn="ctr">
              <a:solidFill>
                <a:srgbClr val="FFFFFF">
                  <a:lumMod val="65000"/>
                </a:srgbClr>
              </a:solidFill>
              <a:prstDash val="solid"/>
              <a:round/>
              <a:headEnd type="none" w="sm" len="sm"/>
              <a:tailEnd type="triangle" w="lg" len="med"/>
            </a:ln>
            <a:effectLst/>
          </p:spPr>
          <p:txBody>
            <a:bodyPr vert="horz" wrap="none" lIns="130000" tIns="67600" rIns="130000" bIns="67600" numCol="1" rtlCol="0" anchor="ctr" anchorCtr="0" compatLnSpc="1">
              <a:prstTxWarp prst="textNoShape">
                <a:avLst/>
              </a:prstTxWarp>
              <a:noAutofit/>
            </a:bodyPr>
            <a:lstStyle/>
            <a:p>
              <a:pPr algn="ctr" defTabSz="1320662" eaLnBrk="0" fontAlgn="base" hangingPunct="0">
                <a:spcBef>
                  <a:spcPct val="0"/>
                </a:spcBef>
                <a:spcAft>
                  <a:spcPct val="0"/>
                </a:spcAft>
                <a:defRPr/>
              </a:pPr>
              <a:endParaRPr lang="fi-FI" sz="1156" b="1" kern="0">
                <a:solidFill>
                  <a:srgbClr val="000000">
                    <a:lumMod val="75000"/>
                    <a:lumOff val="25000"/>
                  </a:srgbClr>
                </a:solidFill>
              </a:endParaRPr>
            </a:p>
          </p:txBody>
        </p:sp>
        <p:sp>
          <p:nvSpPr>
            <p:cNvPr id="397" name="Oval 69">
              <a:extLst>
                <a:ext uri="{FF2B5EF4-FFF2-40B4-BE49-F238E27FC236}">
                  <a16:creationId xmlns:a16="http://schemas.microsoft.com/office/drawing/2014/main" id="{9E524EFE-77A1-FF0E-3560-B3A7CA05A8E1}"/>
                </a:ext>
              </a:extLst>
            </p:cNvPr>
            <p:cNvSpPr/>
            <p:nvPr/>
          </p:nvSpPr>
          <p:spPr bwMode="auto">
            <a:xfrm>
              <a:off x="9363180" y="2507718"/>
              <a:ext cx="208000" cy="208000"/>
            </a:xfrm>
            <a:prstGeom prst="ellipse">
              <a:avLst/>
            </a:prstGeom>
            <a:solidFill>
              <a:srgbClr val="F8C273"/>
            </a:solidFill>
            <a:ln w="6350" cap="flat" cmpd="sng" algn="ctr">
              <a:solidFill>
                <a:srgbClr val="FFFFFF">
                  <a:lumMod val="65000"/>
                </a:srgbClr>
              </a:solidFill>
              <a:prstDash val="solid"/>
              <a:round/>
              <a:headEnd type="none" w="sm" len="sm"/>
              <a:tailEnd type="triangle" w="lg" len="med"/>
            </a:ln>
            <a:effectLst/>
          </p:spPr>
          <p:txBody>
            <a:bodyPr vert="horz" wrap="none" lIns="130000" tIns="67600" rIns="130000" bIns="67600" numCol="1" rtlCol="0" anchor="ctr" anchorCtr="0" compatLnSpc="1">
              <a:prstTxWarp prst="textNoShape">
                <a:avLst/>
              </a:prstTxWarp>
              <a:noAutofit/>
            </a:bodyPr>
            <a:lstStyle/>
            <a:p>
              <a:pPr algn="ctr" defTabSz="1320662" eaLnBrk="0" fontAlgn="base" hangingPunct="0">
                <a:spcBef>
                  <a:spcPct val="0"/>
                </a:spcBef>
                <a:spcAft>
                  <a:spcPct val="0"/>
                </a:spcAft>
                <a:defRPr/>
              </a:pPr>
              <a:endParaRPr lang="fi-FI" sz="1156" kern="0">
                <a:solidFill>
                  <a:srgbClr val="000000"/>
                </a:solidFill>
              </a:endParaRPr>
            </a:p>
          </p:txBody>
        </p:sp>
        <p:sp>
          <p:nvSpPr>
            <p:cNvPr id="398" name="Oval 72">
              <a:extLst>
                <a:ext uri="{FF2B5EF4-FFF2-40B4-BE49-F238E27FC236}">
                  <a16:creationId xmlns:a16="http://schemas.microsoft.com/office/drawing/2014/main" id="{A0C4AA1B-8E22-F614-6F7D-3035179C0857}"/>
                </a:ext>
              </a:extLst>
            </p:cNvPr>
            <p:cNvSpPr/>
            <p:nvPr/>
          </p:nvSpPr>
          <p:spPr bwMode="auto">
            <a:xfrm>
              <a:off x="9669019" y="2507718"/>
              <a:ext cx="208000" cy="208000"/>
            </a:xfrm>
            <a:prstGeom prst="ellipse">
              <a:avLst/>
            </a:prstGeom>
            <a:noFill/>
            <a:ln w="6350" cap="flat" cmpd="sng" algn="ctr">
              <a:solidFill>
                <a:srgbClr val="FFFFFF">
                  <a:lumMod val="65000"/>
                </a:srgbClr>
              </a:solidFill>
              <a:prstDash val="solid"/>
              <a:round/>
              <a:headEnd type="none" w="sm" len="sm"/>
              <a:tailEnd type="triangle" w="lg" len="med"/>
            </a:ln>
            <a:effectLst/>
          </p:spPr>
          <p:txBody>
            <a:bodyPr vert="horz" wrap="none" lIns="130000" tIns="67600" rIns="130000" bIns="67600" numCol="1" rtlCol="0" anchor="ctr" anchorCtr="0" compatLnSpc="1">
              <a:prstTxWarp prst="textNoShape">
                <a:avLst/>
              </a:prstTxWarp>
              <a:noAutofit/>
            </a:bodyPr>
            <a:lstStyle/>
            <a:p>
              <a:pPr algn="ctr" defTabSz="1320662" eaLnBrk="0" fontAlgn="base" hangingPunct="0">
                <a:spcBef>
                  <a:spcPct val="0"/>
                </a:spcBef>
                <a:spcAft>
                  <a:spcPct val="0"/>
                </a:spcAft>
                <a:defRPr/>
              </a:pPr>
              <a:endParaRPr lang="fi-FI" sz="1156" b="1" kern="0">
                <a:solidFill>
                  <a:srgbClr val="000000">
                    <a:lumMod val="75000"/>
                    <a:lumOff val="25000"/>
                  </a:srgbClr>
                </a:solidFill>
              </a:endParaRPr>
            </a:p>
          </p:txBody>
        </p:sp>
        <p:sp>
          <p:nvSpPr>
            <p:cNvPr id="399" name="Oval 72">
              <a:extLst>
                <a:ext uri="{FF2B5EF4-FFF2-40B4-BE49-F238E27FC236}">
                  <a16:creationId xmlns:a16="http://schemas.microsoft.com/office/drawing/2014/main" id="{4A841F43-9F10-F092-F2C2-69895F6358F5}"/>
                </a:ext>
              </a:extLst>
            </p:cNvPr>
            <p:cNvSpPr/>
            <p:nvPr/>
          </p:nvSpPr>
          <p:spPr bwMode="auto">
            <a:xfrm>
              <a:off x="9974399" y="2507718"/>
              <a:ext cx="208000" cy="208000"/>
            </a:xfrm>
            <a:prstGeom prst="ellipse">
              <a:avLst/>
            </a:prstGeom>
            <a:noFill/>
            <a:ln w="6350" cap="flat" cmpd="sng" algn="ctr">
              <a:solidFill>
                <a:srgbClr val="FFFFFF">
                  <a:lumMod val="65000"/>
                </a:srgbClr>
              </a:solidFill>
              <a:prstDash val="solid"/>
              <a:round/>
              <a:headEnd type="none" w="sm" len="sm"/>
              <a:tailEnd type="triangle" w="lg" len="med"/>
            </a:ln>
            <a:effectLst/>
          </p:spPr>
          <p:txBody>
            <a:bodyPr vert="horz" wrap="none" lIns="130000" tIns="67600" rIns="130000" bIns="67600" numCol="1" rtlCol="0" anchor="ctr" anchorCtr="0" compatLnSpc="1">
              <a:prstTxWarp prst="textNoShape">
                <a:avLst/>
              </a:prstTxWarp>
              <a:noAutofit/>
            </a:bodyPr>
            <a:lstStyle/>
            <a:p>
              <a:pPr algn="ctr" defTabSz="1320662" eaLnBrk="0" fontAlgn="base" hangingPunct="0">
                <a:spcBef>
                  <a:spcPct val="0"/>
                </a:spcBef>
                <a:spcAft>
                  <a:spcPct val="0"/>
                </a:spcAft>
                <a:defRPr/>
              </a:pPr>
              <a:endParaRPr lang="fi-FI" sz="1156" b="1" kern="0">
                <a:solidFill>
                  <a:srgbClr val="000000">
                    <a:lumMod val="75000"/>
                    <a:lumOff val="25000"/>
                  </a:srgbClr>
                </a:solidFill>
              </a:endParaRPr>
            </a:p>
          </p:txBody>
        </p:sp>
        <p:sp>
          <p:nvSpPr>
            <p:cNvPr id="400" name="Oval 72">
              <a:extLst>
                <a:ext uri="{FF2B5EF4-FFF2-40B4-BE49-F238E27FC236}">
                  <a16:creationId xmlns:a16="http://schemas.microsoft.com/office/drawing/2014/main" id="{A64AC57C-72AE-3D48-7C45-99E104CD50B7}"/>
                </a:ext>
              </a:extLst>
            </p:cNvPr>
            <p:cNvSpPr/>
            <p:nvPr/>
          </p:nvSpPr>
          <p:spPr bwMode="auto">
            <a:xfrm>
              <a:off x="10279779" y="2507718"/>
              <a:ext cx="208000" cy="208000"/>
            </a:xfrm>
            <a:prstGeom prst="ellipse">
              <a:avLst/>
            </a:prstGeom>
            <a:noFill/>
            <a:ln w="6350" cap="flat" cmpd="sng" algn="ctr">
              <a:solidFill>
                <a:srgbClr val="FFFFFF">
                  <a:lumMod val="65000"/>
                </a:srgbClr>
              </a:solidFill>
              <a:prstDash val="solid"/>
              <a:round/>
              <a:headEnd type="none" w="sm" len="sm"/>
              <a:tailEnd type="triangle" w="lg" len="med"/>
            </a:ln>
            <a:effectLst/>
          </p:spPr>
          <p:txBody>
            <a:bodyPr vert="horz" wrap="none" lIns="130000" tIns="67600" rIns="130000" bIns="67600" numCol="1" rtlCol="0" anchor="ctr" anchorCtr="0" compatLnSpc="1">
              <a:prstTxWarp prst="textNoShape">
                <a:avLst/>
              </a:prstTxWarp>
              <a:noAutofit/>
            </a:bodyPr>
            <a:lstStyle/>
            <a:p>
              <a:pPr algn="ctr" defTabSz="1320662" eaLnBrk="0" fontAlgn="base" hangingPunct="0">
                <a:spcBef>
                  <a:spcPct val="0"/>
                </a:spcBef>
                <a:spcAft>
                  <a:spcPct val="0"/>
                </a:spcAft>
                <a:defRPr/>
              </a:pPr>
              <a:endParaRPr lang="fi-FI" sz="1156" b="1" kern="0">
                <a:solidFill>
                  <a:srgbClr val="000000">
                    <a:lumMod val="75000"/>
                    <a:lumOff val="25000"/>
                  </a:srgbClr>
                </a:solidFill>
              </a:endParaRPr>
            </a:p>
          </p:txBody>
        </p:sp>
        <p:sp>
          <p:nvSpPr>
            <p:cNvPr id="401" name="Oval 72">
              <a:extLst>
                <a:ext uri="{FF2B5EF4-FFF2-40B4-BE49-F238E27FC236}">
                  <a16:creationId xmlns:a16="http://schemas.microsoft.com/office/drawing/2014/main" id="{7101B6CA-F270-F488-23D1-613ED8BFDED9}"/>
                </a:ext>
              </a:extLst>
            </p:cNvPr>
            <p:cNvSpPr/>
            <p:nvPr/>
          </p:nvSpPr>
          <p:spPr bwMode="auto">
            <a:xfrm>
              <a:off x="10585159" y="2507718"/>
              <a:ext cx="208000" cy="208000"/>
            </a:xfrm>
            <a:prstGeom prst="ellipse">
              <a:avLst/>
            </a:prstGeom>
            <a:solidFill>
              <a:srgbClr val="FFFFFF"/>
            </a:solidFill>
            <a:ln w="6350" cap="flat" cmpd="sng" algn="ctr">
              <a:solidFill>
                <a:srgbClr val="FFFFFF">
                  <a:lumMod val="65000"/>
                </a:srgbClr>
              </a:solidFill>
              <a:prstDash val="solid"/>
              <a:round/>
              <a:headEnd type="none" w="sm" len="sm"/>
              <a:tailEnd type="triangle" w="lg" len="med"/>
            </a:ln>
            <a:effectLst/>
          </p:spPr>
          <p:txBody>
            <a:bodyPr vert="horz" wrap="none" lIns="130000" tIns="67600" rIns="130000" bIns="67600" numCol="1" rtlCol="0" anchor="ctr" anchorCtr="0" compatLnSpc="1">
              <a:prstTxWarp prst="textNoShape">
                <a:avLst/>
              </a:prstTxWarp>
              <a:noAutofit/>
            </a:bodyPr>
            <a:lstStyle/>
            <a:p>
              <a:pPr algn="ctr" defTabSz="1320662" eaLnBrk="0" fontAlgn="base" hangingPunct="0">
                <a:spcBef>
                  <a:spcPct val="0"/>
                </a:spcBef>
                <a:spcAft>
                  <a:spcPct val="0"/>
                </a:spcAft>
                <a:defRPr/>
              </a:pPr>
              <a:endParaRPr lang="fi-FI" sz="1156" b="1" kern="0">
                <a:solidFill>
                  <a:srgbClr val="000000">
                    <a:lumMod val="75000"/>
                    <a:lumOff val="25000"/>
                  </a:srgbClr>
                </a:solidFill>
              </a:endParaRPr>
            </a:p>
          </p:txBody>
        </p:sp>
        <p:sp>
          <p:nvSpPr>
            <p:cNvPr id="402" name="Oval 69">
              <a:extLst>
                <a:ext uri="{FF2B5EF4-FFF2-40B4-BE49-F238E27FC236}">
                  <a16:creationId xmlns:a16="http://schemas.microsoft.com/office/drawing/2014/main" id="{F2FE835C-F2B3-330D-5681-E06EAC114087}"/>
                </a:ext>
              </a:extLst>
            </p:cNvPr>
            <p:cNvSpPr/>
            <p:nvPr/>
          </p:nvSpPr>
          <p:spPr bwMode="auto">
            <a:xfrm>
              <a:off x="9363180" y="3062044"/>
              <a:ext cx="208000" cy="208000"/>
            </a:xfrm>
            <a:prstGeom prst="ellipse">
              <a:avLst/>
            </a:prstGeom>
            <a:solidFill>
              <a:srgbClr val="F8C273"/>
            </a:solidFill>
            <a:ln w="6350" cap="flat" cmpd="sng" algn="ctr">
              <a:solidFill>
                <a:srgbClr val="FFFFFF">
                  <a:lumMod val="65000"/>
                </a:srgbClr>
              </a:solidFill>
              <a:prstDash val="solid"/>
              <a:round/>
              <a:headEnd type="none" w="sm" len="sm"/>
              <a:tailEnd type="triangle" w="lg" len="med"/>
            </a:ln>
            <a:effectLst/>
          </p:spPr>
          <p:txBody>
            <a:bodyPr vert="horz" wrap="none" lIns="130000" tIns="67600" rIns="130000" bIns="67600" numCol="1" rtlCol="0" anchor="ctr" anchorCtr="0" compatLnSpc="1">
              <a:prstTxWarp prst="textNoShape">
                <a:avLst/>
              </a:prstTxWarp>
              <a:noAutofit/>
            </a:bodyPr>
            <a:lstStyle/>
            <a:p>
              <a:pPr algn="ctr" defTabSz="1320662" eaLnBrk="0" fontAlgn="base" hangingPunct="0">
                <a:spcBef>
                  <a:spcPct val="0"/>
                </a:spcBef>
                <a:spcAft>
                  <a:spcPct val="0"/>
                </a:spcAft>
                <a:defRPr/>
              </a:pPr>
              <a:endParaRPr lang="fi-FI" sz="1156" kern="0">
                <a:solidFill>
                  <a:srgbClr val="000000"/>
                </a:solidFill>
              </a:endParaRPr>
            </a:p>
          </p:txBody>
        </p:sp>
        <p:sp>
          <p:nvSpPr>
            <p:cNvPr id="403" name="Oval 72">
              <a:extLst>
                <a:ext uri="{FF2B5EF4-FFF2-40B4-BE49-F238E27FC236}">
                  <a16:creationId xmlns:a16="http://schemas.microsoft.com/office/drawing/2014/main" id="{C9CEE30B-0BF2-8515-CFB5-381CE8519F09}"/>
                </a:ext>
              </a:extLst>
            </p:cNvPr>
            <p:cNvSpPr/>
            <p:nvPr/>
          </p:nvSpPr>
          <p:spPr bwMode="auto">
            <a:xfrm>
              <a:off x="9669019" y="3062044"/>
              <a:ext cx="208000" cy="208000"/>
            </a:xfrm>
            <a:prstGeom prst="ellipse">
              <a:avLst/>
            </a:prstGeom>
            <a:solidFill>
              <a:srgbClr val="F8C273"/>
            </a:solidFill>
            <a:ln w="6350" cap="flat" cmpd="sng" algn="ctr">
              <a:solidFill>
                <a:srgbClr val="FFFFFF">
                  <a:lumMod val="65000"/>
                </a:srgbClr>
              </a:solidFill>
              <a:prstDash val="solid"/>
              <a:round/>
              <a:headEnd type="none" w="sm" len="sm"/>
              <a:tailEnd type="triangle" w="lg" len="med"/>
            </a:ln>
            <a:effectLst/>
          </p:spPr>
          <p:txBody>
            <a:bodyPr vert="horz" wrap="none" lIns="130000" tIns="67600" rIns="130000" bIns="67600" numCol="1" rtlCol="0" anchor="ctr" anchorCtr="0" compatLnSpc="1">
              <a:prstTxWarp prst="textNoShape">
                <a:avLst/>
              </a:prstTxWarp>
              <a:noAutofit/>
            </a:bodyPr>
            <a:lstStyle/>
            <a:p>
              <a:pPr algn="ctr" defTabSz="1320662" eaLnBrk="0" fontAlgn="base" hangingPunct="0">
                <a:spcBef>
                  <a:spcPct val="0"/>
                </a:spcBef>
                <a:spcAft>
                  <a:spcPct val="0"/>
                </a:spcAft>
                <a:defRPr/>
              </a:pPr>
              <a:endParaRPr lang="fi-FI" sz="1156" b="1" kern="0">
                <a:solidFill>
                  <a:srgbClr val="000000">
                    <a:lumMod val="75000"/>
                    <a:lumOff val="25000"/>
                  </a:srgbClr>
                </a:solidFill>
              </a:endParaRPr>
            </a:p>
          </p:txBody>
        </p:sp>
        <p:sp>
          <p:nvSpPr>
            <p:cNvPr id="404" name="Oval 72">
              <a:extLst>
                <a:ext uri="{FF2B5EF4-FFF2-40B4-BE49-F238E27FC236}">
                  <a16:creationId xmlns:a16="http://schemas.microsoft.com/office/drawing/2014/main" id="{5DDCCF88-A524-7A8A-D51A-FD1CF06CEFEF}"/>
                </a:ext>
              </a:extLst>
            </p:cNvPr>
            <p:cNvSpPr/>
            <p:nvPr/>
          </p:nvSpPr>
          <p:spPr bwMode="auto">
            <a:xfrm>
              <a:off x="9974399" y="3062044"/>
              <a:ext cx="208000" cy="208000"/>
            </a:xfrm>
            <a:prstGeom prst="ellipse">
              <a:avLst/>
            </a:prstGeom>
            <a:solidFill>
              <a:srgbClr val="F8C273"/>
            </a:solidFill>
            <a:ln w="6350" cap="flat" cmpd="sng" algn="ctr">
              <a:solidFill>
                <a:srgbClr val="FFFFFF">
                  <a:lumMod val="65000"/>
                </a:srgbClr>
              </a:solidFill>
              <a:prstDash val="solid"/>
              <a:round/>
              <a:headEnd type="none" w="sm" len="sm"/>
              <a:tailEnd type="triangle" w="lg" len="med"/>
            </a:ln>
            <a:effectLst/>
          </p:spPr>
          <p:txBody>
            <a:bodyPr vert="horz" wrap="none" lIns="130000" tIns="67600" rIns="130000" bIns="67600" numCol="1" rtlCol="0" anchor="ctr" anchorCtr="0" compatLnSpc="1">
              <a:prstTxWarp prst="textNoShape">
                <a:avLst/>
              </a:prstTxWarp>
              <a:noAutofit/>
            </a:bodyPr>
            <a:lstStyle/>
            <a:p>
              <a:pPr algn="ctr" defTabSz="1320662" eaLnBrk="0" fontAlgn="base" hangingPunct="0">
                <a:spcBef>
                  <a:spcPct val="0"/>
                </a:spcBef>
                <a:spcAft>
                  <a:spcPct val="0"/>
                </a:spcAft>
                <a:defRPr/>
              </a:pPr>
              <a:endParaRPr lang="fi-FI" sz="1156" b="1" kern="0">
                <a:solidFill>
                  <a:srgbClr val="000000">
                    <a:lumMod val="75000"/>
                    <a:lumOff val="25000"/>
                  </a:srgbClr>
                </a:solidFill>
              </a:endParaRPr>
            </a:p>
          </p:txBody>
        </p:sp>
        <p:sp>
          <p:nvSpPr>
            <p:cNvPr id="405" name="Oval 72">
              <a:extLst>
                <a:ext uri="{FF2B5EF4-FFF2-40B4-BE49-F238E27FC236}">
                  <a16:creationId xmlns:a16="http://schemas.microsoft.com/office/drawing/2014/main" id="{E0C4F5E8-B053-4A3A-3E78-59EA44741F4F}"/>
                </a:ext>
              </a:extLst>
            </p:cNvPr>
            <p:cNvSpPr/>
            <p:nvPr/>
          </p:nvSpPr>
          <p:spPr bwMode="auto">
            <a:xfrm>
              <a:off x="10279779" y="3062044"/>
              <a:ext cx="208000" cy="208000"/>
            </a:xfrm>
            <a:prstGeom prst="ellipse">
              <a:avLst/>
            </a:prstGeom>
            <a:solidFill>
              <a:srgbClr val="F8C273"/>
            </a:solidFill>
            <a:ln w="6350" cap="flat" cmpd="sng" algn="ctr">
              <a:solidFill>
                <a:srgbClr val="FFFFFF">
                  <a:lumMod val="65000"/>
                </a:srgbClr>
              </a:solidFill>
              <a:prstDash val="solid"/>
              <a:round/>
              <a:headEnd type="none" w="sm" len="sm"/>
              <a:tailEnd type="triangle" w="lg" len="med"/>
            </a:ln>
            <a:effectLst/>
          </p:spPr>
          <p:txBody>
            <a:bodyPr vert="horz" wrap="none" lIns="130000" tIns="67600" rIns="130000" bIns="67600" numCol="1" rtlCol="0" anchor="ctr" anchorCtr="0" compatLnSpc="1">
              <a:prstTxWarp prst="textNoShape">
                <a:avLst/>
              </a:prstTxWarp>
              <a:noAutofit/>
            </a:bodyPr>
            <a:lstStyle/>
            <a:p>
              <a:pPr algn="ctr" defTabSz="1320662" eaLnBrk="0" fontAlgn="base" hangingPunct="0">
                <a:spcBef>
                  <a:spcPct val="0"/>
                </a:spcBef>
                <a:spcAft>
                  <a:spcPct val="0"/>
                </a:spcAft>
                <a:defRPr/>
              </a:pPr>
              <a:endParaRPr lang="fi-FI" sz="1156" b="1" kern="0">
                <a:solidFill>
                  <a:srgbClr val="000000">
                    <a:lumMod val="75000"/>
                    <a:lumOff val="25000"/>
                  </a:srgbClr>
                </a:solidFill>
              </a:endParaRPr>
            </a:p>
          </p:txBody>
        </p:sp>
        <p:sp>
          <p:nvSpPr>
            <p:cNvPr id="406" name="Oval 72">
              <a:extLst>
                <a:ext uri="{FF2B5EF4-FFF2-40B4-BE49-F238E27FC236}">
                  <a16:creationId xmlns:a16="http://schemas.microsoft.com/office/drawing/2014/main" id="{F1123852-699A-D4C3-EAD3-095DE84DABE8}"/>
                </a:ext>
              </a:extLst>
            </p:cNvPr>
            <p:cNvSpPr/>
            <p:nvPr/>
          </p:nvSpPr>
          <p:spPr bwMode="auto">
            <a:xfrm>
              <a:off x="10585159" y="3062044"/>
              <a:ext cx="208000" cy="208000"/>
            </a:xfrm>
            <a:prstGeom prst="ellipse">
              <a:avLst/>
            </a:prstGeom>
            <a:solidFill>
              <a:srgbClr val="F8C273"/>
            </a:solidFill>
            <a:ln w="6350" cap="flat" cmpd="sng" algn="ctr">
              <a:solidFill>
                <a:srgbClr val="FFFFFF">
                  <a:lumMod val="65000"/>
                </a:srgbClr>
              </a:solidFill>
              <a:prstDash val="solid"/>
              <a:round/>
              <a:headEnd type="none" w="sm" len="sm"/>
              <a:tailEnd type="triangle" w="lg" len="med"/>
            </a:ln>
            <a:effectLst/>
          </p:spPr>
          <p:txBody>
            <a:bodyPr vert="horz" wrap="none" lIns="130000" tIns="67600" rIns="130000" bIns="67600" numCol="1" rtlCol="0" anchor="ctr" anchorCtr="0" compatLnSpc="1">
              <a:prstTxWarp prst="textNoShape">
                <a:avLst/>
              </a:prstTxWarp>
              <a:noAutofit/>
            </a:bodyPr>
            <a:lstStyle/>
            <a:p>
              <a:pPr algn="ctr" defTabSz="1320662" eaLnBrk="0" fontAlgn="base" hangingPunct="0">
                <a:spcBef>
                  <a:spcPct val="0"/>
                </a:spcBef>
                <a:spcAft>
                  <a:spcPct val="0"/>
                </a:spcAft>
                <a:defRPr/>
              </a:pPr>
              <a:endParaRPr lang="fi-FI" sz="1156" b="1" kern="0">
                <a:solidFill>
                  <a:srgbClr val="000000">
                    <a:lumMod val="75000"/>
                    <a:lumOff val="25000"/>
                  </a:srgbClr>
                </a:solidFill>
              </a:endParaRPr>
            </a:p>
          </p:txBody>
        </p:sp>
        <p:sp>
          <p:nvSpPr>
            <p:cNvPr id="407" name="Oval 69">
              <a:extLst>
                <a:ext uri="{FF2B5EF4-FFF2-40B4-BE49-F238E27FC236}">
                  <a16:creationId xmlns:a16="http://schemas.microsoft.com/office/drawing/2014/main" id="{601F8207-DFCA-AEB6-9F91-AA183D10C14D}"/>
                </a:ext>
              </a:extLst>
            </p:cNvPr>
            <p:cNvSpPr/>
            <p:nvPr/>
          </p:nvSpPr>
          <p:spPr bwMode="auto">
            <a:xfrm>
              <a:off x="9382678" y="4725020"/>
              <a:ext cx="208000" cy="208000"/>
            </a:xfrm>
            <a:prstGeom prst="ellipse">
              <a:avLst/>
            </a:prstGeom>
            <a:solidFill>
              <a:srgbClr val="F8C273"/>
            </a:solidFill>
            <a:ln w="6350" cap="flat" cmpd="sng" algn="ctr">
              <a:solidFill>
                <a:srgbClr val="FFFFFF">
                  <a:lumMod val="65000"/>
                </a:srgbClr>
              </a:solidFill>
              <a:prstDash val="solid"/>
              <a:round/>
              <a:headEnd type="none" w="sm" len="sm"/>
              <a:tailEnd type="triangle" w="lg" len="med"/>
            </a:ln>
            <a:effectLst/>
          </p:spPr>
          <p:txBody>
            <a:bodyPr vert="horz" wrap="none" lIns="130000" tIns="67600" rIns="130000" bIns="67600" numCol="1" rtlCol="0" anchor="ctr" anchorCtr="0" compatLnSpc="1">
              <a:prstTxWarp prst="textNoShape">
                <a:avLst/>
              </a:prstTxWarp>
              <a:noAutofit/>
            </a:bodyPr>
            <a:lstStyle/>
            <a:p>
              <a:pPr algn="ctr" defTabSz="1320662" eaLnBrk="0" fontAlgn="base" hangingPunct="0">
                <a:spcBef>
                  <a:spcPct val="0"/>
                </a:spcBef>
                <a:spcAft>
                  <a:spcPct val="0"/>
                </a:spcAft>
                <a:defRPr/>
              </a:pPr>
              <a:endParaRPr lang="fi-FI" sz="1156" kern="0">
                <a:solidFill>
                  <a:srgbClr val="000000"/>
                </a:solidFill>
              </a:endParaRPr>
            </a:p>
          </p:txBody>
        </p:sp>
        <p:sp>
          <p:nvSpPr>
            <p:cNvPr id="408" name="Oval 72">
              <a:extLst>
                <a:ext uri="{FF2B5EF4-FFF2-40B4-BE49-F238E27FC236}">
                  <a16:creationId xmlns:a16="http://schemas.microsoft.com/office/drawing/2014/main" id="{D715D834-D642-3B43-7371-8B1AA203FA1E}"/>
                </a:ext>
              </a:extLst>
            </p:cNvPr>
            <p:cNvSpPr/>
            <p:nvPr/>
          </p:nvSpPr>
          <p:spPr bwMode="auto">
            <a:xfrm>
              <a:off x="9688516" y="4725020"/>
              <a:ext cx="208000" cy="208000"/>
            </a:xfrm>
            <a:prstGeom prst="ellipse">
              <a:avLst/>
            </a:prstGeom>
            <a:solidFill>
              <a:srgbClr val="F8C273"/>
            </a:solidFill>
            <a:ln w="6350" cap="flat" cmpd="sng" algn="ctr">
              <a:solidFill>
                <a:srgbClr val="FFFFFF">
                  <a:lumMod val="65000"/>
                </a:srgbClr>
              </a:solidFill>
              <a:prstDash val="solid"/>
              <a:round/>
              <a:headEnd type="none" w="sm" len="sm"/>
              <a:tailEnd type="triangle" w="lg" len="med"/>
            </a:ln>
            <a:effectLst/>
          </p:spPr>
          <p:txBody>
            <a:bodyPr vert="horz" wrap="none" lIns="130000" tIns="67600" rIns="130000" bIns="67600" numCol="1" rtlCol="0" anchor="ctr" anchorCtr="0" compatLnSpc="1">
              <a:prstTxWarp prst="textNoShape">
                <a:avLst/>
              </a:prstTxWarp>
              <a:noAutofit/>
            </a:bodyPr>
            <a:lstStyle/>
            <a:p>
              <a:pPr algn="ctr" defTabSz="1320662" eaLnBrk="0" fontAlgn="base" hangingPunct="0">
                <a:spcBef>
                  <a:spcPct val="0"/>
                </a:spcBef>
                <a:spcAft>
                  <a:spcPct val="0"/>
                </a:spcAft>
                <a:defRPr/>
              </a:pPr>
              <a:endParaRPr lang="fi-FI" sz="1156" b="1" kern="0">
                <a:solidFill>
                  <a:srgbClr val="000000">
                    <a:lumMod val="75000"/>
                    <a:lumOff val="25000"/>
                  </a:srgbClr>
                </a:solidFill>
              </a:endParaRPr>
            </a:p>
          </p:txBody>
        </p:sp>
        <p:sp>
          <p:nvSpPr>
            <p:cNvPr id="409" name="Oval 72">
              <a:extLst>
                <a:ext uri="{FF2B5EF4-FFF2-40B4-BE49-F238E27FC236}">
                  <a16:creationId xmlns:a16="http://schemas.microsoft.com/office/drawing/2014/main" id="{CB71A982-3638-0D1E-178D-AADC44BB43D0}"/>
                </a:ext>
              </a:extLst>
            </p:cNvPr>
            <p:cNvSpPr/>
            <p:nvPr/>
          </p:nvSpPr>
          <p:spPr bwMode="auto">
            <a:xfrm>
              <a:off x="9993896" y="4725020"/>
              <a:ext cx="208000" cy="208000"/>
            </a:xfrm>
            <a:prstGeom prst="ellipse">
              <a:avLst/>
            </a:prstGeom>
            <a:solidFill>
              <a:srgbClr val="F8C273"/>
            </a:solidFill>
            <a:ln w="6350" cap="flat" cmpd="sng" algn="ctr">
              <a:solidFill>
                <a:srgbClr val="FFFFFF">
                  <a:lumMod val="65000"/>
                </a:srgbClr>
              </a:solidFill>
              <a:prstDash val="solid"/>
              <a:round/>
              <a:headEnd type="none" w="sm" len="sm"/>
              <a:tailEnd type="triangle" w="lg" len="med"/>
            </a:ln>
            <a:effectLst/>
          </p:spPr>
          <p:txBody>
            <a:bodyPr vert="horz" wrap="none" lIns="130000" tIns="67600" rIns="130000" bIns="67600" numCol="1" rtlCol="0" anchor="ctr" anchorCtr="0" compatLnSpc="1">
              <a:prstTxWarp prst="textNoShape">
                <a:avLst/>
              </a:prstTxWarp>
              <a:noAutofit/>
            </a:bodyPr>
            <a:lstStyle/>
            <a:p>
              <a:pPr algn="ctr" defTabSz="1320662" eaLnBrk="0" fontAlgn="base" hangingPunct="0">
                <a:spcBef>
                  <a:spcPct val="0"/>
                </a:spcBef>
                <a:spcAft>
                  <a:spcPct val="0"/>
                </a:spcAft>
                <a:defRPr/>
              </a:pPr>
              <a:endParaRPr lang="fi-FI" sz="1156" b="1" kern="0">
                <a:solidFill>
                  <a:srgbClr val="000000">
                    <a:lumMod val="75000"/>
                    <a:lumOff val="25000"/>
                  </a:srgbClr>
                </a:solidFill>
              </a:endParaRPr>
            </a:p>
          </p:txBody>
        </p:sp>
        <p:sp>
          <p:nvSpPr>
            <p:cNvPr id="410" name="Oval 72">
              <a:extLst>
                <a:ext uri="{FF2B5EF4-FFF2-40B4-BE49-F238E27FC236}">
                  <a16:creationId xmlns:a16="http://schemas.microsoft.com/office/drawing/2014/main" id="{2843D038-F46A-EEFF-0311-793BC4DD62DB}"/>
                </a:ext>
              </a:extLst>
            </p:cNvPr>
            <p:cNvSpPr/>
            <p:nvPr/>
          </p:nvSpPr>
          <p:spPr bwMode="auto">
            <a:xfrm>
              <a:off x="10299276" y="4725020"/>
              <a:ext cx="208000" cy="208000"/>
            </a:xfrm>
            <a:prstGeom prst="ellipse">
              <a:avLst/>
            </a:prstGeom>
            <a:solidFill>
              <a:srgbClr val="F8C273"/>
            </a:solidFill>
            <a:ln w="6350" cap="flat" cmpd="sng" algn="ctr">
              <a:solidFill>
                <a:srgbClr val="FFFFFF">
                  <a:lumMod val="65000"/>
                </a:srgbClr>
              </a:solidFill>
              <a:prstDash val="solid"/>
              <a:round/>
              <a:headEnd type="none" w="sm" len="sm"/>
              <a:tailEnd type="triangle" w="lg" len="med"/>
            </a:ln>
            <a:effectLst/>
          </p:spPr>
          <p:txBody>
            <a:bodyPr vert="horz" wrap="none" lIns="130000" tIns="67600" rIns="130000" bIns="67600" numCol="1" rtlCol="0" anchor="ctr" anchorCtr="0" compatLnSpc="1">
              <a:prstTxWarp prst="textNoShape">
                <a:avLst/>
              </a:prstTxWarp>
              <a:noAutofit/>
            </a:bodyPr>
            <a:lstStyle/>
            <a:p>
              <a:pPr algn="ctr" defTabSz="1320662" eaLnBrk="0" fontAlgn="base" hangingPunct="0">
                <a:spcBef>
                  <a:spcPct val="0"/>
                </a:spcBef>
                <a:spcAft>
                  <a:spcPct val="0"/>
                </a:spcAft>
                <a:defRPr/>
              </a:pPr>
              <a:endParaRPr lang="fi-FI" sz="1156" b="1" kern="0">
                <a:solidFill>
                  <a:srgbClr val="000000">
                    <a:lumMod val="75000"/>
                    <a:lumOff val="25000"/>
                  </a:srgbClr>
                </a:solidFill>
              </a:endParaRPr>
            </a:p>
          </p:txBody>
        </p:sp>
        <p:sp>
          <p:nvSpPr>
            <p:cNvPr id="411" name="Oval 72">
              <a:extLst>
                <a:ext uri="{FF2B5EF4-FFF2-40B4-BE49-F238E27FC236}">
                  <a16:creationId xmlns:a16="http://schemas.microsoft.com/office/drawing/2014/main" id="{B2A38C94-8E5B-CAE6-836D-13482CFDF2CE}"/>
                </a:ext>
              </a:extLst>
            </p:cNvPr>
            <p:cNvSpPr/>
            <p:nvPr/>
          </p:nvSpPr>
          <p:spPr bwMode="auto">
            <a:xfrm>
              <a:off x="10604656" y="4725020"/>
              <a:ext cx="208000" cy="208000"/>
            </a:xfrm>
            <a:prstGeom prst="ellipse">
              <a:avLst/>
            </a:prstGeom>
            <a:solidFill>
              <a:srgbClr val="F8C273"/>
            </a:solidFill>
            <a:ln w="6350" cap="flat" cmpd="sng" algn="ctr">
              <a:solidFill>
                <a:srgbClr val="FFFFFF">
                  <a:lumMod val="65000"/>
                </a:srgbClr>
              </a:solidFill>
              <a:prstDash val="solid"/>
              <a:round/>
              <a:headEnd type="none" w="sm" len="sm"/>
              <a:tailEnd type="triangle" w="lg" len="med"/>
            </a:ln>
            <a:effectLst/>
          </p:spPr>
          <p:txBody>
            <a:bodyPr vert="horz" wrap="none" lIns="130000" tIns="67600" rIns="130000" bIns="67600" numCol="1" rtlCol="0" anchor="ctr" anchorCtr="0" compatLnSpc="1">
              <a:prstTxWarp prst="textNoShape">
                <a:avLst/>
              </a:prstTxWarp>
              <a:noAutofit/>
            </a:bodyPr>
            <a:lstStyle/>
            <a:p>
              <a:pPr algn="ctr" defTabSz="1320662" eaLnBrk="0" fontAlgn="base" hangingPunct="0">
                <a:spcBef>
                  <a:spcPct val="0"/>
                </a:spcBef>
                <a:spcAft>
                  <a:spcPct val="0"/>
                </a:spcAft>
                <a:defRPr/>
              </a:pPr>
              <a:endParaRPr lang="fi-FI" sz="1156" b="1" kern="0">
                <a:solidFill>
                  <a:srgbClr val="000000">
                    <a:lumMod val="75000"/>
                    <a:lumOff val="25000"/>
                  </a:srgbClr>
                </a:solidFill>
              </a:endParaRPr>
            </a:p>
          </p:txBody>
        </p:sp>
        <p:sp>
          <p:nvSpPr>
            <p:cNvPr id="412" name="Oval 69">
              <a:extLst>
                <a:ext uri="{FF2B5EF4-FFF2-40B4-BE49-F238E27FC236}">
                  <a16:creationId xmlns:a16="http://schemas.microsoft.com/office/drawing/2014/main" id="{233F7D0C-D969-2387-9228-B354714F5218}"/>
                </a:ext>
              </a:extLst>
            </p:cNvPr>
            <p:cNvSpPr/>
            <p:nvPr/>
          </p:nvSpPr>
          <p:spPr bwMode="auto">
            <a:xfrm>
              <a:off x="9382678" y="5279349"/>
              <a:ext cx="208000" cy="208000"/>
            </a:xfrm>
            <a:prstGeom prst="ellipse">
              <a:avLst/>
            </a:prstGeom>
            <a:solidFill>
              <a:srgbClr val="F8C273"/>
            </a:solidFill>
            <a:ln w="6350" cap="flat" cmpd="sng" algn="ctr">
              <a:solidFill>
                <a:srgbClr val="FFFFFF">
                  <a:lumMod val="65000"/>
                </a:srgbClr>
              </a:solidFill>
              <a:prstDash val="solid"/>
              <a:round/>
              <a:headEnd type="none" w="sm" len="sm"/>
              <a:tailEnd type="triangle" w="lg" len="med"/>
            </a:ln>
            <a:effectLst/>
          </p:spPr>
          <p:txBody>
            <a:bodyPr vert="horz" wrap="none" lIns="130000" tIns="67600" rIns="130000" bIns="67600" numCol="1" rtlCol="0" anchor="ctr" anchorCtr="0" compatLnSpc="1">
              <a:prstTxWarp prst="textNoShape">
                <a:avLst/>
              </a:prstTxWarp>
              <a:noAutofit/>
            </a:bodyPr>
            <a:lstStyle/>
            <a:p>
              <a:pPr algn="ctr" defTabSz="1320662" eaLnBrk="0" fontAlgn="base" hangingPunct="0">
                <a:spcBef>
                  <a:spcPct val="0"/>
                </a:spcBef>
                <a:spcAft>
                  <a:spcPct val="0"/>
                </a:spcAft>
                <a:defRPr/>
              </a:pPr>
              <a:endParaRPr lang="fi-FI" sz="1156" kern="0">
                <a:solidFill>
                  <a:srgbClr val="000000"/>
                </a:solidFill>
              </a:endParaRPr>
            </a:p>
          </p:txBody>
        </p:sp>
        <p:sp>
          <p:nvSpPr>
            <p:cNvPr id="413" name="Oval 72">
              <a:extLst>
                <a:ext uri="{FF2B5EF4-FFF2-40B4-BE49-F238E27FC236}">
                  <a16:creationId xmlns:a16="http://schemas.microsoft.com/office/drawing/2014/main" id="{A12162BC-AB05-E695-3DD3-45FF25529EE8}"/>
                </a:ext>
              </a:extLst>
            </p:cNvPr>
            <p:cNvSpPr/>
            <p:nvPr/>
          </p:nvSpPr>
          <p:spPr bwMode="auto">
            <a:xfrm>
              <a:off x="9688516" y="5279349"/>
              <a:ext cx="208000" cy="208000"/>
            </a:xfrm>
            <a:prstGeom prst="ellipse">
              <a:avLst/>
            </a:prstGeom>
            <a:solidFill>
              <a:srgbClr val="F8C273"/>
            </a:solidFill>
            <a:ln w="6350" cap="flat" cmpd="sng" algn="ctr">
              <a:solidFill>
                <a:srgbClr val="FFFFFF">
                  <a:lumMod val="65000"/>
                </a:srgbClr>
              </a:solidFill>
              <a:prstDash val="solid"/>
              <a:round/>
              <a:headEnd type="none" w="sm" len="sm"/>
              <a:tailEnd type="triangle" w="lg" len="med"/>
            </a:ln>
            <a:effectLst/>
          </p:spPr>
          <p:txBody>
            <a:bodyPr vert="horz" wrap="none" lIns="130000" tIns="67600" rIns="130000" bIns="67600" numCol="1" rtlCol="0" anchor="ctr" anchorCtr="0" compatLnSpc="1">
              <a:prstTxWarp prst="textNoShape">
                <a:avLst/>
              </a:prstTxWarp>
              <a:noAutofit/>
            </a:bodyPr>
            <a:lstStyle/>
            <a:p>
              <a:pPr algn="ctr" defTabSz="1320662" eaLnBrk="0" fontAlgn="base" hangingPunct="0">
                <a:spcBef>
                  <a:spcPct val="0"/>
                </a:spcBef>
                <a:spcAft>
                  <a:spcPct val="0"/>
                </a:spcAft>
                <a:defRPr/>
              </a:pPr>
              <a:endParaRPr lang="fi-FI" sz="1156" b="1" kern="0">
                <a:solidFill>
                  <a:srgbClr val="000000">
                    <a:lumMod val="75000"/>
                    <a:lumOff val="25000"/>
                  </a:srgbClr>
                </a:solidFill>
              </a:endParaRPr>
            </a:p>
          </p:txBody>
        </p:sp>
        <p:sp>
          <p:nvSpPr>
            <p:cNvPr id="414" name="Oval 72">
              <a:extLst>
                <a:ext uri="{FF2B5EF4-FFF2-40B4-BE49-F238E27FC236}">
                  <a16:creationId xmlns:a16="http://schemas.microsoft.com/office/drawing/2014/main" id="{AD3060EB-2D71-60F5-4504-7D4A5F25D0EB}"/>
                </a:ext>
              </a:extLst>
            </p:cNvPr>
            <p:cNvSpPr/>
            <p:nvPr/>
          </p:nvSpPr>
          <p:spPr bwMode="auto">
            <a:xfrm>
              <a:off x="9993896" y="5279349"/>
              <a:ext cx="208000" cy="208000"/>
            </a:xfrm>
            <a:prstGeom prst="ellipse">
              <a:avLst/>
            </a:prstGeom>
            <a:noFill/>
            <a:ln w="6350" cap="flat" cmpd="sng" algn="ctr">
              <a:solidFill>
                <a:srgbClr val="FFFFFF">
                  <a:lumMod val="65000"/>
                </a:srgbClr>
              </a:solidFill>
              <a:prstDash val="solid"/>
              <a:round/>
              <a:headEnd type="none" w="sm" len="sm"/>
              <a:tailEnd type="triangle" w="lg" len="med"/>
            </a:ln>
            <a:effectLst/>
          </p:spPr>
          <p:txBody>
            <a:bodyPr vert="horz" wrap="none" lIns="130000" tIns="67600" rIns="130000" bIns="67600" numCol="1" rtlCol="0" anchor="ctr" anchorCtr="0" compatLnSpc="1">
              <a:prstTxWarp prst="textNoShape">
                <a:avLst/>
              </a:prstTxWarp>
              <a:noAutofit/>
            </a:bodyPr>
            <a:lstStyle/>
            <a:p>
              <a:pPr algn="ctr" defTabSz="1320662" eaLnBrk="0" fontAlgn="base" hangingPunct="0">
                <a:spcBef>
                  <a:spcPct val="0"/>
                </a:spcBef>
                <a:spcAft>
                  <a:spcPct val="0"/>
                </a:spcAft>
                <a:defRPr/>
              </a:pPr>
              <a:endParaRPr lang="fi-FI" sz="1156" b="1" kern="0">
                <a:solidFill>
                  <a:srgbClr val="000000">
                    <a:lumMod val="75000"/>
                    <a:lumOff val="25000"/>
                  </a:srgbClr>
                </a:solidFill>
              </a:endParaRPr>
            </a:p>
          </p:txBody>
        </p:sp>
        <p:sp>
          <p:nvSpPr>
            <p:cNvPr id="415" name="Oval 72">
              <a:extLst>
                <a:ext uri="{FF2B5EF4-FFF2-40B4-BE49-F238E27FC236}">
                  <a16:creationId xmlns:a16="http://schemas.microsoft.com/office/drawing/2014/main" id="{9998A2CA-DFFE-A924-FF14-498AB5139DD5}"/>
                </a:ext>
              </a:extLst>
            </p:cNvPr>
            <p:cNvSpPr/>
            <p:nvPr/>
          </p:nvSpPr>
          <p:spPr bwMode="auto">
            <a:xfrm>
              <a:off x="10299276" y="5279349"/>
              <a:ext cx="208000" cy="208000"/>
            </a:xfrm>
            <a:prstGeom prst="ellipse">
              <a:avLst/>
            </a:prstGeom>
            <a:noFill/>
            <a:ln w="6350" cap="flat" cmpd="sng" algn="ctr">
              <a:solidFill>
                <a:srgbClr val="FFFFFF">
                  <a:lumMod val="65000"/>
                </a:srgbClr>
              </a:solidFill>
              <a:prstDash val="solid"/>
              <a:round/>
              <a:headEnd type="none" w="sm" len="sm"/>
              <a:tailEnd type="triangle" w="lg" len="med"/>
            </a:ln>
            <a:effectLst/>
          </p:spPr>
          <p:txBody>
            <a:bodyPr vert="horz" wrap="none" lIns="130000" tIns="67600" rIns="130000" bIns="67600" numCol="1" rtlCol="0" anchor="ctr" anchorCtr="0" compatLnSpc="1">
              <a:prstTxWarp prst="textNoShape">
                <a:avLst/>
              </a:prstTxWarp>
              <a:noAutofit/>
            </a:bodyPr>
            <a:lstStyle/>
            <a:p>
              <a:pPr algn="ctr" defTabSz="1320662" eaLnBrk="0" fontAlgn="base" hangingPunct="0">
                <a:spcBef>
                  <a:spcPct val="0"/>
                </a:spcBef>
                <a:spcAft>
                  <a:spcPct val="0"/>
                </a:spcAft>
                <a:defRPr/>
              </a:pPr>
              <a:endParaRPr lang="fi-FI" sz="1156" b="1" kern="0">
                <a:solidFill>
                  <a:srgbClr val="000000">
                    <a:lumMod val="75000"/>
                    <a:lumOff val="25000"/>
                  </a:srgbClr>
                </a:solidFill>
              </a:endParaRPr>
            </a:p>
          </p:txBody>
        </p:sp>
        <p:sp>
          <p:nvSpPr>
            <p:cNvPr id="192" name="Oval 72">
              <a:extLst>
                <a:ext uri="{FF2B5EF4-FFF2-40B4-BE49-F238E27FC236}">
                  <a16:creationId xmlns:a16="http://schemas.microsoft.com/office/drawing/2014/main" id="{C348CCE3-77BB-669C-976E-70F01BA34CBA}"/>
                </a:ext>
              </a:extLst>
            </p:cNvPr>
            <p:cNvSpPr/>
            <p:nvPr/>
          </p:nvSpPr>
          <p:spPr bwMode="auto">
            <a:xfrm>
              <a:off x="10604656" y="5279349"/>
              <a:ext cx="208000" cy="208000"/>
            </a:xfrm>
            <a:prstGeom prst="ellipse">
              <a:avLst/>
            </a:prstGeom>
            <a:solidFill>
              <a:srgbClr val="FFFFFF"/>
            </a:solidFill>
            <a:ln w="6350" cap="flat" cmpd="sng" algn="ctr">
              <a:solidFill>
                <a:srgbClr val="FFFFFF">
                  <a:lumMod val="65000"/>
                </a:srgbClr>
              </a:solidFill>
              <a:prstDash val="solid"/>
              <a:round/>
              <a:headEnd type="none" w="sm" len="sm"/>
              <a:tailEnd type="triangle" w="lg" len="med"/>
            </a:ln>
            <a:effectLst/>
          </p:spPr>
          <p:txBody>
            <a:bodyPr vert="horz" wrap="none" lIns="130000" tIns="67600" rIns="130000" bIns="67600" numCol="1" rtlCol="0" anchor="ctr" anchorCtr="0" compatLnSpc="1">
              <a:prstTxWarp prst="textNoShape">
                <a:avLst/>
              </a:prstTxWarp>
              <a:noAutofit/>
            </a:bodyPr>
            <a:lstStyle/>
            <a:p>
              <a:pPr algn="ctr" defTabSz="1320662" eaLnBrk="0" fontAlgn="base" hangingPunct="0">
                <a:spcBef>
                  <a:spcPct val="0"/>
                </a:spcBef>
                <a:spcAft>
                  <a:spcPct val="0"/>
                </a:spcAft>
                <a:defRPr/>
              </a:pPr>
              <a:endParaRPr lang="fi-FI" sz="1156" b="1" kern="0">
                <a:solidFill>
                  <a:srgbClr val="000000">
                    <a:lumMod val="75000"/>
                    <a:lumOff val="25000"/>
                  </a:srgbClr>
                </a:solidFill>
              </a:endParaRPr>
            </a:p>
          </p:txBody>
        </p:sp>
        <p:sp>
          <p:nvSpPr>
            <p:cNvPr id="194" name="Oval 69">
              <a:extLst>
                <a:ext uri="{FF2B5EF4-FFF2-40B4-BE49-F238E27FC236}">
                  <a16:creationId xmlns:a16="http://schemas.microsoft.com/office/drawing/2014/main" id="{174A3F57-A404-D686-53D6-444FE3670A56}"/>
                </a:ext>
              </a:extLst>
            </p:cNvPr>
            <p:cNvSpPr/>
            <p:nvPr/>
          </p:nvSpPr>
          <p:spPr bwMode="auto">
            <a:xfrm>
              <a:off x="9363180" y="3616369"/>
              <a:ext cx="208000" cy="208000"/>
            </a:xfrm>
            <a:prstGeom prst="ellipse">
              <a:avLst/>
            </a:prstGeom>
            <a:solidFill>
              <a:srgbClr val="F8C273"/>
            </a:solidFill>
            <a:ln w="6350" cap="flat" cmpd="sng" algn="ctr">
              <a:solidFill>
                <a:srgbClr val="FFFFFF">
                  <a:lumMod val="65000"/>
                </a:srgbClr>
              </a:solidFill>
              <a:prstDash val="solid"/>
              <a:round/>
              <a:headEnd type="none" w="sm" len="sm"/>
              <a:tailEnd type="triangle" w="lg" len="med"/>
            </a:ln>
            <a:effectLst/>
          </p:spPr>
          <p:txBody>
            <a:bodyPr vert="horz" wrap="none" lIns="130000" tIns="67600" rIns="130000" bIns="67600" numCol="1" rtlCol="0" anchor="ctr" anchorCtr="0" compatLnSpc="1">
              <a:prstTxWarp prst="textNoShape">
                <a:avLst/>
              </a:prstTxWarp>
              <a:noAutofit/>
            </a:bodyPr>
            <a:lstStyle/>
            <a:p>
              <a:pPr algn="ctr" defTabSz="1320662" eaLnBrk="0" fontAlgn="base" hangingPunct="0">
                <a:spcBef>
                  <a:spcPct val="0"/>
                </a:spcBef>
                <a:spcAft>
                  <a:spcPct val="0"/>
                </a:spcAft>
                <a:defRPr/>
              </a:pPr>
              <a:endParaRPr lang="fi-FI" sz="1156" kern="0">
                <a:solidFill>
                  <a:srgbClr val="000000"/>
                </a:solidFill>
              </a:endParaRPr>
            </a:p>
          </p:txBody>
        </p:sp>
        <p:sp>
          <p:nvSpPr>
            <p:cNvPr id="199" name="Oval 72">
              <a:extLst>
                <a:ext uri="{FF2B5EF4-FFF2-40B4-BE49-F238E27FC236}">
                  <a16:creationId xmlns:a16="http://schemas.microsoft.com/office/drawing/2014/main" id="{0A781364-1058-3172-1A6A-04CBECE480E0}"/>
                </a:ext>
              </a:extLst>
            </p:cNvPr>
            <p:cNvSpPr/>
            <p:nvPr/>
          </p:nvSpPr>
          <p:spPr bwMode="auto">
            <a:xfrm>
              <a:off x="9669019" y="3616369"/>
              <a:ext cx="208000" cy="208000"/>
            </a:xfrm>
            <a:prstGeom prst="ellipse">
              <a:avLst/>
            </a:prstGeom>
            <a:noFill/>
            <a:ln w="6350" cap="flat" cmpd="sng" algn="ctr">
              <a:solidFill>
                <a:srgbClr val="FFFFFF">
                  <a:lumMod val="65000"/>
                </a:srgbClr>
              </a:solidFill>
              <a:prstDash val="solid"/>
              <a:round/>
              <a:headEnd type="none" w="sm" len="sm"/>
              <a:tailEnd type="triangle" w="lg" len="med"/>
            </a:ln>
            <a:effectLst/>
          </p:spPr>
          <p:txBody>
            <a:bodyPr vert="horz" wrap="none" lIns="130000" tIns="67600" rIns="130000" bIns="67600" numCol="1" rtlCol="0" anchor="ctr" anchorCtr="0" compatLnSpc="1">
              <a:prstTxWarp prst="textNoShape">
                <a:avLst/>
              </a:prstTxWarp>
              <a:noAutofit/>
            </a:bodyPr>
            <a:lstStyle/>
            <a:p>
              <a:pPr algn="ctr" defTabSz="1320662" eaLnBrk="0" fontAlgn="base" hangingPunct="0">
                <a:spcBef>
                  <a:spcPct val="0"/>
                </a:spcBef>
                <a:spcAft>
                  <a:spcPct val="0"/>
                </a:spcAft>
                <a:defRPr/>
              </a:pPr>
              <a:endParaRPr lang="fi-FI" sz="1156" b="1" kern="0">
                <a:solidFill>
                  <a:srgbClr val="000000">
                    <a:lumMod val="75000"/>
                    <a:lumOff val="25000"/>
                  </a:srgbClr>
                </a:solidFill>
              </a:endParaRPr>
            </a:p>
          </p:txBody>
        </p:sp>
        <p:sp>
          <p:nvSpPr>
            <p:cNvPr id="200" name="Oval 72">
              <a:extLst>
                <a:ext uri="{FF2B5EF4-FFF2-40B4-BE49-F238E27FC236}">
                  <a16:creationId xmlns:a16="http://schemas.microsoft.com/office/drawing/2014/main" id="{E0F3A4B6-E592-CE33-A879-6A16F61A4A28}"/>
                </a:ext>
              </a:extLst>
            </p:cNvPr>
            <p:cNvSpPr/>
            <p:nvPr/>
          </p:nvSpPr>
          <p:spPr bwMode="auto">
            <a:xfrm>
              <a:off x="9974399" y="3616369"/>
              <a:ext cx="208000" cy="208000"/>
            </a:xfrm>
            <a:prstGeom prst="ellipse">
              <a:avLst/>
            </a:prstGeom>
            <a:noFill/>
            <a:ln w="6350" cap="flat" cmpd="sng" algn="ctr">
              <a:solidFill>
                <a:srgbClr val="FFFFFF">
                  <a:lumMod val="65000"/>
                </a:srgbClr>
              </a:solidFill>
              <a:prstDash val="solid"/>
              <a:round/>
              <a:headEnd type="none" w="sm" len="sm"/>
              <a:tailEnd type="triangle" w="lg" len="med"/>
            </a:ln>
            <a:effectLst/>
          </p:spPr>
          <p:txBody>
            <a:bodyPr vert="horz" wrap="none" lIns="130000" tIns="67600" rIns="130000" bIns="67600" numCol="1" rtlCol="0" anchor="ctr" anchorCtr="0" compatLnSpc="1">
              <a:prstTxWarp prst="textNoShape">
                <a:avLst/>
              </a:prstTxWarp>
              <a:noAutofit/>
            </a:bodyPr>
            <a:lstStyle/>
            <a:p>
              <a:pPr algn="ctr" defTabSz="1320662" eaLnBrk="0" fontAlgn="base" hangingPunct="0">
                <a:spcBef>
                  <a:spcPct val="0"/>
                </a:spcBef>
                <a:spcAft>
                  <a:spcPct val="0"/>
                </a:spcAft>
                <a:defRPr/>
              </a:pPr>
              <a:endParaRPr lang="fi-FI" sz="1156" b="1" kern="0">
                <a:solidFill>
                  <a:srgbClr val="000000">
                    <a:lumMod val="75000"/>
                    <a:lumOff val="25000"/>
                  </a:srgbClr>
                </a:solidFill>
              </a:endParaRPr>
            </a:p>
          </p:txBody>
        </p:sp>
        <p:sp>
          <p:nvSpPr>
            <p:cNvPr id="201" name="Oval 72">
              <a:extLst>
                <a:ext uri="{FF2B5EF4-FFF2-40B4-BE49-F238E27FC236}">
                  <a16:creationId xmlns:a16="http://schemas.microsoft.com/office/drawing/2014/main" id="{F6C7684E-DDAC-4AEF-7673-B295898D833D}"/>
                </a:ext>
              </a:extLst>
            </p:cNvPr>
            <p:cNvSpPr/>
            <p:nvPr/>
          </p:nvSpPr>
          <p:spPr bwMode="auto">
            <a:xfrm>
              <a:off x="10279779" y="3616369"/>
              <a:ext cx="208000" cy="208000"/>
            </a:xfrm>
            <a:prstGeom prst="ellipse">
              <a:avLst/>
            </a:prstGeom>
            <a:noFill/>
            <a:ln w="6350" cap="flat" cmpd="sng" algn="ctr">
              <a:solidFill>
                <a:srgbClr val="FFFFFF">
                  <a:lumMod val="65000"/>
                </a:srgbClr>
              </a:solidFill>
              <a:prstDash val="solid"/>
              <a:round/>
              <a:headEnd type="none" w="sm" len="sm"/>
              <a:tailEnd type="triangle" w="lg" len="med"/>
            </a:ln>
            <a:effectLst/>
          </p:spPr>
          <p:txBody>
            <a:bodyPr vert="horz" wrap="none" lIns="130000" tIns="67600" rIns="130000" bIns="67600" numCol="1" rtlCol="0" anchor="ctr" anchorCtr="0" compatLnSpc="1">
              <a:prstTxWarp prst="textNoShape">
                <a:avLst/>
              </a:prstTxWarp>
              <a:noAutofit/>
            </a:bodyPr>
            <a:lstStyle/>
            <a:p>
              <a:pPr algn="ctr" defTabSz="1320662" eaLnBrk="0" fontAlgn="base" hangingPunct="0">
                <a:spcBef>
                  <a:spcPct val="0"/>
                </a:spcBef>
                <a:spcAft>
                  <a:spcPct val="0"/>
                </a:spcAft>
                <a:defRPr/>
              </a:pPr>
              <a:endParaRPr lang="fi-FI" sz="1156" b="1" kern="0">
                <a:solidFill>
                  <a:srgbClr val="000000">
                    <a:lumMod val="75000"/>
                    <a:lumOff val="25000"/>
                  </a:srgbClr>
                </a:solidFill>
              </a:endParaRPr>
            </a:p>
          </p:txBody>
        </p:sp>
        <p:sp>
          <p:nvSpPr>
            <p:cNvPr id="206" name="Oval 72">
              <a:extLst>
                <a:ext uri="{FF2B5EF4-FFF2-40B4-BE49-F238E27FC236}">
                  <a16:creationId xmlns:a16="http://schemas.microsoft.com/office/drawing/2014/main" id="{94DCE4F4-D5F3-57D8-90AC-BE72BBD1F1D4}"/>
                </a:ext>
              </a:extLst>
            </p:cNvPr>
            <p:cNvSpPr/>
            <p:nvPr/>
          </p:nvSpPr>
          <p:spPr bwMode="auto">
            <a:xfrm>
              <a:off x="10585159" y="3616369"/>
              <a:ext cx="208000" cy="208000"/>
            </a:xfrm>
            <a:prstGeom prst="ellipse">
              <a:avLst/>
            </a:prstGeom>
            <a:solidFill>
              <a:srgbClr val="FFFFFF"/>
            </a:solidFill>
            <a:ln w="6350" cap="flat" cmpd="sng" algn="ctr">
              <a:solidFill>
                <a:srgbClr val="FFFFFF">
                  <a:lumMod val="65000"/>
                </a:srgbClr>
              </a:solidFill>
              <a:prstDash val="solid"/>
              <a:round/>
              <a:headEnd type="none" w="sm" len="sm"/>
              <a:tailEnd type="triangle" w="lg" len="med"/>
            </a:ln>
            <a:effectLst/>
          </p:spPr>
          <p:txBody>
            <a:bodyPr vert="horz" wrap="none" lIns="130000" tIns="67600" rIns="130000" bIns="67600" numCol="1" rtlCol="0" anchor="ctr" anchorCtr="0" compatLnSpc="1">
              <a:prstTxWarp prst="textNoShape">
                <a:avLst/>
              </a:prstTxWarp>
              <a:noAutofit/>
            </a:bodyPr>
            <a:lstStyle/>
            <a:p>
              <a:pPr algn="ctr" defTabSz="1320662" eaLnBrk="0" fontAlgn="base" hangingPunct="0">
                <a:spcBef>
                  <a:spcPct val="0"/>
                </a:spcBef>
                <a:spcAft>
                  <a:spcPct val="0"/>
                </a:spcAft>
                <a:defRPr/>
              </a:pPr>
              <a:endParaRPr lang="fi-FI" sz="1156" b="1" kern="0">
                <a:solidFill>
                  <a:srgbClr val="000000">
                    <a:lumMod val="75000"/>
                    <a:lumOff val="25000"/>
                  </a:srgbClr>
                </a:solidFill>
              </a:endParaRPr>
            </a:p>
          </p:txBody>
        </p:sp>
        <p:sp>
          <p:nvSpPr>
            <p:cNvPr id="207" name="Oval 69">
              <a:extLst>
                <a:ext uri="{FF2B5EF4-FFF2-40B4-BE49-F238E27FC236}">
                  <a16:creationId xmlns:a16="http://schemas.microsoft.com/office/drawing/2014/main" id="{7682F5D3-0690-C6DE-B187-BCCA91D37283}"/>
                </a:ext>
              </a:extLst>
            </p:cNvPr>
            <p:cNvSpPr/>
            <p:nvPr/>
          </p:nvSpPr>
          <p:spPr bwMode="auto">
            <a:xfrm>
              <a:off x="9373371" y="4170694"/>
              <a:ext cx="208000" cy="208000"/>
            </a:xfrm>
            <a:prstGeom prst="ellipse">
              <a:avLst/>
            </a:prstGeom>
            <a:solidFill>
              <a:srgbClr val="F8C273"/>
            </a:solidFill>
            <a:ln w="6350" cap="flat" cmpd="sng" algn="ctr">
              <a:solidFill>
                <a:srgbClr val="FFFFFF">
                  <a:lumMod val="65000"/>
                </a:srgbClr>
              </a:solidFill>
              <a:prstDash val="solid"/>
              <a:round/>
              <a:headEnd type="none" w="sm" len="sm"/>
              <a:tailEnd type="triangle" w="lg" len="med"/>
            </a:ln>
            <a:effectLst/>
          </p:spPr>
          <p:txBody>
            <a:bodyPr vert="horz" wrap="none" lIns="130000" tIns="67600" rIns="130000" bIns="67600" numCol="1" rtlCol="0" anchor="ctr" anchorCtr="0" compatLnSpc="1">
              <a:prstTxWarp prst="textNoShape">
                <a:avLst/>
              </a:prstTxWarp>
              <a:noAutofit/>
            </a:bodyPr>
            <a:lstStyle/>
            <a:p>
              <a:pPr algn="ctr" defTabSz="1320662" eaLnBrk="0" fontAlgn="base" hangingPunct="0">
                <a:spcBef>
                  <a:spcPct val="0"/>
                </a:spcBef>
                <a:spcAft>
                  <a:spcPct val="0"/>
                </a:spcAft>
                <a:defRPr/>
              </a:pPr>
              <a:endParaRPr lang="fi-FI" sz="1156" kern="0">
                <a:solidFill>
                  <a:srgbClr val="000000"/>
                </a:solidFill>
              </a:endParaRPr>
            </a:p>
          </p:txBody>
        </p:sp>
        <p:sp>
          <p:nvSpPr>
            <p:cNvPr id="208" name="Oval 72">
              <a:extLst>
                <a:ext uri="{FF2B5EF4-FFF2-40B4-BE49-F238E27FC236}">
                  <a16:creationId xmlns:a16="http://schemas.microsoft.com/office/drawing/2014/main" id="{FB9DB958-CE0D-436C-A024-CC37A0605B8E}"/>
                </a:ext>
              </a:extLst>
            </p:cNvPr>
            <p:cNvSpPr/>
            <p:nvPr/>
          </p:nvSpPr>
          <p:spPr bwMode="auto">
            <a:xfrm>
              <a:off x="9679210" y="4170694"/>
              <a:ext cx="208000" cy="208000"/>
            </a:xfrm>
            <a:prstGeom prst="ellipse">
              <a:avLst/>
            </a:prstGeom>
            <a:noFill/>
            <a:ln w="6350" cap="flat" cmpd="sng" algn="ctr">
              <a:solidFill>
                <a:srgbClr val="FFFFFF">
                  <a:lumMod val="65000"/>
                </a:srgbClr>
              </a:solidFill>
              <a:prstDash val="solid"/>
              <a:round/>
              <a:headEnd type="none" w="sm" len="sm"/>
              <a:tailEnd type="triangle" w="lg" len="med"/>
            </a:ln>
            <a:effectLst/>
          </p:spPr>
          <p:txBody>
            <a:bodyPr vert="horz" wrap="none" lIns="130000" tIns="67600" rIns="130000" bIns="67600" numCol="1" rtlCol="0" anchor="ctr" anchorCtr="0" compatLnSpc="1">
              <a:prstTxWarp prst="textNoShape">
                <a:avLst/>
              </a:prstTxWarp>
              <a:noAutofit/>
            </a:bodyPr>
            <a:lstStyle/>
            <a:p>
              <a:pPr algn="ctr" defTabSz="1320662" eaLnBrk="0" fontAlgn="base" hangingPunct="0">
                <a:spcBef>
                  <a:spcPct val="0"/>
                </a:spcBef>
                <a:spcAft>
                  <a:spcPct val="0"/>
                </a:spcAft>
                <a:defRPr/>
              </a:pPr>
              <a:endParaRPr lang="fi-FI" sz="1156" b="1" kern="0">
                <a:solidFill>
                  <a:srgbClr val="000000">
                    <a:lumMod val="75000"/>
                    <a:lumOff val="25000"/>
                  </a:srgbClr>
                </a:solidFill>
              </a:endParaRPr>
            </a:p>
          </p:txBody>
        </p:sp>
        <p:sp>
          <p:nvSpPr>
            <p:cNvPr id="209" name="Oval 72">
              <a:extLst>
                <a:ext uri="{FF2B5EF4-FFF2-40B4-BE49-F238E27FC236}">
                  <a16:creationId xmlns:a16="http://schemas.microsoft.com/office/drawing/2014/main" id="{BA3ED91F-9DD3-EAD5-A8ED-667552CAA244}"/>
                </a:ext>
              </a:extLst>
            </p:cNvPr>
            <p:cNvSpPr/>
            <p:nvPr/>
          </p:nvSpPr>
          <p:spPr bwMode="auto">
            <a:xfrm>
              <a:off x="9984590" y="4170694"/>
              <a:ext cx="208000" cy="208000"/>
            </a:xfrm>
            <a:prstGeom prst="ellipse">
              <a:avLst/>
            </a:prstGeom>
            <a:noFill/>
            <a:ln w="6350" cap="flat" cmpd="sng" algn="ctr">
              <a:solidFill>
                <a:srgbClr val="FFFFFF">
                  <a:lumMod val="65000"/>
                </a:srgbClr>
              </a:solidFill>
              <a:prstDash val="solid"/>
              <a:round/>
              <a:headEnd type="none" w="sm" len="sm"/>
              <a:tailEnd type="triangle" w="lg" len="med"/>
            </a:ln>
            <a:effectLst/>
          </p:spPr>
          <p:txBody>
            <a:bodyPr vert="horz" wrap="none" lIns="130000" tIns="67600" rIns="130000" bIns="67600" numCol="1" rtlCol="0" anchor="ctr" anchorCtr="0" compatLnSpc="1">
              <a:prstTxWarp prst="textNoShape">
                <a:avLst/>
              </a:prstTxWarp>
              <a:noAutofit/>
            </a:bodyPr>
            <a:lstStyle/>
            <a:p>
              <a:pPr algn="ctr" defTabSz="1320662" eaLnBrk="0" fontAlgn="base" hangingPunct="0">
                <a:spcBef>
                  <a:spcPct val="0"/>
                </a:spcBef>
                <a:spcAft>
                  <a:spcPct val="0"/>
                </a:spcAft>
                <a:defRPr/>
              </a:pPr>
              <a:endParaRPr lang="fi-FI" sz="1156" b="1" kern="0">
                <a:solidFill>
                  <a:srgbClr val="000000">
                    <a:lumMod val="75000"/>
                    <a:lumOff val="25000"/>
                  </a:srgbClr>
                </a:solidFill>
              </a:endParaRPr>
            </a:p>
          </p:txBody>
        </p:sp>
        <p:sp>
          <p:nvSpPr>
            <p:cNvPr id="210" name="Oval 72">
              <a:extLst>
                <a:ext uri="{FF2B5EF4-FFF2-40B4-BE49-F238E27FC236}">
                  <a16:creationId xmlns:a16="http://schemas.microsoft.com/office/drawing/2014/main" id="{6571D8B4-8BE6-A2D5-CE79-BB1BDAB85A08}"/>
                </a:ext>
              </a:extLst>
            </p:cNvPr>
            <p:cNvSpPr/>
            <p:nvPr/>
          </p:nvSpPr>
          <p:spPr bwMode="auto">
            <a:xfrm>
              <a:off x="10289970" y="4170694"/>
              <a:ext cx="208000" cy="208000"/>
            </a:xfrm>
            <a:prstGeom prst="ellipse">
              <a:avLst/>
            </a:prstGeom>
            <a:solidFill>
              <a:srgbClr val="FFFFFF"/>
            </a:solidFill>
            <a:ln w="6350" cap="flat" cmpd="sng" algn="ctr">
              <a:solidFill>
                <a:srgbClr val="FFFFFF">
                  <a:lumMod val="65000"/>
                </a:srgbClr>
              </a:solidFill>
              <a:prstDash val="solid"/>
              <a:round/>
              <a:headEnd type="none" w="sm" len="sm"/>
              <a:tailEnd type="triangle" w="lg" len="med"/>
            </a:ln>
            <a:effectLst/>
          </p:spPr>
          <p:txBody>
            <a:bodyPr vert="horz" wrap="none" lIns="130000" tIns="67600" rIns="130000" bIns="67600" numCol="1" rtlCol="0" anchor="ctr" anchorCtr="0" compatLnSpc="1">
              <a:prstTxWarp prst="textNoShape">
                <a:avLst/>
              </a:prstTxWarp>
              <a:noAutofit/>
            </a:bodyPr>
            <a:lstStyle/>
            <a:p>
              <a:pPr algn="ctr" defTabSz="1320662" eaLnBrk="0" fontAlgn="base" hangingPunct="0">
                <a:spcBef>
                  <a:spcPct val="0"/>
                </a:spcBef>
                <a:spcAft>
                  <a:spcPct val="0"/>
                </a:spcAft>
                <a:defRPr/>
              </a:pPr>
              <a:endParaRPr lang="fi-FI" sz="1156" b="1" kern="0">
                <a:solidFill>
                  <a:srgbClr val="000000">
                    <a:lumMod val="75000"/>
                    <a:lumOff val="25000"/>
                  </a:srgbClr>
                </a:solidFill>
              </a:endParaRPr>
            </a:p>
          </p:txBody>
        </p:sp>
        <p:sp>
          <p:nvSpPr>
            <p:cNvPr id="211" name="Oval 72">
              <a:extLst>
                <a:ext uri="{FF2B5EF4-FFF2-40B4-BE49-F238E27FC236}">
                  <a16:creationId xmlns:a16="http://schemas.microsoft.com/office/drawing/2014/main" id="{F14B2083-79B5-E956-633E-7B35FBB74D02}"/>
                </a:ext>
              </a:extLst>
            </p:cNvPr>
            <p:cNvSpPr/>
            <p:nvPr/>
          </p:nvSpPr>
          <p:spPr bwMode="auto">
            <a:xfrm>
              <a:off x="10595350" y="4170694"/>
              <a:ext cx="208000" cy="208000"/>
            </a:xfrm>
            <a:prstGeom prst="ellipse">
              <a:avLst/>
            </a:prstGeom>
            <a:solidFill>
              <a:srgbClr val="FFFFFF"/>
            </a:solidFill>
            <a:ln w="6350" cap="flat" cmpd="sng" algn="ctr">
              <a:solidFill>
                <a:srgbClr val="FFFFFF">
                  <a:lumMod val="65000"/>
                </a:srgbClr>
              </a:solidFill>
              <a:prstDash val="solid"/>
              <a:round/>
              <a:headEnd type="none" w="sm" len="sm"/>
              <a:tailEnd type="triangle" w="lg" len="med"/>
            </a:ln>
            <a:effectLst/>
          </p:spPr>
          <p:txBody>
            <a:bodyPr vert="horz" wrap="none" lIns="130000" tIns="67600" rIns="130000" bIns="67600" numCol="1" rtlCol="0" anchor="ctr" anchorCtr="0" compatLnSpc="1">
              <a:prstTxWarp prst="textNoShape">
                <a:avLst/>
              </a:prstTxWarp>
              <a:noAutofit/>
            </a:bodyPr>
            <a:lstStyle/>
            <a:p>
              <a:pPr algn="ctr" defTabSz="1320662" eaLnBrk="0" fontAlgn="base" hangingPunct="0">
                <a:spcBef>
                  <a:spcPct val="0"/>
                </a:spcBef>
                <a:spcAft>
                  <a:spcPct val="0"/>
                </a:spcAft>
                <a:defRPr/>
              </a:pPr>
              <a:endParaRPr lang="fi-FI" sz="1156" b="1" kern="0">
                <a:solidFill>
                  <a:srgbClr val="000000">
                    <a:lumMod val="75000"/>
                    <a:lumOff val="25000"/>
                  </a:srgbClr>
                </a:solidFill>
              </a:endParaRPr>
            </a:p>
          </p:txBody>
        </p:sp>
        <p:sp>
          <p:nvSpPr>
            <p:cNvPr id="212" name="Oval 69">
              <a:extLst>
                <a:ext uri="{FF2B5EF4-FFF2-40B4-BE49-F238E27FC236}">
                  <a16:creationId xmlns:a16="http://schemas.microsoft.com/office/drawing/2014/main" id="{FA44D8CE-EB4D-57CA-F05E-B21742AE19D5}"/>
                </a:ext>
              </a:extLst>
            </p:cNvPr>
            <p:cNvSpPr/>
            <p:nvPr/>
          </p:nvSpPr>
          <p:spPr bwMode="auto">
            <a:xfrm>
              <a:off x="9382678" y="5832918"/>
              <a:ext cx="208000" cy="208000"/>
            </a:xfrm>
            <a:prstGeom prst="ellipse">
              <a:avLst/>
            </a:prstGeom>
            <a:solidFill>
              <a:srgbClr val="F8C273"/>
            </a:solidFill>
            <a:ln w="6350" cap="flat" cmpd="sng" algn="ctr">
              <a:solidFill>
                <a:srgbClr val="FFFFFF">
                  <a:lumMod val="65000"/>
                </a:srgbClr>
              </a:solidFill>
              <a:prstDash val="solid"/>
              <a:round/>
              <a:headEnd type="none" w="sm" len="sm"/>
              <a:tailEnd type="triangle" w="lg" len="med"/>
            </a:ln>
            <a:effectLst/>
          </p:spPr>
          <p:txBody>
            <a:bodyPr vert="horz" wrap="none" lIns="130000" tIns="67600" rIns="130000" bIns="67600" numCol="1" rtlCol="0" anchor="ctr" anchorCtr="0" compatLnSpc="1">
              <a:prstTxWarp prst="textNoShape">
                <a:avLst/>
              </a:prstTxWarp>
              <a:noAutofit/>
            </a:bodyPr>
            <a:lstStyle/>
            <a:p>
              <a:pPr algn="ctr" defTabSz="1320662" eaLnBrk="0" fontAlgn="base" hangingPunct="0">
                <a:spcBef>
                  <a:spcPct val="0"/>
                </a:spcBef>
                <a:spcAft>
                  <a:spcPct val="0"/>
                </a:spcAft>
                <a:defRPr/>
              </a:pPr>
              <a:endParaRPr lang="fi-FI" sz="1156" kern="0">
                <a:solidFill>
                  <a:srgbClr val="000000"/>
                </a:solidFill>
              </a:endParaRPr>
            </a:p>
          </p:txBody>
        </p:sp>
        <p:sp>
          <p:nvSpPr>
            <p:cNvPr id="213" name="Oval 72">
              <a:extLst>
                <a:ext uri="{FF2B5EF4-FFF2-40B4-BE49-F238E27FC236}">
                  <a16:creationId xmlns:a16="http://schemas.microsoft.com/office/drawing/2014/main" id="{70047DD1-7C00-EE10-AA4F-D6974081F08C}"/>
                </a:ext>
              </a:extLst>
            </p:cNvPr>
            <p:cNvSpPr/>
            <p:nvPr/>
          </p:nvSpPr>
          <p:spPr bwMode="auto">
            <a:xfrm>
              <a:off x="9688516" y="5832918"/>
              <a:ext cx="208000" cy="208000"/>
            </a:xfrm>
            <a:prstGeom prst="ellipse">
              <a:avLst/>
            </a:prstGeom>
            <a:solidFill>
              <a:srgbClr val="F8C273"/>
            </a:solidFill>
            <a:ln w="6350" cap="flat" cmpd="sng" algn="ctr">
              <a:solidFill>
                <a:srgbClr val="FFFFFF">
                  <a:lumMod val="65000"/>
                </a:srgbClr>
              </a:solidFill>
              <a:prstDash val="solid"/>
              <a:round/>
              <a:headEnd type="none" w="sm" len="sm"/>
              <a:tailEnd type="triangle" w="lg" len="med"/>
            </a:ln>
            <a:effectLst/>
          </p:spPr>
          <p:txBody>
            <a:bodyPr vert="horz" wrap="none" lIns="130000" tIns="67600" rIns="130000" bIns="67600" numCol="1" rtlCol="0" anchor="ctr" anchorCtr="0" compatLnSpc="1">
              <a:prstTxWarp prst="textNoShape">
                <a:avLst/>
              </a:prstTxWarp>
              <a:noAutofit/>
            </a:bodyPr>
            <a:lstStyle/>
            <a:p>
              <a:pPr algn="ctr" defTabSz="1320662" eaLnBrk="0" fontAlgn="base" hangingPunct="0">
                <a:spcBef>
                  <a:spcPct val="0"/>
                </a:spcBef>
                <a:spcAft>
                  <a:spcPct val="0"/>
                </a:spcAft>
                <a:defRPr/>
              </a:pPr>
              <a:endParaRPr lang="fi-FI" sz="1156" b="1" kern="0">
                <a:solidFill>
                  <a:srgbClr val="000000">
                    <a:lumMod val="75000"/>
                    <a:lumOff val="25000"/>
                  </a:srgbClr>
                </a:solidFill>
              </a:endParaRPr>
            </a:p>
          </p:txBody>
        </p:sp>
        <p:sp>
          <p:nvSpPr>
            <p:cNvPr id="214" name="Oval 72">
              <a:extLst>
                <a:ext uri="{FF2B5EF4-FFF2-40B4-BE49-F238E27FC236}">
                  <a16:creationId xmlns:a16="http://schemas.microsoft.com/office/drawing/2014/main" id="{572D7408-B1B4-48FD-00D5-9632C5AE3FC0}"/>
                </a:ext>
              </a:extLst>
            </p:cNvPr>
            <p:cNvSpPr/>
            <p:nvPr/>
          </p:nvSpPr>
          <p:spPr bwMode="auto">
            <a:xfrm>
              <a:off x="9993896" y="5832918"/>
              <a:ext cx="208000" cy="208000"/>
            </a:xfrm>
            <a:prstGeom prst="ellipse">
              <a:avLst/>
            </a:prstGeom>
            <a:solidFill>
              <a:srgbClr val="F8C273"/>
            </a:solidFill>
            <a:ln w="6350" cap="flat" cmpd="sng" algn="ctr">
              <a:solidFill>
                <a:srgbClr val="FFFFFF">
                  <a:lumMod val="65000"/>
                </a:srgbClr>
              </a:solidFill>
              <a:prstDash val="solid"/>
              <a:round/>
              <a:headEnd type="none" w="sm" len="sm"/>
              <a:tailEnd type="triangle" w="lg" len="med"/>
            </a:ln>
            <a:effectLst/>
          </p:spPr>
          <p:txBody>
            <a:bodyPr vert="horz" wrap="none" lIns="130000" tIns="67600" rIns="130000" bIns="67600" numCol="1" rtlCol="0" anchor="ctr" anchorCtr="0" compatLnSpc="1">
              <a:prstTxWarp prst="textNoShape">
                <a:avLst/>
              </a:prstTxWarp>
              <a:noAutofit/>
            </a:bodyPr>
            <a:lstStyle/>
            <a:p>
              <a:pPr algn="ctr" defTabSz="1320662" eaLnBrk="0" fontAlgn="base" hangingPunct="0">
                <a:spcBef>
                  <a:spcPct val="0"/>
                </a:spcBef>
                <a:spcAft>
                  <a:spcPct val="0"/>
                </a:spcAft>
                <a:defRPr/>
              </a:pPr>
              <a:endParaRPr lang="fi-FI" sz="1156" b="1" kern="0">
                <a:solidFill>
                  <a:srgbClr val="000000">
                    <a:lumMod val="75000"/>
                    <a:lumOff val="25000"/>
                  </a:srgbClr>
                </a:solidFill>
              </a:endParaRPr>
            </a:p>
          </p:txBody>
        </p:sp>
        <p:sp>
          <p:nvSpPr>
            <p:cNvPr id="215" name="Oval 72">
              <a:extLst>
                <a:ext uri="{FF2B5EF4-FFF2-40B4-BE49-F238E27FC236}">
                  <a16:creationId xmlns:a16="http://schemas.microsoft.com/office/drawing/2014/main" id="{209B1312-F452-46D3-4E5A-7FD590265F3F}"/>
                </a:ext>
              </a:extLst>
            </p:cNvPr>
            <p:cNvSpPr/>
            <p:nvPr/>
          </p:nvSpPr>
          <p:spPr bwMode="auto">
            <a:xfrm>
              <a:off x="10299276" y="5832918"/>
              <a:ext cx="208000" cy="208000"/>
            </a:xfrm>
            <a:prstGeom prst="ellipse">
              <a:avLst/>
            </a:prstGeom>
            <a:solidFill>
              <a:srgbClr val="F8C273"/>
            </a:solidFill>
            <a:ln w="6350" cap="flat" cmpd="sng" algn="ctr">
              <a:solidFill>
                <a:srgbClr val="FFFFFF">
                  <a:lumMod val="65000"/>
                </a:srgbClr>
              </a:solidFill>
              <a:prstDash val="solid"/>
              <a:round/>
              <a:headEnd type="none" w="sm" len="sm"/>
              <a:tailEnd type="triangle" w="lg" len="med"/>
            </a:ln>
            <a:effectLst/>
          </p:spPr>
          <p:txBody>
            <a:bodyPr vert="horz" wrap="none" lIns="130000" tIns="67600" rIns="130000" bIns="67600" numCol="1" rtlCol="0" anchor="ctr" anchorCtr="0" compatLnSpc="1">
              <a:prstTxWarp prst="textNoShape">
                <a:avLst/>
              </a:prstTxWarp>
              <a:noAutofit/>
            </a:bodyPr>
            <a:lstStyle/>
            <a:p>
              <a:pPr algn="ctr" defTabSz="1320662" eaLnBrk="0" fontAlgn="base" hangingPunct="0">
                <a:spcBef>
                  <a:spcPct val="0"/>
                </a:spcBef>
                <a:spcAft>
                  <a:spcPct val="0"/>
                </a:spcAft>
                <a:defRPr/>
              </a:pPr>
              <a:endParaRPr lang="fi-FI" sz="1156" b="1" kern="0">
                <a:solidFill>
                  <a:srgbClr val="000000">
                    <a:lumMod val="75000"/>
                    <a:lumOff val="25000"/>
                  </a:srgbClr>
                </a:solidFill>
              </a:endParaRPr>
            </a:p>
          </p:txBody>
        </p:sp>
        <p:sp>
          <p:nvSpPr>
            <p:cNvPr id="216" name="Oval 72">
              <a:extLst>
                <a:ext uri="{FF2B5EF4-FFF2-40B4-BE49-F238E27FC236}">
                  <a16:creationId xmlns:a16="http://schemas.microsoft.com/office/drawing/2014/main" id="{3B2789DC-1FBE-AFF5-4118-1B27E26397C7}"/>
                </a:ext>
              </a:extLst>
            </p:cNvPr>
            <p:cNvSpPr/>
            <p:nvPr/>
          </p:nvSpPr>
          <p:spPr bwMode="auto">
            <a:xfrm>
              <a:off x="10604656" y="5832918"/>
              <a:ext cx="208000" cy="208000"/>
            </a:xfrm>
            <a:prstGeom prst="ellipse">
              <a:avLst/>
            </a:prstGeom>
            <a:solidFill>
              <a:srgbClr val="F8C273"/>
            </a:solidFill>
            <a:ln w="6350" cap="flat" cmpd="sng" algn="ctr">
              <a:solidFill>
                <a:srgbClr val="FFFFFF">
                  <a:lumMod val="65000"/>
                </a:srgbClr>
              </a:solidFill>
              <a:prstDash val="solid"/>
              <a:round/>
              <a:headEnd type="none" w="sm" len="sm"/>
              <a:tailEnd type="triangle" w="lg" len="med"/>
            </a:ln>
            <a:effectLst/>
          </p:spPr>
          <p:txBody>
            <a:bodyPr vert="horz" wrap="none" lIns="130000" tIns="67600" rIns="130000" bIns="67600" numCol="1" rtlCol="0" anchor="ctr" anchorCtr="0" compatLnSpc="1">
              <a:prstTxWarp prst="textNoShape">
                <a:avLst/>
              </a:prstTxWarp>
              <a:noAutofit/>
            </a:bodyPr>
            <a:lstStyle/>
            <a:p>
              <a:pPr algn="ctr" defTabSz="1320662" eaLnBrk="0" fontAlgn="base" hangingPunct="0">
                <a:spcBef>
                  <a:spcPct val="0"/>
                </a:spcBef>
                <a:spcAft>
                  <a:spcPct val="0"/>
                </a:spcAft>
                <a:defRPr/>
              </a:pPr>
              <a:endParaRPr lang="fi-FI" sz="1156" b="1" kern="0">
                <a:solidFill>
                  <a:srgbClr val="000000">
                    <a:lumMod val="75000"/>
                    <a:lumOff val="25000"/>
                  </a:srgbClr>
                </a:solidFill>
              </a:endParaRPr>
            </a:p>
          </p:txBody>
        </p:sp>
        <p:sp>
          <p:nvSpPr>
            <p:cNvPr id="10" name="Rectangle 9">
              <a:extLst>
                <a:ext uri="{FF2B5EF4-FFF2-40B4-BE49-F238E27FC236}">
                  <a16:creationId xmlns:a16="http://schemas.microsoft.com/office/drawing/2014/main" id="{6FD2461D-47FD-CFDB-FB74-7A67BBC4D617}"/>
                </a:ext>
              </a:extLst>
            </p:cNvPr>
            <p:cNvSpPr/>
            <p:nvPr/>
          </p:nvSpPr>
          <p:spPr>
            <a:xfrm>
              <a:off x="223261" y="1953393"/>
              <a:ext cx="284280" cy="4209576"/>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square" rtlCol="0" anchor="ctr">
              <a:noAutofit/>
            </a:bodyPr>
            <a:lstStyle/>
            <a:p>
              <a:pPr algn="ctr"/>
              <a:r>
                <a:rPr lang="fi-FI" sz="1200">
                  <a:solidFill>
                    <a:schemeClr val="tx1">
                      <a:lumMod val="50000"/>
                    </a:schemeClr>
                  </a:solidFill>
                </a:rPr>
                <a:t>Skenaarioissa kuvattuja ilmiöitä ja muutostekijöitä</a:t>
              </a:r>
            </a:p>
          </p:txBody>
        </p:sp>
      </p:grpSp>
      <p:pic>
        <p:nvPicPr>
          <p:cNvPr id="9" name="Picture 8" descr="A black background with a black square&#10;&#10;AI-generated content may be incorrect.">
            <a:extLst>
              <a:ext uri="{FF2B5EF4-FFF2-40B4-BE49-F238E27FC236}">
                <a16:creationId xmlns:a16="http://schemas.microsoft.com/office/drawing/2014/main" id="{669B6540-5212-3C47-2A29-8281A8A16CB6}"/>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401285" y="6583401"/>
            <a:ext cx="1079322" cy="248016"/>
          </a:xfrm>
          <a:prstGeom prst="rect">
            <a:avLst/>
          </a:prstGeom>
        </p:spPr>
      </p:pic>
    </p:spTree>
    <p:extLst>
      <p:ext uri="{BB962C8B-B14F-4D97-AF65-F5344CB8AC3E}">
        <p14:creationId xmlns:p14="http://schemas.microsoft.com/office/powerpoint/2010/main" val="27176648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D59A5D-C2C3-13FB-73A0-D80E61600F3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005BF89-C84C-3A91-4D08-030F0352DD41}"/>
              </a:ext>
            </a:extLst>
          </p:cNvPr>
          <p:cNvSpPr>
            <a:spLocks noGrp="1"/>
          </p:cNvSpPr>
          <p:nvPr>
            <p:ph type="title"/>
          </p:nvPr>
        </p:nvSpPr>
        <p:spPr/>
        <p:txBody>
          <a:bodyPr>
            <a:normAutofit/>
          </a:bodyPr>
          <a:lstStyle/>
          <a:p>
            <a:r>
              <a:rPr lang="fi-FI" sz="1800" b="1">
                <a:solidFill>
                  <a:srgbClr val="405D13"/>
                </a:solidFill>
                <a:latin typeface="+mj-lt"/>
              </a:rPr>
              <a:t>Skenaario 1 – Globaalin teknologian ehdoilla</a:t>
            </a:r>
            <a:br>
              <a:rPr lang="fi-FI" sz="2400" b="1">
                <a:solidFill>
                  <a:srgbClr val="405D13"/>
                </a:solidFill>
                <a:latin typeface="Titillium Web Bold" panose="00000800000000000000" charset="0"/>
              </a:rPr>
            </a:br>
            <a:r>
              <a:rPr lang="fi-FI" sz="2400" b="1">
                <a:solidFill>
                  <a:srgbClr val="405D13"/>
                </a:solidFill>
                <a:latin typeface="Titillium Web Bold" panose="00000800000000000000" charset="0"/>
              </a:rPr>
              <a:t>Skenaarion toteutuminen ja keskeiset ajurit</a:t>
            </a:r>
            <a:endParaRPr lang="fi-FI" sz="2400"/>
          </a:p>
        </p:txBody>
      </p:sp>
      <p:sp>
        <p:nvSpPr>
          <p:cNvPr id="8" name="Suorakulmio: Pyöristetyt kulmat 87">
            <a:extLst>
              <a:ext uri="{FF2B5EF4-FFF2-40B4-BE49-F238E27FC236}">
                <a16:creationId xmlns:a16="http://schemas.microsoft.com/office/drawing/2014/main" id="{28F6CC79-4E70-C551-86AA-AD197380EC36}"/>
              </a:ext>
            </a:extLst>
          </p:cNvPr>
          <p:cNvSpPr/>
          <p:nvPr/>
        </p:nvSpPr>
        <p:spPr>
          <a:xfrm>
            <a:off x="493194" y="1179088"/>
            <a:ext cx="2198349" cy="807019"/>
          </a:xfrm>
          <a:prstGeom prst="roundRect">
            <a:avLst/>
          </a:prstGeom>
          <a:solidFill>
            <a:schemeClr val="accent4">
              <a:lumMod val="20000"/>
              <a:lumOff val="80000"/>
            </a:schemeClr>
          </a:solidFill>
          <a:ln w="19050">
            <a:solidFill>
              <a:schemeClr val="accent4">
                <a:lumMod val="75000"/>
              </a:schemeClr>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defRPr/>
            </a:pPr>
            <a:r>
              <a:rPr lang="fi-FI" sz="1200" b="1">
                <a:solidFill>
                  <a:srgbClr val="000000"/>
                </a:solidFill>
                <a:latin typeface="+mj-lt"/>
              </a:rPr>
              <a:t>Globaali kuivuus ja nälänhätä käynnistävät maailmanlaajuisen ilmastohätätilan. </a:t>
            </a:r>
          </a:p>
        </p:txBody>
      </p:sp>
      <p:sp>
        <p:nvSpPr>
          <p:cNvPr id="10" name="Suorakulmio: Pyöristetyt kulmat 6">
            <a:extLst>
              <a:ext uri="{FF2B5EF4-FFF2-40B4-BE49-F238E27FC236}">
                <a16:creationId xmlns:a16="http://schemas.microsoft.com/office/drawing/2014/main" id="{4DB3E369-66AA-8F42-3B01-7700BE50E408}"/>
              </a:ext>
            </a:extLst>
          </p:cNvPr>
          <p:cNvSpPr/>
          <p:nvPr/>
        </p:nvSpPr>
        <p:spPr>
          <a:xfrm>
            <a:off x="915633" y="4066718"/>
            <a:ext cx="2352100" cy="1088535"/>
          </a:xfrm>
          <a:prstGeom prst="roundRect">
            <a:avLst/>
          </a:prstGeom>
          <a:solidFill>
            <a:schemeClr val="accent4">
              <a:lumMod val="20000"/>
              <a:lumOff val="80000"/>
            </a:schemeClr>
          </a:solidFill>
          <a:ln w="19050">
            <a:solidFill>
              <a:schemeClr val="accent4">
                <a:lumMod val="75000"/>
              </a:schemeClr>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defTabSz="1219170">
              <a:defRPr/>
            </a:pPr>
            <a:r>
              <a:rPr lang="fi-FI" sz="1200" b="1">
                <a:solidFill>
                  <a:srgbClr val="000000"/>
                </a:solidFill>
                <a:latin typeface="+mj-lt"/>
              </a:rPr>
              <a:t>Venäjällä tapahtuu rauhanomainen vallanvaihto. Maa avautuu ja kansainvälinen yhteistyö lisääntyy.</a:t>
            </a:r>
          </a:p>
        </p:txBody>
      </p:sp>
      <p:sp>
        <p:nvSpPr>
          <p:cNvPr id="12" name="Suorakulmio: Pyöristetyt kulmat 87">
            <a:extLst>
              <a:ext uri="{FF2B5EF4-FFF2-40B4-BE49-F238E27FC236}">
                <a16:creationId xmlns:a16="http://schemas.microsoft.com/office/drawing/2014/main" id="{B54E2F5D-E956-C37D-44C4-D2BCDA9DD29D}"/>
              </a:ext>
            </a:extLst>
          </p:cNvPr>
          <p:cNvSpPr/>
          <p:nvPr/>
        </p:nvSpPr>
        <p:spPr>
          <a:xfrm>
            <a:off x="1647008" y="2519992"/>
            <a:ext cx="2189127" cy="1059059"/>
          </a:xfrm>
          <a:prstGeom prst="roundRect">
            <a:avLst/>
          </a:prstGeom>
          <a:solidFill>
            <a:schemeClr val="accent4">
              <a:lumMod val="20000"/>
              <a:lumOff val="80000"/>
            </a:schemeClr>
          </a:solidFill>
          <a:ln w="19050">
            <a:solidFill>
              <a:schemeClr val="accent4">
                <a:lumMod val="75000"/>
              </a:schemeClr>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defTabSz="1219170">
              <a:defRPr/>
            </a:pPr>
            <a:r>
              <a:rPr lang="fi-FI" sz="1200" b="1">
                <a:solidFill>
                  <a:srgbClr val="000000"/>
                </a:solidFill>
                <a:latin typeface="+mj-lt"/>
              </a:rPr>
              <a:t>Kansainvälinen yhteistyö ja tiedonvaihto lisääntyy.</a:t>
            </a:r>
          </a:p>
        </p:txBody>
      </p:sp>
      <p:sp>
        <p:nvSpPr>
          <p:cNvPr id="9" name="Suorakulmio: Pyöristetyt kulmat 85">
            <a:extLst>
              <a:ext uri="{FF2B5EF4-FFF2-40B4-BE49-F238E27FC236}">
                <a16:creationId xmlns:a16="http://schemas.microsoft.com/office/drawing/2014/main" id="{D0BB090A-F65F-0BD0-5839-FFC253A5B3C4}"/>
              </a:ext>
            </a:extLst>
          </p:cNvPr>
          <p:cNvSpPr/>
          <p:nvPr/>
        </p:nvSpPr>
        <p:spPr>
          <a:xfrm>
            <a:off x="684581" y="5379012"/>
            <a:ext cx="2542353" cy="974384"/>
          </a:xfrm>
          <a:prstGeom prst="roundRect">
            <a:avLst/>
          </a:prstGeom>
          <a:solidFill>
            <a:schemeClr val="accent4">
              <a:lumMod val="20000"/>
              <a:lumOff val="80000"/>
            </a:schemeClr>
          </a:solidFill>
          <a:ln w="19050">
            <a:solidFill>
              <a:schemeClr val="accent4">
                <a:lumMod val="75000"/>
              </a:schemeClr>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defTabSz="1219170">
              <a:defRPr/>
            </a:pPr>
            <a:r>
              <a:rPr lang="fi-FI" sz="1200" b="1">
                <a:solidFill>
                  <a:srgbClr val="000000"/>
                </a:solidFill>
                <a:latin typeface="+mj-lt"/>
              </a:rPr>
              <a:t>Kiina ja Yhdysvallat julkistavat merkittävän teknologia-yhteistyösopimuksen ilmastonmuutoksen torjumiseksi.</a:t>
            </a:r>
          </a:p>
        </p:txBody>
      </p:sp>
      <p:sp>
        <p:nvSpPr>
          <p:cNvPr id="14" name="Suorakulmio: Pyöristetyt kulmat 9">
            <a:extLst>
              <a:ext uri="{FF2B5EF4-FFF2-40B4-BE49-F238E27FC236}">
                <a16:creationId xmlns:a16="http://schemas.microsoft.com/office/drawing/2014/main" id="{D458B53F-41A7-A7BB-D512-70EBBC3E73FE}"/>
              </a:ext>
            </a:extLst>
          </p:cNvPr>
          <p:cNvSpPr/>
          <p:nvPr/>
        </p:nvSpPr>
        <p:spPr>
          <a:xfrm>
            <a:off x="3050856" y="1264968"/>
            <a:ext cx="2625609" cy="936915"/>
          </a:xfrm>
          <a:prstGeom prst="roundRect">
            <a:avLst/>
          </a:prstGeom>
          <a:solidFill>
            <a:schemeClr val="accent4">
              <a:lumMod val="20000"/>
              <a:lumOff val="80000"/>
            </a:schemeClr>
          </a:solidFill>
          <a:ln w="19050">
            <a:solidFill>
              <a:schemeClr val="accent4">
                <a:lumMod val="75000"/>
              </a:schemeClr>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defRPr/>
            </a:pPr>
            <a:r>
              <a:rPr lang="fi-FI" sz="1200" b="1">
                <a:solidFill>
                  <a:srgbClr val="000000"/>
                </a:solidFill>
                <a:latin typeface="+mj-lt"/>
              </a:rPr>
              <a:t>Maailmantalous sakkaa ja ratkaisuja haetaan suurilta teknologiayrityksiltä. </a:t>
            </a:r>
          </a:p>
        </p:txBody>
      </p:sp>
      <p:sp>
        <p:nvSpPr>
          <p:cNvPr id="33" name="Suorakulmio: Pyöristetyt kulmat 9">
            <a:extLst>
              <a:ext uri="{FF2B5EF4-FFF2-40B4-BE49-F238E27FC236}">
                <a16:creationId xmlns:a16="http://schemas.microsoft.com/office/drawing/2014/main" id="{CD648B6F-E45A-3CF7-DAF0-A6C17C2018EF}"/>
              </a:ext>
            </a:extLst>
          </p:cNvPr>
          <p:cNvSpPr/>
          <p:nvPr/>
        </p:nvSpPr>
        <p:spPr>
          <a:xfrm>
            <a:off x="6443415" y="1100401"/>
            <a:ext cx="2625609" cy="936915"/>
          </a:xfrm>
          <a:prstGeom prst="roundRect">
            <a:avLst/>
          </a:prstGeom>
          <a:solidFill>
            <a:schemeClr val="accent4">
              <a:lumMod val="20000"/>
              <a:lumOff val="80000"/>
            </a:schemeClr>
          </a:solidFill>
          <a:ln w="19050">
            <a:solidFill>
              <a:schemeClr val="accent4">
                <a:lumMod val="75000"/>
              </a:schemeClr>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defRPr/>
            </a:pPr>
            <a:r>
              <a:rPr lang="fi-FI" sz="1200" b="1">
                <a:solidFill>
                  <a:srgbClr val="000000"/>
                </a:solidFill>
                <a:latin typeface="+mj-lt"/>
              </a:rPr>
              <a:t>Sääntelyä puretaan ja pääomat, data sekä muut resurssit kasautuvat kansainvälisille suuryrityksille.</a:t>
            </a:r>
          </a:p>
        </p:txBody>
      </p:sp>
      <p:sp>
        <p:nvSpPr>
          <p:cNvPr id="13" name="Suorakulmio: Pyöristetyt kulmat 87">
            <a:extLst>
              <a:ext uri="{FF2B5EF4-FFF2-40B4-BE49-F238E27FC236}">
                <a16:creationId xmlns:a16="http://schemas.microsoft.com/office/drawing/2014/main" id="{F9A3CD05-8823-1C82-DA8A-00BDEF6C8AF8}"/>
              </a:ext>
            </a:extLst>
          </p:cNvPr>
          <p:cNvSpPr/>
          <p:nvPr/>
        </p:nvSpPr>
        <p:spPr>
          <a:xfrm>
            <a:off x="4454855" y="2737869"/>
            <a:ext cx="2198349" cy="980225"/>
          </a:xfrm>
          <a:prstGeom prst="roundRect">
            <a:avLst/>
          </a:prstGeom>
          <a:solidFill>
            <a:schemeClr val="accent4">
              <a:lumMod val="20000"/>
              <a:lumOff val="80000"/>
            </a:schemeClr>
          </a:solidFill>
          <a:ln w="19050">
            <a:solidFill>
              <a:schemeClr val="accent4">
                <a:lumMod val="75000"/>
              </a:schemeClr>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defTabSz="1219170">
              <a:defRPr/>
            </a:pPr>
            <a:r>
              <a:rPr lang="fi-FI" sz="1200" b="1">
                <a:solidFill>
                  <a:srgbClr val="000000"/>
                </a:solidFill>
                <a:latin typeface="+mj-lt"/>
              </a:rPr>
              <a:t>Tekoälyteknologia ja robotiikka kehittyvät nopeasti. Tekoälystä tulee hallitseva voima monilla aloilla. </a:t>
            </a:r>
          </a:p>
        </p:txBody>
      </p:sp>
      <p:sp>
        <p:nvSpPr>
          <p:cNvPr id="28" name="Suorakulmio: Pyöristetyt kulmat 13">
            <a:extLst>
              <a:ext uri="{FF2B5EF4-FFF2-40B4-BE49-F238E27FC236}">
                <a16:creationId xmlns:a16="http://schemas.microsoft.com/office/drawing/2014/main" id="{2FAFB392-ADC1-598C-5BCD-01B2B52556B9}"/>
              </a:ext>
            </a:extLst>
          </p:cNvPr>
          <p:cNvSpPr/>
          <p:nvPr/>
        </p:nvSpPr>
        <p:spPr>
          <a:xfrm>
            <a:off x="3837873" y="4321847"/>
            <a:ext cx="2714783" cy="1207507"/>
          </a:xfrm>
          <a:prstGeom prst="roundRect">
            <a:avLst/>
          </a:prstGeom>
          <a:solidFill>
            <a:schemeClr val="accent4">
              <a:lumMod val="20000"/>
              <a:lumOff val="80000"/>
            </a:schemeClr>
          </a:solidFill>
          <a:ln w="19050">
            <a:solidFill>
              <a:schemeClr val="accent4">
                <a:lumMod val="75000"/>
              </a:schemeClr>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defRPr/>
            </a:pPr>
            <a:r>
              <a:rPr lang="fi-FI" sz="1200" b="1">
                <a:solidFill>
                  <a:srgbClr val="000000"/>
                </a:solidFill>
                <a:latin typeface="+mj-lt"/>
              </a:rPr>
              <a:t>Läpimurto hiilidioksidin talteenotossa ja varastoinnissa mahdollistaa sen laajamittaisen ja edullisen käytön.</a:t>
            </a:r>
          </a:p>
        </p:txBody>
      </p:sp>
      <p:sp>
        <p:nvSpPr>
          <p:cNvPr id="18" name="Suorakulmio: Pyöristetyt kulmat 66">
            <a:extLst>
              <a:ext uri="{FF2B5EF4-FFF2-40B4-BE49-F238E27FC236}">
                <a16:creationId xmlns:a16="http://schemas.microsoft.com/office/drawing/2014/main" id="{10875584-F32F-F065-D655-D9C756A84724}"/>
              </a:ext>
            </a:extLst>
          </p:cNvPr>
          <p:cNvSpPr/>
          <p:nvPr/>
        </p:nvSpPr>
        <p:spPr>
          <a:xfrm>
            <a:off x="4019213" y="5784957"/>
            <a:ext cx="2352100" cy="974384"/>
          </a:xfrm>
          <a:prstGeom prst="roundRect">
            <a:avLst/>
          </a:prstGeom>
          <a:solidFill>
            <a:schemeClr val="accent4">
              <a:lumMod val="20000"/>
              <a:lumOff val="80000"/>
            </a:schemeClr>
          </a:solidFill>
          <a:ln w="19050">
            <a:solidFill>
              <a:schemeClr val="accent4">
                <a:lumMod val="75000"/>
              </a:schemeClr>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defRPr/>
            </a:pPr>
            <a:r>
              <a:rPr lang="fi-FI" sz="1200" b="1">
                <a:solidFill>
                  <a:srgbClr val="000000"/>
                </a:solidFill>
                <a:latin typeface="+mj-lt"/>
              </a:rPr>
              <a:t>Ensimmäinen kaupallinen fuusiovoimala otetaan käyttöön, mikä mullistaa energiantuotannon.</a:t>
            </a:r>
          </a:p>
        </p:txBody>
      </p:sp>
      <p:sp>
        <p:nvSpPr>
          <p:cNvPr id="17" name="Suorakulmio: Pyöristetyt kulmat 12">
            <a:extLst>
              <a:ext uri="{FF2B5EF4-FFF2-40B4-BE49-F238E27FC236}">
                <a16:creationId xmlns:a16="http://schemas.microsoft.com/office/drawing/2014/main" id="{5C3F48E3-FDC9-D8E7-7730-CAD7405D365B}"/>
              </a:ext>
            </a:extLst>
          </p:cNvPr>
          <p:cNvSpPr/>
          <p:nvPr/>
        </p:nvSpPr>
        <p:spPr>
          <a:xfrm>
            <a:off x="7044017" y="4925601"/>
            <a:ext cx="2198349" cy="923575"/>
          </a:xfrm>
          <a:prstGeom prst="roundRect">
            <a:avLst/>
          </a:prstGeom>
          <a:solidFill>
            <a:schemeClr val="accent4">
              <a:lumMod val="20000"/>
              <a:lumOff val="80000"/>
            </a:schemeClr>
          </a:solidFill>
          <a:ln w="19050">
            <a:solidFill>
              <a:schemeClr val="accent4">
                <a:lumMod val="75000"/>
              </a:schemeClr>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defTabSz="1219170">
              <a:defRPr/>
            </a:pPr>
            <a:r>
              <a:rPr lang="fi-FI" sz="1200" b="1">
                <a:solidFill>
                  <a:srgbClr val="000000"/>
                </a:solidFill>
                <a:latin typeface="+mj-lt"/>
              </a:rPr>
              <a:t>Ilmastopäästöt kääntyvät jyrkkään laskuun.</a:t>
            </a:r>
          </a:p>
        </p:txBody>
      </p:sp>
      <p:sp>
        <p:nvSpPr>
          <p:cNvPr id="15" name="Suorakulmio: Pyöristetyt kulmat 7">
            <a:extLst>
              <a:ext uri="{FF2B5EF4-FFF2-40B4-BE49-F238E27FC236}">
                <a16:creationId xmlns:a16="http://schemas.microsoft.com/office/drawing/2014/main" id="{39B27328-0B55-4ABD-31DA-DDFCBC51EE0A}"/>
              </a:ext>
            </a:extLst>
          </p:cNvPr>
          <p:cNvSpPr/>
          <p:nvPr/>
        </p:nvSpPr>
        <p:spPr>
          <a:xfrm>
            <a:off x="7176120" y="2241008"/>
            <a:ext cx="2045705" cy="1059059"/>
          </a:xfrm>
          <a:prstGeom prst="roundRect">
            <a:avLst/>
          </a:prstGeom>
          <a:solidFill>
            <a:schemeClr val="accent4">
              <a:lumMod val="20000"/>
              <a:lumOff val="80000"/>
            </a:schemeClr>
          </a:solidFill>
          <a:ln w="19050">
            <a:solidFill>
              <a:schemeClr val="accent4">
                <a:lumMod val="75000"/>
              </a:schemeClr>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defTabSz="1219170">
              <a:defRPr/>
            </a:pPr>
            <a:r>
              <a:rPr lang="fi-FI" sz="1200" b="1">
                <a:solidFill>
                  <a:srgbClr val="000000"/>
                </a:solidFill>
                <a:latin typeface="+mj-lt"/>
              </a:rPr>
              <a:t>Työn määritelmä ja sisältö sekä työn tarve muuttuvat radikaalisti.</a:t>
            </a:r>
          </a:p>
        </p:txBody>
      </p:sp>
      <p:sp>
        <p:nvSpPr>
          <p:cNvPr id="16" name="Suorakulmio: Pyöristetyt kulmat 10">
            <a:extLst>
              <a:ext uri="{FF2B5EF4-FFF2-40B4-BE49-F238E27FC236}">
                <a16:creationId xmlns:a16="http://schemas.microsoft.com/office/drawing/2014/main" id="{38CB4347-F384-91DC-BF47-E4BD5EED5EF4}"/>
              </a:ext>
            </a:extLst>
          </p:cNvPr>
          <p:cNvSpPr/>
          <p:nvPr/>
        </p:nvSpPr>
        <p:spPr>
          <a:xfrm>
            <a:off x="6962489" y="3678245"/>
            <a:ext cx="2198349" cy="953420"/>
          </a:xfrm>
          <a:prstGeom prst="roundRect">
            <a:avLst/>
          </a:prstGeom>
          <a:solidFill>
            <a:schemeClr val="accent4">
              <a:lumMod val="20000"/>
              <a:lumOff val="80000"/>
            </a:schemeClr>
          </a:solidFill>
          <a:ln w="19050">
            <a:solidFill>
              <a:schemeClr val="accent4">
                <a:lumMod val="75000"/>
              </a:schemeClr>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defRPr/>
            </a:pPr>
            <a:r>
              <a:rPr lang="fi-FI" sz="1200" b="1">
                <a:solidFill>
                  <a:srgbClr val="000000"/>
                </a:solidFill>
                <a:latin typeface="+mj-lt"/>
              </a:rPr>
              <a:t>Suomi ottaa käyttöön perustulojärjestelmän ensimmäisten maiden joukossa Euroopassa.</a:t>
            </a:r>
          </a:p>
        </p:txBody>
      </p:sp>
      <p:cxnSp>
        <p:nvCxnSpPr>
          <p:cNvPr id="30" name="Käyrä yhdysviiva 127">
            <a:extLst>
              <a:ext uri="{FF2B5EF4-FFF2-40B4-BE49-F238E27FC236}">
                <a16:creationId xmlns:a16="http://schemas.microsoft.com/office/drawing/2014/main" id="{09569854-1D30-E0A4-F4C5-B77BDBED0E50}"/>
              </a:ext>
              <a:ext uri="{C183D7F6-B498-43B3-948B-1728B52AA6E4}">
                <adec:decorative xmlns:adec="http://schemas.microsoft.com/office/drawing/2017/decorative" val="1"/>
              </a:ext>
            </a:extLst>
          </p:cNvPr>
          <p:cNvCxnSpPr>
            <a:cxnSpLocks/>
            <a:stCxn id="8" idx="2"/>
            <a:endCxn id="12" idx="0"/>
          </p:cNvCxnSpPr>
          <p:nvPr/>
        </p:nvCxnSpPr>
        <p:spPr>
          <a:xfrm rot="16200000" flipH="1">
            <a:off x="1900027" y="1678448"/>
            <a:ext cx="533885" cy="1149203"/>
          </a:xfrm>
          <a:prstGeom prst="curvedConnector3">
            <a:avLst>
              <a:gd name="adj1" fmla="val 50000"/>
            </a:avLst>
          </a:prstGeom>
          <a:ln w="1905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1" name="Käyrä yhdysviiva 127">
            <a:extLst>
              <a:ext uri="{FF2B5EF4-FFF2-40B4-BE49-F238E27FC236}">
                <a16:creationId xmlns:a16="http://schemas.microsoft.com/office/drawing/2014/main" id="{A721CF15-3336-6F69-4CF7-E9EB9973D441}"/>
              </a:ext>
              <a:ext uri="{C183D7F6-B498-43B3-948B-1728B52AA6E4}">
                <adec:decorative xmlns:adec="http://schemas.microsoft.com/office/drawing/2017/decorative" val="1"/>
              </a:ext>
            </a:extLst>
          </p:cNvPr>
          <p:cNvCxnSpPr>
            <a:cxnSpLocks/>
            <a:stCxn id="10" idx="0"/>
            <a:endCxn id="12" idx="2"/>
          </p:cNvCxnSpPr>
          <p:nvPr/>
        </p:nvCxnSpPr>
        <p:spPr>
          <a:xfrm rot="5400000" flipH="1" flipV="1">
            <a:off x="2172794" y="3497940"/>
            <a:ext cx="487667" cy="649888"/>
          </a:xfrm>
          <a:prstGeom prst="curvedConnector3">
            <a:avLst>
              <a:gd name="adj1" fmla="val 50000"/>
            </a:avLst>
          </a:prstGeom>
          <a:ln w="1905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Käyrä yhdysviiva 127">
            <a:extLst>
              <a:ext uri="{FF2B5EF4-FFF2-40B4-BE49-F238E27FC236}">
                <a16:creationId xmlns:a16="http://schemas.microsoft.com/office/drawing/2014/main" id="{E01A7E8D-4265-1CF6-FC80-F151595EF874}"/>
              </a:ext>
              <a:ext uri="{C183D7F6-B498-43B3-948B-1728B52AA6E4}">
                <adec:decorative xmlns:adec="http://schemas.microsoft.com/office/drawing/2017/decorative" val="1"/>
              </a:ext>
            </a:extLst>
          </p:cNvPr>
          <p:cNvCxnSpPr>
            <a:cxnSpLocks/>
            <a:stCxn id="8" idx="2"/>
            <a:endCxn id="9" idx="1"/>
          </p:cNvCxnSpPr>
          <p:nvPr/>
        </p:nvCxnSpPr>
        <p:spPr>
          <a:xfrm rot="5400000">
            <a:off x="-801572" y="3472262"/>
            <a:ext cx="3880097" cy="907788"/>
          </a:xfrm>
          <a:prstGeom prst="curvedConnector4">
            <a:avLst>
              <a:gd name="adj1" fmla="val 43722"/>
              <a:gd name="adj2" fmla="val 133576"/>
            </a:avLst>
          </a:prstGeom>
          <a:ln w="1905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4" name="Yhdistin: Kaareva 63">
            <a:extLst>
              <a:ext uri="{FF2B5EF4-FFF2-40B4-BE49-F238E27FC236}">
                <a16:creationId xmlns:a16="http://schemas.microsoft.com/office/drawing/2014/main" id="{D4139EF9-5D5F-8196-E6F2-17F304A413A6}"/>
              </a:ext>
              <a:ext uri="{C183D7F6-B498-43B3-948B-1728B52AA6E4}">
                <adec:decorative xmlns:adec="http://schemas.microsoft.com/office/drawing/2017/decorative" val="1"/>
              </a:ext>
            </a:extLst>
          </p:cNvPr>
          <p:cNvCxnSpPr>
            <a:cxnSpLocks/>
            <a:stCxn id="14" idx="3"/>
            <a:endCxn id="33" idx="1"/>
          </p:cNvCxnSpPr>
          <p:nvPr/>
        </p:nvCxnSpPr>
        <p:spPr>
          <a:xfrm flipV="1">
            <a:off x="5676465" y="1568859"/>
            <a:ext cx="766949" cy="164567"/>
          </a:xfrm>
          <a:prstGeom prst="curvedConnector3">
            <a:avLst>
              <a:gd name="adj1" fmla="val 50000"/>
            </a:avLst>
          </a:prstGeom>
          <a:ln w="1905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 name="Yhdistin: Kaareva 184">
            <a:extLst>
              <a:ext uri="{FF2B5EF4-FFF2-40B4-BE49-F238E27FC236}">
                <a16:creationId xmlns:a16="http://schemas.microsoft.com/office/drawing/2014/main" id="{8C846C37-195C-5B43-2170-9E44BAEEAD88}"/>
              </a:ext>
              <a:ext uri="{C183D7F6-B498-43B3-948B-1728B52AA6E4}">
                <adec:decorative xmlns:adec="http://schemas.microsoft.com/office/drawing/2017/decorative" val="1"/>
              </a:ext>
            </a:extLst>
          </p:cNvPr>
          <p:cNvCxnSpPr>
            <a:cxnSpLocks/>
            <a:stCxn id="9" idx="3"/>
            <a:endCxn id="13" idx="1"/>
          </p:cNvCxnSpPr>
          <p:nvPr/>
        </p:nvCxnSpPr>
        <p:spPr>
          <a:xfrm flipV="1">
            <a:off x="3226935" y="3227982"/>
            <a:ext cx="1227921" cy="2638223"/>
          </a:xfrm>
          <a:prstGeom prst="curvedConnector3">
            <a:avLst>
              <a:gd name="adj1" fmla="val 23109"/>
            </a:avLst>
          </a:prstGeom>
          <a:ln w="1905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Yhdistin: Kaareva 63">
            <a:extLst>
              <a:ext uri="{FF2B5EF4-FFF2-40B4-BE49-F238E27FC236}">
                <a16:creationId xmlns:a16="http://schemas.microsoft.com/office/drawing/2014/main" id="{4A87452C-A08F-74E1-6ECD-97FE1DD1159C}"/>
              </a:ext>
              <a:ext uri="{C183D7F6-B498-43B3-948B-1728B52AA6E4}">
                <adec:decorative xmlns:adec="http://schemas.microsoft.com/office/drawing/2017/decorative" val="1"/>
              </a:ext>
            </a:extLst>
          </p:cNvPr>
          <p:cNvCxnSpPr>
            <a:cxnSpLocks/>
            <a:stCxn id="13" idx="2"/>
            <a:endCxn id="28" idx="0"/>
          </p:cNvCxnSpPr>
          <p:nvPr/>
        </p:nvCxnSpPr>
        <p:spPr>
          <a:xfrm rot="5400000">
            <a:off x="5072772" y="3840587"/>
            <a:ext cx="603753" cy="358765"/>
          </a:xfrm>
          <a:prstGeom prst="curvedConnector3">
            <a:avLst>
              <a:gd name="adj1" fmla="val 50000"/>
            </a:avLst>
          </a:prstGeom>
          <a:ln w="1905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Käyrä yhdysviiva 174">
            <a:extLst>
              <a:ext uri="{FF2B5EF4-FFF2-40B4-BE49-F238E27FC236}">
                <a16:creationId xmlns:a16="http://schemas.microsoft.com/office/drawing/2014/main" id="{2B265C40-9C98-6A08-DB2C-C1BAD40867B1}"/>
              </a:ext>
              <a:ext uri="{C183D7F6-B498-43B3-948B-1728B52AA6E4}">
                <adec:decorative xmlns:adec="http://schemas.microsoft.com/office/drawing/2017/decorative" val="1"/>
              </a:ext>
            </a:extLst>
          </p:cNvPr>
          <p:cNvCxnSpPr>
            <a:cxnSpLocks/>
            <a:stCxn id="12" idx="3"/>
            <a:endCxn id="13" idx="1"/>
          </p:cNvCxnSpPr>
          <p:nvPr/>
        </p:nvCxnSpPr>
        <p:spPr>
          <a:xfrm>
            <a:off x="3836135" y="3049522"/>
            <a:ext cx="618721" cy="178460"/>
          </a:xfrm>
          <a:prstGeom prst="curvedConnector3">
            <a:avLst/>
          </a:prstGeom>
          <a:ln w="1905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Käyrä yhdysviiva 172">
            <a:extLst>
              <a:ext uri="{FF2B5EF4-FFF2-40B4-BE49-F238E27FC236}">
                <a16:creationId xmlns:a16="http://schemas.microsoft.com/office/drawing/2014/main" id="{54F144CB-9B73-5A3F-294F-AFFEF7955B8F}"/>
              </a:ext>
              <a:ext uri="{C183D7F6-B498-43B3-948B-1728B52AA6E4}">
                <adec:decorative xmlns:adec="http://schemas.microsoft.com/office/drawing/2017/decorative" val="1"/>
              </a:ext>
            </a:extLst>
          </p:cNvPr>
          <p:cNvCxnSpPr>
            <a:cxnSpLocks/>
            <a:stCxn id="13" idx="3"/>
            <a:endCxn id="15" idx="1"/>
          </p:cNvCxnSpPr>
          <p:nvPr/>
        </p:nvCxnSpPr>
        <p:spPr>
          <a:xfrm flipV="1">
            <a:off x="6653204" y="2770538"/>
            <a:ext cx="522915" cy="457444"/>
          </a:xfrm>
          <a:prstGeom prst="curvedConnector3">
            <a:avLst>
              <a:gd name="adj1" fmla="val 50000"/>
            </a:avLst>
          </a:prstGeom>
          <a:ln w="1905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Yhdistin: Kaareva 82">
            <a:extLst>
              <a:ext uri="{FF2B5EF4-FFF2-40B4-BE49-F238E27FC236}">
                <a16:creationId xmlns:a16="http://schemas.microsoft.com/office/drawing/2014/main" id="{1B8844A3-14B0-5324-7525-D6759117B948}"/>
              </a:ext>
              <a:ext uri="{C183D7F6-B498-43B3-948B-1728B52AA6E4}">
                <adec:decorative xmlns:adec="http://schemas.microsoft.com/office/drawing/2017/decorative" val="1"/>
              </a:ext>
            </a:extLst>
          </p:cNvPr>
          <p:cNvCxnSpPr>
            <a:cxnSpLocks/>
            <a:stCxn id="18" idx="3"/>
            <a:endCxn id="17" idx="2"/>
          </p:cNvCxnSpPr>
          <p:nvPr/>
        </p:nvCxnSpPr>
        <p:spPr>
          <a:xfrm flipV="1">
            <a:off x="6371313" y="5849175"/>
            <a:ext cx="1771879" cy="422975"/>
          </a:xfrm>
          <a:prstGeom prst="curvedConnector2">
            <a:avLst/>
          </a:prstGeom>
          <a:ln w="1905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Yhdistin: Kaareva 71">
            <a:extLst>
              <a:ext uri="{FF2B5EF4-FFF2-40B4-BE49-F238E27FC236}">
                <a16:creationId xmlns:a16="http://schemas.microsoft.com/office/drawing/2014/main" id="{582F0A5B-64E8-8E89-A330-8895A91E6A01}"/>
              </a:ext>
              <a:ext uri="{C183D7F6-B498-43B3-948B-1728B52AA6E4}">
                <adec:decorative xmlns:adec="http://schemas.microsoft.com/office/drawing/2017/decorative" val="1"/>
              </a:ext>
            </a:extLst>
          </p:cNvPr>
          <p:cNvCxnSpPr>
            <a:cxnSpLocks/>
            <a:stCxn id="28" idx="3"/>
            <a:endCxn id="17" idx="1"/>
          </p:cNvCxnSpPr>
          <p:nvPr/>
        </p:nvCxnSpPr>
        <p:spPr>
          <a:xfrm>
            <a:off x="6552656" y="4925601"/>
            <a:ext cx="491361" cy="461788"/>
          </a:xfrm>
          <a:prstGeom prst="curvedConnector3">
            <a:avLst>
              <a:gd name="adj1" fmla="val 50000"/>
            </a:avLst>
          </a:prstGeom>
          <a:ln w="1905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Yhdistin: Kaareva 63">
            <a:extLst>
              <a:ext uri="{FF2B5EF4-FFF2-40B4-BE49-F238E27FC236}">
                <a16:creationId xmlns:a16="http://schemas.microsoft.com/office/drawing/2014/main" id="{4DEFB908-61D0-029C-C5F2-42264055FEA1}"/>
              </a:ext>
              <a:ext uri="{C183D7F6-B498-43B3-948B-1728B52AA6E4}">
                <adec:decorative xmlns:adec="http://schemas.microsoft.com/office/drawing/2017/decorative" val="1"/>
              </a:ext>
            </a:extLst>
          </p:cNvPr>
          <p:cNvCxnSpPr>
            <a:cxnSpLocks/>
            <a:stCxn id="14" idx="2"/>
            <a:endCxn id="13" idx="0"/>
          </p:cNvCxnSpPr>
          <p:nvPr/>
        </p:nvCxnSpPr>
        <p:spPr>
          <a:xfrm rot="16200000" flipH="1">
            <a:off x="4690853" y="1874690"/>
            <a:ext cx="535985" cy="1190369"/>
          </a:xfrm>
          <a:prstGeom prst="curvedConnector3">
            <a:avLst>
              <a:gd name="adj1" fmla="val 50000"/>
            </a:avLst>
          </a:prstGeom>
          <a:ln w="1905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Yhdistin: Kaareva 110">
            <a:extLst>
              <a:ext uri="{FF2B5EF4-FFF2-40B4-BE49-F238E27FC236}">
                <a16:creationId xmlns:a16="http://schemas.microsoft.com/office/drawing/2014/main" id="{991D5897-9186-BAF9-F949-B5E825ECDC80}"/>
              </a:ext>
              <a:ext uri="{C183D7F6-B498-43B3-948B-1728B52AA6E4}">
                <adec:decorative xmlns:adec="http://schemas.microsoft.com/office/drawing/2017/decorative" val="1"/>
              </a:ext>
            </a:extLst>
          </p:cNvPr>
          <p:cNvCxnSpPr>
            <a:cxnSpLocks/>
            <a:stCxn id="9" idx="3"/>
            <a:endCxn id="18" idx="1"/>
          </p:cNvCxnSpPr>
          <p:nvPr/>
        </p:nvCxnSpPr>
        <p:spPr>
          <a:xfrm>
            <a:off x="3226934" y="5866205"/>
            <a:ext cx="792279" cy="405945"/>
          </a:xfrm>
          <a:prstGeom prst="curvedConnector3">
            <a:avLst>
              <a:gd name="adj1" fmla="val 50000"/>
            </a:avLst>
          </a:prstGeom>
          <a:ln w="1905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6" name="Picture 11">
            <a:extLst>
              <a:ext uri="{FF2B5EF4-FFF2-40B4-BE49-F238E27FC236}">
                <a16:creationId xmlns:a16="http://schemas.microsoft.com/office/drawing/2014/main" id="{C5B71F68-483E-3E33-EF5B-A7DCBA0A885A}"/>
              </a:ext>
              <a:ext uri="{C183D7F6-B498-43B3-948B-1728B52AA6E4}">
                <adec:decorative xmlns:adec="http://schemas.microsoft.com/office/drawing/2017/decorative" val="1"/>
              </a:ext>
            </a:extLst>
          </p:cNvPr>
          <p:cNvPicPr>
            <a:picLocks noChangeAspect="1"/>
          </p:cNvPicPr>
          <p:nvPr/>
        </p:nvPicPr>
        <p:blipFill>
          <a:blip r:embed="rId3">
            <a:duotone>
              <a:prstClr val="black"/>
              <a:schemeClr val="accent4">
                <a:lumMod val="20000"/>
                <a:lumOff val="80000"/>
                <a:tint val="45000"/>
                <a:satMod val="400000"/>
              </a:schemeClr>
            </a:duotone>
            <a:extLst>
              <a:ext uri="{28A0092B-C50C-407E-A947-70E740481C1C}">
                <a14:useLocalDpi xmlns:a14="http://schemas.microsoft.com/office/drawing/2010/main" val="0"/>
              </a:ext>
            </a:extLst>
          </a:blip>
          <a:srcRect l="53709" r="26424"/>
          <a:stretch/>
        </p:blipFill>
        <p:spPr>
          <a:xfrm>
            <a:off x="10154627" y="0"/>
            <a:ext cx="2047383" cy="6858000"/>
          </a:xfrm>
          <a:prstGeom prst="rect">
            <a:avLst/>
          </a:prstGeom>
          <a:solidFill>
            <a:srgbClr val="6471E4"/>
          </a:solidFill>
          <a:ln>
            <a:noFill/>
          </a:ln>
        </p:spPr>
      </p:pic>
      <p:cxnSp>
        <p:nvCxnSpPr>
          <p:cNvPr id="19" name="Yhdistin: Kaareva 20">
            <a:extLst>
              <a:ext uri="{FF2B5EF4-FFF2-40B4-BE49-F238E27FC236}">
                <a16:creationId xmlns:a16="http://schemas.microsoft.com/office/drawing/2014/main" id="{3FA146F9-D37C-B7BF-D861-C4ABEB582F1E}"/>
              </a:ext>
              <a:ext uri="{C183D7F6-B498-43B3-948B-1728B52AA6E4}">
                <adec:decorative xmlns:adec="http://schemas.microsoft.com/office/drawing/2017/decorative" val="1"/>
              </a:ext>
            </a:extLst>
          </p:cNvPr>
          <p:cNvCxnSpPr>
            <a:cxnSpLocks/>
            <a:stCxn id="15" idx="2"/>
            <a:endCxn id="16" idx="0"/>
          </p:cNvCxnSpPr>
          <p:nvPr/>
        </p:nvCxnSpPr>
        <p:spPr>
          <a:xfrm rot="5400000">
            <a:off x="7941231" y="3420500"/>
            <a:ext cx="378177" cy="137309"/>
          </a:xfrm>
          <a:prstGeom prst="curvedConnector3">
            <a:avLst>
              <a:gd name="adj1" fmla="val 50000"/>
            </a:avLst>
          </a:prstGeom>
          <a:ln w="1905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Yhdistin: Kaareva 184">
            <a:extLst>
              <a:ext uri="{FF2B5EF4-FFF2-40B4-BE49-F238E27FC236}">
                <a16:creationId xmlns:a16="http://schemas.microsoft.com/office/drawing/2014/main" id="{297BF6B2-0674-181F-EE50-D23A052F8689}"/>
              </a:ext>
              <a:ext uri="{C183D7F6-B498-43B3-948B-1728B52AA6E4}">
                <adec:decorative xmlns:adec="http://schemas.microsoft.com/office/drawing/2017/decorative" val="1"/>
              </a:ext>
            </a:extLst>
          </p:cNvPr>
          <p:cNvCxnSpPr>
            <a:cxnSpLocks/>
            <a:stCxn id="9" idx="3"/>
            <a:endCxn id="28" idx="1"/>
          </p:cNvCxnSpPr>
          <p:nvPr/>
        </p:nvCxnSpPr>
        <p:spPr>
          <a:xfrm flipV="1">
            <a:off x="3226934" y="4925601"/>
            <a:ext cx="610939" cy="940604"/>
          </a:xfrm>
          <a:prstGeom prst="curvedConnector3">
            <a:avLst>
              <a:gd name="adj1" fmla="val 50000"/>
            </a:avLst>
          </a:prstGeom>
          <a:ln w="1905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 name="Rectangle 21">
            <a:extLst>
              <a:ext uri="{FF2B5EF4-FFF2-40B4-BE49-F238E27FC236}">
                <a16:creationId xmlns:a16="http://schemas.microsoft.com/office/drawing/2014/main" id="{7245C4CE-C877-00AF-BFD5-30E5E85FB836}"/>
              </a:ext>
              <a:ext uri="{C183D7F6-B498-43B3-948B-1728B52AA6E4}">
                <adec:decorative xmlns:adec="http://schemas.microsoft.com/office/drawing/2017/decorative" val="1"/>
              </a:ext>
            </a:extLst>
          </p:cNvPr>
          <p:cNvSpPr/>
          <p:nvPr/>
        </p:nvSpPr>
        <p:spPr>
          <a:xfrm rot="16200000">
            <a:off x="6593313" y="3274363"/>
            <a:ext cx="6858008" cy="309283"/>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Ins="180000" rtlCol="0" anchor="ctr"/>
          <a:lstStyle/>
          <a:p>
            <a:pPr algn="r" defTabSz="1219140">
              <a:spcBef>
                <a:spcPct val="20000"/>
              </a:spcBef>
              <a:buClr>
                <a:srgbClr val="FFB200"/>
              </a:buClr>
              <a:buSzPct val="80000"/>
              <a:defRPr/>
            </a:pPr>
            <a:endParaRPr lang="fi-FI" sz="1600" b="1">
              <a:solidFill>
                <a:srgbClr val="FFFFFF"/>
              </a:solidFill>
              <a:latin typeface="Arial Nova" panose="020B0504020202020204" pitchFamily="34" charset="0"/>
            </a:endParaRPr>
          </a:p>
        </p:txBody>
      </p:sp>
      <p:pic>
        <p:nvPicPr>
          <p:cNvPr id="11" name="Picture 1">
            <a:extLst>
              <a:ext uri="{FF2B5EF4-FFF2-40B4-BE49-F238E27FC236}">
                <a16:creationId xmlns:a16="http://schemas.microsoft.com/office/drawing/2014/main" id="{8B51A21C-F44D-29AA-30C2-7EDF22FF0D69}"/>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1203705" y="109244"/>
            <a:ext cx="877555" cy="365217"/>
          </a:xfrm>
          <a:prstGeom prst="rect">
            <a:avLst/>
          </a:prstGeom>
        </p:spPr>
      </p:pic>
    </p:spTree>
    <p:extLst>
      <p:ext uri="{BB962C8B-B14F-4D97-AF65-F5344CB8AC3E}">
        <p14:creationId xmlns:p14="http://schemas.microsoft.com/office/powerpoint/2010/main" val="8101882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923163-92F5-1ECA-D077-D07ADFE63CBF}"/>
            </a:ext>
          </a:extLst>
        </p:cNvPr>
        <p:cNvGrpSpPr/>
        <p:nvPr/>
      </p:nvGrpSpPr>
      <p:grpSpPr>
        <a:xfrm>
          <a:off x="0" y="0"/>
          <a:ext cx="0" cy="0"/>
          <a:chOff x="0" y="0"/>
          <a:chExt cx="0" cy="0"/>
        </a:xfrm>
      </p:grpSpPr>
      <p:sp>
        <p:nvSpPr>
          <p:cNvPr id="3" name="Text Placeholder 21">
            <a:extLst>
              <a:ext uri="{FF2B5EF4-FFF2-40B4-BE49-F238E27FC236}">
                <a16:creationId xmlns:a16="http://schemas.microsoft.com/office/drawing/2014/main" id="{8268ADFC-4DAB-D140-857C-D95DAEDF8244}"/>
              </a:ext>
            </a:extLst>
          </p:cNvPr>
          <p:cNvSpPr txBox="1">
            <a:spLocks/>
          </p:cNvSpPr>
          <p:nvPr/>
        </p:nvSpPr>
        <p:spPr>
          <a:xfrm>
            <a:off x="0" y="1134536"/>
            <a:ext cx="12192000" cy="5579533"/>
          </a:xfrm>
          <a:prstGeom prst="rect">
            <a:avLst/>
          </a:prstGeom>
          <a:solidFill>
            <a:schemeClr val="accent4">
              <a:lumMod val="40000"/>
              <a:lumOff val="60000"/>
              <a:alpha val="50196"/>
            </a:schemeClr>
          </a:solidFill>
          <a:ln>
            <a:noFill/>
          </a:ln>
        </p:spPr>
        <p:txBody>
          <a:bodyPr lIns="96000" tIns="40765" rIns="40765" bIns="40765" anchor="ctr"/>
          <a:lstStyle>
            <a:lvl1pPr marL="0" indent="0" algn="l" defTabSz="776600" rtl="0" eaLnBrk="1" latinLnBrk="0" hangingPunct="1">
              <a:lnSpc>
                <a:spcPct val="90000"/>
              </a:lnSpc>
              <a:spcBef>
                <a:spcPts val="0"/>
              </a:spcBef>
              <a:spcAft>
                <a:spcPts val="511"/>
              </a:spcAft>
              <a:buFont typeface="Arial" pitchFamily="34" charset="0"/>
              <a:buNone/>
              <a:defRPr lang="fi-FI" sz="1050" b="1" kern="1200" spc="-17" baseline="0" dirty="0">
                <a:solidFill>
                  <a:srgbClr val="FFFFFF"/>
                </a:solidFill>
                <a:latin typeface="Calibri" panose="020F0502020204030204" pitchFamily="34" charset="0"/>
                <a:ea typeface="ＭＳ Ｐゴシック" charset="0"/>
                <a:cs typeface="ＭＳ Ｐゴシック" charset="0"/>
              </a:defRPr>
            </a:lvl1pPr>
            <a:lvl2pPr marL="304708" indent="-152355" algn="l" defTabSz="776600" rtl="0" eaLnBrk="1" latinLnBrk="0" hangingPunct="1">
              <a:lnSpc>
                <a:spcPct val="90000"/>
              </a:lnSpc>
              <a:spcBef>
                <a:spcPts val="0"/>
              </a:spcBef>
              <a:spcAft>
                <a:spcPts val="511"/>
              </a:spcAft>
              <a:buFont typeface="Calibri" pitchFamily="34" charset="0"/>
              <a:buChar char="−"/>
              <a:defRPr sz="1400" kern="1200" spc="-17" baseline="0">
                <a:solidFill>
                  <a:schemeClr val="tx1"/>
                </a:solidFill>
                <a:latin typeface="+mn-lt"/>
                <a:ea typeface="+mn-ea"/>
                <a:cs typeface="+mn-cs"/>
              </a:defRPr>
            </a:lvl2pPr>
            <a:lvl3pPr marL="457063" indent="-152355" algn="l" defTabSz="776600" rtl="0" eaLnBrk="1" latinLnBrk="0" hangingPunct="1">
              <a:lnSpc>
                <a:spcPct val="90000"/>
              </a:lnSpc>
              <a:spcBef>
                <a:spcPts val="0"/>
              </a:spcBef>
              <a:spcAft>
                <a:spcPts val="511"/>
              </a:spcAft>
              <a:buFont typeface="Arial" pitchFamily="34" charset="0"/>
              <a:buChar char="•"/>
              <a:defRPr sz="1400" kern="1200" spc="-17" baseline="0">
                <a:solidFill>
                  <a:schemeClr val="tx1"/>
                </a:solidFill>
                <a:latin typeface="+mn-lt"/>
                <a:ea typeface="+mn-ea"/>
                <a:cs typeface="+mn-cs"/>
              </a:defRPr>
            </a:lvl3pPr>
            <a:lvl4pPr marL="608069" indent="-151006" algn="l" defTabSz="776600" rtl="0" eaLnBrk="1" latinLnBrk="0" hangingPunct="1">
              <a:lnSpc>
                <a:spcPct val="90000"/>
              </a:lnSpc>
              <a:spcBef>
                <a:spcPts val="0"/>
              </a:spcBef>
              <a:spcAft>
                <a:spcPts val="511"/>
              </a:spcAft>
              <a:buFont typeface="Calibri" pitchFamily="34" charset="0"/>
              <a:buChar char="−"/>
              <a:defRPr sz="1400" kern="1200" spc="-17" baseline="0">
                <a:solidFill>
                  <a:schemeClr val="tx1"/>
                </a:solidFill>
                <a:latin typeface="+mn-lt"/>
                <a:ea typeface="+mn-ea"/>
                <a:cs typeface="+mn-cs"/>
              </a:defRPr>
            </a:lvl4pPr>
            <a:lvl5pPr marL="760421" indent="-152355" algn="l" defTabSz="776600" rtl="0" eaLnBrk="1" latinLnBrk="0" hangingPunct="1">
              <a:lnSpc>
                <a:spcPct val="90000"/>
              </a:lnSpc>
              <a:spcBef>
                <a:spcPts val="0"/>
              </a:spcBef>
              <a:spcAft>
                <a:spcPts val="511"/>
              </a:spcAft>
              <a:buFont typeface="Arial" pitchFamily="34" charset="0"/>
              <a:buChar char="•"/>
              <a:defRPr sz="1400" kern="1200" spc="-17" baseline="0">
                <a:solidFill>
                  <a:schemeClr val="tx1"/>
                </a:solidFill>
                <a:latin typeface="+mn-lt"/>
                <a:ea typeface="+mn-ea"/>
                <a:cs typeface="+mn-cs"/>
              </a:defRPr>
            </a:lvl5pPr>
            <a:lvl6pPr marL="2135643" indent="-194150" algn="l" defTabSz="776600"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2523936" indent="-194150" algn="l" defTabSz="776600"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2912238" indent="-194150" algn="l" defTabSz="776600"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300541" indent="-194150" algn="l" defTabSz="776600" rtl="0" eaLnBrk="1" latinLnBrk="0" hangingPunct="1">
              <a:spcBef>
                <a:spcPct val="20000"/>
              </a:spcBef>
              <a:buFont typeface="Arial" pitchFamily="34" charset="0"/>
              <a:buChar char="•"/>
              <a:defRPr sz="1700" kern="1200">
                <a:solidFill>
                  <a:schemeClr val="tx1"/>
                </a:solidFill>
                <a:latin typeface="+mn-lt"/>
                <a:ea typeface="+mn-ea"/>
                <a:cs typeface="+mn-cs"/>
              </a:defRPr>
            </a:lvl9pPr>
          </a:lstStyle>
          <a:p>
            <a:pPr algn="ctr" defTabSz="1035441">
              <a:lnSpc>
                <a:spcPct val="100000"/>
              </a:lnSpc>
              <a:spcAft>
                <a:spcPts val="681"/>
              </a:spcAft>
              <a:defRPr/>
            </a:pPr>
            <a:endParaRPr lang="fi-FI" sz="1333" spc="400">
              <a:solidFill>
                <a:srgbClr val="000000">
                  <a:lumMod val="85000"/>
                  <a:lumOff val="15000"/>
                </a:srgbClr>
              </a:solidFill>
              <a:latin typeface="Arial"/>
            </a:endParaRPr>
          </a:p>
        </p:txBody>
      </p:sp>
      <p:sp>
        <p:nvSpPr>
          <p:cNvPr id="4" name="Text Placeholder 21">
            <a:extLst>
              <a:ext uri="{FF2B5EF4-FFF2-40B4-BE49-F238E27FC236}">
                <a16:creationId xmlns:a16="http://schemas.microsoft.com/office/drawing/2014/main" id="{05AF93AA-588B-31D5-63E4-CEF17043E6D6}"/>
              </a:ext>
            </a:extLst>
          </p:cNvPr>
          <p:cNvSpPr txBox="1">
            <a:spLocks/>
          </p:cNvSpPr>
          <p:nvPr/>
        </p:nvSpPr>
        <p:spPr>
          <a:xfrm>
            <a:off x="2695039" y="1254226"/>
            <a:ext cx="9341923" cy="5349281"/>
          </a:xfrm>
          <a:prstGeom prst="rect">
            <a:avLst/>
          </a:prstGeom>
          <a:solidFill>
            <a:schemeClr val="bg1">
              <a:alpha val="95000"/>
            </a:schemeClr>
          </a:solidFill>
          <a:ln w="9525">
            <a:noFill/>
          </a:ln>
        </p:spPr>
        <p:txBody>
          <a:bodyPr lIns="0" tIns="96000" rIns="144000" bIns="144000" numCol="2" anchor="t"/>
          <a:lstStyle>
            <a:lvl1pPr marL="171450" indent="-171450" algn="l" defTabSz="776600" rtl="0" eaLnBrk="1" latinLnBrk="0" hangingPunct="1">
              <a:lnSpc>
                <a:spcPct val="90000"/>
              </a:lnSpc>
              <a:spcBef>
                <a:spcPts val="0"/>
              </a:spcBef>
              <a:spcAft>
                <a:spcPts val="511"/>
              </a:spcAft>
              <a:buFont typeface="Arial" panose="020B0604020202020204" pitchFamily="34" charset="0"/>
              <a:buChar char="•"/>
              <a:defRPr lang="fi-FI" sz="1050" b="0" kern="1200" spc="-17" baseline="0" dirty="0">
                <a:solidFill>
                  <a:schemeClr val="tx2"/>
                </a:solidFill>
                <a:latin typeface="Calibri" panose="020F0502020204030204" pitchFamily="34" charset="0"/>
                <a:ea typeface="ＭＳ Ｐゴシック" charset="0"/>
                <a:cs typeface="ＭＳ Ｐゴシック" charset="0"/>
              </a:defRPr>
            </a:lvl1pPr>
            <a:lvl2pPr marL="304708" indent="-152355" algn="l" defTabSz="776600" rtl="0" eaLnBrk="1" latinLnBrk="0" hangingPunct="1">
              <a:lnSpc>
                <a:spcPct val="90000"/>
              </a:lnSpc>
              <a:spcBef>
                <a:spcPts val="0"/>
              </a:spcBef>
              <a:spcAft>
                <a:spcPts val="511"/>
              </a:spcAft>
              <a:buFont typeface="Calibri" pitchFamily="34" charset="0"/>
              <a:buChar char="−"/>
              <a:defRPr sz="1400" kern="1200" spc="-17" baseline="0">
                <a:solidFill>
                  <a:schemeClr val="tx1"/>
                </a:solidFill>
                <a:latin typeface="+mn-lt"/>
                <a:ea typeface="+mn-ea"/>
                <a:cs typeface="+mn-cs"/>
              </a:defRPr>
            </a:lvl2pPr>
            <a:lvl3pPr marL="457063" indent="-152355" algn="l" defTabSz="776600" rtl="0" eaLnBrk="1" latinLnBrk="0" hangingPunct="1">
              <a:lnSpc>
                <a:spcPct val="90000"/>
              </a:lnSpc>
              <a:spcBef>
                <a:spcPts val="0"/>
              </a:spcBef>
              <a:spcAft>
                <a:spcPts val="511"/>
              </a:spcAft>
              <a:buFont typeface="Arial" pitchFamily="34" charset="0"/>
              <a:buChar char="•"/>
              <a:defRPr sz="1400" kern="1200" spc="-17" baseline="0">
                <a:solidFill>
                  <a:schemeClr val="tx1"/>
                </a:solidFill>
                <a:latin typeface="+mn-lt"/>
                <a:ea typeface="+mn-ea"/>
                <a:cs typeface="+mn-cs"/>
              </a:defRPr>
            </a:lvl3pPr>
            <a:lvl4pPr marL="608069" indent="-151006" algn="l" defTabSz="776600" rtl="0" eaLnBrk="1" latinLnBrk="0" hangingPunct="1">
              <a:lnSpc>
                <a:spcPct val="90000"/>
              </a:lnSpc>
              <a:spcBef>
                <a:spcPts val="0"/>
              </a:spcBef>
              <a:spcAft>
                <a:spcPts val="511"/>
              </a:spcAft>
              <a:buFont typeface="Calibri" pitchFamily="34" charset="0"/>
              <a:buChar char="−"/>
              <a:defRPr sz="1400" kern="1200" spc="-17" baseline="0">
                <a:solidFill>
                  <a:schemeClr val="tx1"/>
                </a:solidFill>
                <a:latin typeface="+mn-lt"/>
                <a:ea typeface="+mn-ea"/>
                <a:cs typeface="+mn-cs"/>
              </a:defRPr>
            </a:lvl4pPr>
            <a:lvl5pPr marL="760421" indent="-152355" algn="l" defTabSz="776600" rtl="0" eaLnBrk="1" latinLnBrk="0" hangingPunct="1">
              <a:lnSpc>
                <a:spcPct val="90000"/>
              </a:lnSpc>
              <a:spcBef>
                <a:spcPts val="0"/>
              </a:spcBef>
              <a:spcAft>
                <a:spcPts val="511"/>
              </a:spcAft>
              <a:buFont typeface="Arial" pitchFamily="34" charset="0"/>
              <a:buChar char="•"/>
              <a:defRPr sz="1400" kern="1200" spc="-17" baseline="0">
                <a:solidFill>
                  <a:schemeClr val="tx1"/>
                </a:solidFill>
                <a:latin typeface="+mn-lt"/>
                <a:ea typeface="+mn-ea"/>
                <a:cs typeface="+mn-cs"/>
              </a:defRPr>
            </a:lvl5pPr>
            <a:lvl6pPr marL="2135643" indent="-194150" algn="l" defTabSz="776600"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2523936" indent="-194150" algn="l" defTabSz="776600"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2912238" indent="-194150" algn="l" defTabSz="776600"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300541" indent="-194150" algn="l" defTabSz="776600" rtl="0" eaLnBrk="1" latinLnBrk="0" hangingPunct="1">
              <a:spcBef>
                <a:spcPct val="20000"/>
              </a:spcBef>
              <a:buFont typeface="Arial" pitchFamily="34" charset="0"/>
              <a:buChar char="•"/>
              <a:defRPr sz="1700" kern="1200">
                <a:solidFill>
                  <a:schemeClr val="tx1"/>
                </a:solidFill>
                <a:latin typeface="+mn-lt"/>
                <a:ea typeface="+mn-ea"/>
                <a:cs typeface="+mn-cs"/>
              </a:defRPr>
            </a:lvl9pPr>
          </a:lstStyle>
          <a:p>
            <a:pPr marL="118745" indent="0" defTabSz="1035441">
              <a:lnSpc>
                <a:spcPct val="100000"/>
              </a:lnSpc>
              <a:spcBef>
                <a:spcPts val="267"/>
              </a:spcBef>
              <a:spcAft>
                <a:spcPts val="0"/>
              </a:spcAft>
              <a:buClr>
                <a:srgbClr val="4C7090"/>
              </a:buClr>
              <a:buNone/>
              <a:defRPr/>
            </a:pPr>
            <a:r>
              <a:rPr lang="fi-FI" sz="1200" b="1" spc="0">
                <a:solidFill>
                  <a:schemeClr val="tx1">
                    <a:lumMod val="50000"/>
                  </a:schemeClr>
                </a:solidFill>
                <a:latin typeface="+mj-lt"/>
                <a:ea typeface="ＭＳ Ｐゴシック"/>
                <a:cs typeface="+mn-cs"/>
              </a:rPr>
              <a:t>Yleiskuvaus Pohjois-Pohjanmaasta skenaarion maailmassa</a:t>
            </a:r>
            <a:endParaRPr lang="fi-FI" sz="1200" b="1" spc="0">
              <a:solidFill>
                <a:schemeClr val="tx1">
                  <a:lumMod val="50000"/>
                </a:schemeClr>
              </a:solidFill>
              <a:latin typeface="+mj-lt"/>
              <a:ea typeface="ＭＳ Ｐゴシック"/>
            </a:endParaRPr>
          </a:p>
          <a:p>
            <a:pPr marL="240665" indent="-120015">
              <a:lnSpc>
                <a:spcPct val="100000"/>
              </a:lnSpc>
              <a:spcBef>
                <a:spcPts val="400"/>
              </a:spcBef>
              <a:spcAft>
                <a:spcPts val="0"/>
              </a:spcAft>
              <a:buClr>
                <a:srgbClr val="4C7090"/>
              </a:buClr>
              <a:buSzPct val="80000"/>
              <a:defRPr/>
            </a:pPr>
            <a:r>
              <a:rPr lang="fi-FI">
                <a:solidFill>
                  <a:schemeClr val="tx1">
                    <a:lumMod val="50000"/>
                  </a:schemeClr>
                </a:solidFill>
                <a:latin typeface="+mn-lt"/>
                <a:ea typeface="ＭＳ Ｐゴシック"/>
              </a:rPr>
              <a:t>Pohjois-Pohjanmaa on suhteellisen nuoren ja korkeasti koulutetun väestön maltillisesti kasvava maakunta. Oulu on teknologiakeskus, joka houkuttelee kansainvälisiä asiantuntijoita ja opiskelijoita. </a:t>
            </a:r>
          </a:p>
          <a:p>
            <a:pPr marL="240665" indent="-120015">
              <a:lnSpc>
                <a:spcPct val="100000"/>
              </a:lnSpc>
              <a:spcBef>
                <a:spcPts val="400"/>
              </a:spcBef>
              <a:spcAft>
                <a:spcPts val="0"/>
              </a:spcAft>
              <a:buClr>
                <a:srgbClr val="4C7090"/>
              </a:buClr>
              <a:buSzPct val="80000"/>
              <a:defRPr/>
            </a:pPr>
            <a:r>
              <a:rPr lang="fi-FI">
                <a:solidFill>
                  <a:schemeClr val="tx1">
                    <a:lumMod val="50000"/>
                  </a:schemeClr>
                </a:solidFill>
                <a:latin typeface="+mn-lt"/>
                <a:ea typeface="ＭＳ Ｐゴシック"/>
              </a:rPr>
              <a:t>Maaseutualueet ovat hiljentyneet ja osittain autioituneet. Monet niistä ovat muuttuneet etätyön keskuksiksi ja kausittaisiksi loma-alueiksi. </a:t>
            </a:r>
          </a:p>
          <a:p>
            <a:pPr marL="240665" indent="-120015">
              <a:lnSpc>
                <a:spcPct val="100000"/>
              </a:lnSpc>
              <a:spcBef>
                <a:spcPts val="400"/>
              </a:spcBef>
              <a:spcAft>
                <a:spcPts val="0"/>
              </a:spcAft>
              <a:buClr>
                <a:srgbClr val="4C7090"/>
              </a:buClr>
              <a:buSzPct val="80000"/>
              <a:defRPr/>
            </a:pPr>
            <a:r>
              <a:rPr lang="fi-FI">
                <a:solidFill>
                  <a:schemeClr val="tx1">
                    <a:lumMod val="50000"/>
                  </a:schemeClr>
                </a:solidFill>
                <a:latin typeface="+mn-lt"/>
                <a:ea typeface="ＭＳ Ｐゴシック"/>
              </a:rPr>
              <a:t>Maakunnan väestörakenne on muuttunut monimuotoisemmaksi lisääntyneen maahanmuuton myötä. Tämä näkyy erityisesti Oulussa.</a:t>
            </a:r>
          </a:p>
          <a:p>
            <a:pPr marL="240665" indent="-120015">
              <a:lnSpc>
                <a:spcPct val="100000"/>
              </a:lnSpc>
              <a:spcBef>
                <a:spcPts val="400"/>
              </a:spcBef>
              <a:spcAft>
                <a:spcPts val="0"/>
              </a:spcAft>
              <a:buClr>
                <a:srgbClr val="4C7090"/>
              </a:buClr>
              <a:buSzPct val="80000"/>
              <a:defRPr/>
            </a:pPr>
            <a:r>
              <a:rPr lang="fi-FI">
                <a:solidFill>
                  <a:schemeClr val="tx1">
                    <a:lumMod val="50000"/>
                  </a:schemeClr>
                </a:solidFill>
                <a:latin typeface="+mn-lt"/>
                <a:ea typeface="ＭＳ Ｐゴシック"/>
              </a:rPr>
              <a:t>Pohjois-Pohjanmaa on hyötynyt EU:n vahvistuneesta aluepolitiikasta.</a:t>
            </a:r>
          </a:p>
          <a:p>
            <a:pPr marL="118745" indent="0">
              <a:lnSpc>
                <a:spcPct val="100000"/>
              </a:lnSpc>
              <a:spcBef>
                <a:spcPts val="1067"/>
              </a:spcBef>
              <a:spcAft>
                <a:spcPts val="0"/>
              </a:spcAft>
              <a:buClr>
                <a:srgbClr val="4C7090"/>
              </a:buClr>
              <a:buNone/>
              <a:defRPr/>
            </a:pPr>
            <a:r>
              <a:rPr lang="fi-FI" sz="1200" b="1" spc="0">
                <a:solidFill>
                  <a:schemeClr val="tx1">
                    <a:lumMod val="50000"/>
                  </a:schemeClr>
                </a:solidFill>
                <a:latin typeface="+mj-lt"/>
                <a:ea typeface="ＭＳ Ｐゴシック"/>
                <a:cs typeface="+mn-cs"/>
              </a:rPr>
              <a:t>Keskeisimmät haasteet Pohjois-Pohjanmaalla</a:t>
            </a:r>
          </a:p>
          <a:p>
            <a:pPr marL="240665" indent="-120015">
              <a:lnSpc>
                <a:spcPct val="100000"/>
              </a:lnSpc>
              <a:spcBef>
                <a:spcPts val="400"/>
              </a:spcBef>
              <a:spcAft>
                <a:spcPts val="0"/>
              </a:spcAft>
              <a:buClr>
                <a:srgbClr val="4C7090"/>
              </a:buClr>
              <a:buSzPct val="80000"/>
              <a:defRPr/>
            </a:pPr>
            <a:r>
              <a:rPr lang="fi-FI">
                <a:solidFill>
                  <a:schemeClr val="tx1">
                    <a:lumMod val="50000"/>
                  </a:schemeClr>
                </a:solidFill>
                <a:latin typeface="+mn-lt"/>
                <a:ea typeface="ＭＳ Ｐゴシック"/>
              </a:rPr>
              <a:t>Työperäinen maahanmuutto keskittyy ennen kaikkea Etelä-Suomeen. </a:t>
            </a:r>
          </a:p>
          <a:p>
            <a:pPr marL="240665" indent="-120015">
              <a:lnSpc>
                <a:spcPct val="100000"/>
              </a:lnSpc>
              <a:spcBef>
                <a:spcPts val="400"/>
              </a:spcBef>
              <a:spcAft>
                <a:spcPts val="0"/>
              </a:spcAft>
              <a:buClr>
                <a:srgbClr val="4C7090"/>
              </a:buClr>
              <a:buSzPct val="80000"/>
              <a:defRPr/>
            </a:pPr>
            <a:r>
              <a:rPr lang="fi-FI">
                <a:solidFill>
                  <a:schemeClr val="tx1">
                    <a:lumMod val="50000"/>
                  </a:schemeClr>
                </a:solidFill>
                <a:latin typeface="+mn-lt"/>
                <a:ea typeface="ＭＳ Ｐゴシック"/>
              </a:rPr>
              <a:t>Väestön keskittyminen Ouluun ja sen lähialueille aiheuttaa haasteita maaseutualueiden elinvoimaisuudelle. Useat maahanmuuttajat poistuvat maasta työsuhteen loppumisen jälkeen. </a:t>
            </a:r>
          </a:p>
          <a:p>
            <a:pPr marL="240665" indent="-120015">
              <a:lnSpc>
                <a:spcPct val="100000"/>
              </a:lnSpc>
              <a:spcBef>
                <a:spcPts val="400"/>
              </a:spcBef>
              <a:spcAft>
                <a:spcPts val="0"/>
              </a:spcAft>
              <a:buClr>
                <a:srgbClr val="4C7090"/>
              </a:buClr>
              <a:buSzPct val="80000"/>
              <a:defRPr/>
            </a:pPr>
            <a:r>
              <a:rPr lang="fi-FI">
                <a:solidFill>
                  <a:schemeClr val="tx1">
                    <a:lumMod val="50000"/>
                  </a:schemeClr>
                </a:solidFill>
                <a:latin typeface="+mn-lt"/>
                <a:ea typeface="ＭＳ Ｐゴシック"/>
              </a:rPr>
              <a:t>Ilmastonmuutoksen vaikutukset ovat jääneet odotettua pienemmiksi. Sään ääri-ilmiöt pysyvät hallittavina, ja talvimatkailun edellytykset ovat säilyneet.</a:t>
            </a:r>
            <a:endParaRPr lang="fi-FI">
              <a:solidFill>
                <a:schemeClr val="tx1">
                  <a:lumMod val="50000"/>
                </a:schemeClr>
              </a:solidFill>
              <a:highlight>
                <a:srgbClr val="FFFF00"/>
              </a:highlight>
              <a:latin typeface="+mn-lt"/>
              <a:ea typeface="ＭＳ Ｐゴシック"/>
            </a:endParaRPr>
          </a:p>
          <a:p>
            <a:pPr marL="118745" indent="0">
              <a:lnSpc>
                <a:spcPct val="100000"/>
              </a:lnSpc>
              <a:spcBef>
                <a:spcPts val="1067"/>
              </a:spcBef>
              <a:spcAft>
                <a:spcPts val="0"/>
              </a:spcAft>
              <a:buClr>
                <a:srgbClr val="4C7090"/>
              </a:buClr>
              <a:buNone/>
              <a:defRPr/>
            </a:pPr>
            <a:r>
              <a:rPr lang="fi-FI" sz="1200" b="1" spc="0">
                <a:solidFill>
                  <a:schemeClr val="tx1">
                    <a:lumMod val="50000"/>
                  </a:schemeClr>
                </a:solidFill>
                <a:latin typeface="+mj-lt"/>
                <a:ea typeface="ＭＳ Ｐゴシック"/>
                <a:cs typeface="+mn-cs"/>
              </a:rPr>
              <a:t>Talous ja elinkeinot Pohjois-Pohjanmaalla </a:t>
            </a:r>
          </a:p>
          <a:p>
            <a:pPr marL="240665" indent="-120015">
              <a:lnSpc>
                <a:spcPct val="100000"/>
              </a:lnSpc>
              <a:spcBef>
                <a:spcPts val="400"/>
              </a:spcBef>
              <a:spcAft>
                <a:spcPts val="0"/>
              </a:spcAft>
              <a:buClr>
                <a:srgbClr val="4C7090"/>
              </a:buClr>
              <a:buSzPct val="80000"/>
              <a:defRPr/>
            </a:pPr>
            <a:r>
              <a:rPr lang="fi-FI">
                <a:solidFill>
                  <a:schemeClr val="tx1">
                    <a:lumMod val="50000"/>
                  </a:schemeClr>
                </a:solidFill>
                <a:latin typeface="+mn-lt"/>
                <a:ea typeface="ＭＳ Ｐゴシック"/>
              </a:rPr>
              <a:t>Teknologia-ala on maakunnan talouden veturi, erityisesti Oulussa, jossa toimii useita kansainvälisiä teknologiayrityksiä ja </a:t>
            </a:r>
            <a:r>
              <a:rPr lang="fi-FI" err="1">
                <a:solidFill>
                  <a:schemeClr val="tx1">
                    <a:lumMod val="50000"/>
                  </a:schemeClr>
                </a:solidFill>
                <a:latin typeface="+mn-lt"/>
                <a:ea typeface="ＭＳ Ｐゴシック"/>
              </a:rPr>
              <a:t>start-upeja</a:t>
            </a:r>
            <a:r>
              <a:rPr lang="fi-FI">
                <a:solidFill>
                  <a:schemeClr val="tx1">
                    <a:lumMod val="50000"/>
                  </a:schemeClr>
                </a:solidFill>
                <a:latin typeface="+mn-lt"/>
                <a:ea typeface="ＭＳ Ｐゴシック"/>
              </a:rPr>
              <a:t>.</a:t>
            </a:r>
          </a:p>
          <a:p>
            <a:pPr marL="240665" indent="-120015">
              <a:lnSpc>
                <a:spcPct val="100000"/>
              </a:lnSpc>
              <a:spcBef>
                <a:spcPts val="400"/>
              </a:spcBef>
              <a:spcAft>
                <a:spcPts val="0"/>
              </a:spcAft>
              <a:buClr>
                <a:srgbClr val="4C7090"/>
              </a:buClr>
              <a:buSzPct val="80000"/>
              <a:defRPr/>
            </a:pPr>
            <a:r>
              <a:rPr lang="fi-FI">
                <a:solidFill>
                  <a:schemeClr val="tx1">
                    <a:lumMod val="50000"/>
                  </a:schemeClr>
                </a:solidFill>
                <a:latin typeface="+mn-lt"/>
                <a:ea typeface="ＭＳ Ｐゴシック"/>
              </a:rPr>
              <a:t>Energia-ala on merkittävässä roolissa, ja maakunta on erikoistunut uusiutuvaan energiaan liittyvään tutkimukseen ja tuotekehitykseen. Vetytaloudessa on tehty merkittäviä läpimurtoja. </a:t>
            </a:r>
            <a:r>
              <a:rPr lang="fi-FI">
                <a:solidFill>
                  <a:schemeClr val="tx1">
                    <a:lumMod val="50000"/>
                  </a:schemeClr>
                </a:solidFill>
                <a:latin typeface="+mn-lt"/>
                <a:ea typeface="ＭＳ Ｐゴシック"/>
                <a:cs typeface="+mn-cs"/>
              </a:rPr>
              <a:t>Haasteena on poistuvan tuulivoimainfran kierrättäminen. </a:t>
            </a:r>
          </a:p>
          <a:p>
            <a:pPr marL="240665" indent="-120015">
              <a:lnSpc>
                <a:spcPct val="100000"/>
              </a:lnSpc>
              <a:spcBef>
                <a:spcPts val="400"/>
              </a:spcBef>
              <a:spcAft>
                <a:spcPts val="0"/>
              </a:spcAft>
              <a:buClr>
                <a:srgbClr val="4C7090"/>
              </a:buClr>
              <a:buSzPct val="80000"/>
              <a:defRPr/>
            </a:pPr>
            <a:r>
              <a:rPr lang="fi-FI">
                <a:solidFill>
                  <a:schemeClr val="tx1">
                    <a:lumMod val="50000"/>
                  </a:schemeClr>
                </a:solidFill>
                <a:latin typeface="+mn-lt"/>
                <a:ea typeface="ＭＳ Ｐゴシック"/>
              </a:rPr>
              <a:t>Maakunta houkuttelee luovien alojen toimijoita luonnonläheisyydellä ja huipputeknologialla. Matkailu on muuttunut korkean lisäarvon elämystaloudeksi, jossa hyödynnetään edistynyttä teknologiaa.</a:t>
            </a:r>
          </a:p>
          <a:p>
            <a:pPr marL="240665" indent="-120015">
              <a:lnSpc>
                <a:spcPct val="100000"/>
              </a:lnSpc>
              <a:spcBef>
                <a:spcPts val="400"/>
              </a:spcBef>
              <a:spcAft>
                <a:spcPts val="0"/>
              </a:spcAft>
              <a:buClr>
                <a:srgbClr val="4C7090"/>
              </a:buClr>
              <a:buSzPct val="80000"/>
              <a:defRPr/>
            </a:pPr>
            <a:r>
              <a:rPr lang="fi-FI">
                <a:solidFill>
                  <a:schemeClr val="tx1">
                    <a:lumMod val="50000"/>
                  </a:schemeClr>
                </a:solidFill>
                <a:latin typeface="+mn-lt"/>
                <a:ea typeface="ＭＳ Ｐゴシック"/>
              </a:rPr>
              <a:t>Matkailun merkitys kasvanut, ja se näkyy erityisesti luonto- ja teknologiamatkailun muodossa.</a:t>
            </a:r>
          </a:p>
          <a:p>
            <a:pPr marL="240665" indent="-120015">
              <a:lnSpc>
                <a:spcPct val="100000"/>
              </a:lnSpc>
              <a:spcBef>
                <a:spcPts val="400"/>
              </a:spcBef>
              <a:spcAft>
                <a:spcPts val="0"/>
              </a:spcAft>
              <a:buClr>
                <a:srgbClr val="4C7090"/>
              </a:buClr>
              <a:buSzPct val="80000"/>
              <a:defRPr/>
            </a:pPr>
            <a:r>
              <a:rPr lang="fi-FI">
                <a:solidFill>
                  <a:schemeClr val="tx1">
                    <a:lumMod val="50000"/>
                  </a:schemeClr>
                </a:solidFill>
                <a:latin typeface="+mn-lt"/>
                <a:ea typeface="ＭＳ Ｐゴシック"/>
                <a:cs typeface="+mn-cs"/>
              </a:rPr>
              <a:t>Alueen maatalous kamppailee omavaraisuuden kanssa, sillä maailmankaupan toimiessa hinta on määräävä tekijä ja omavaraisuuden merkitys vähenee. </a:t>
            </a:r>
          </a:p>
          <a:p>
            <a:pPr marL="240665" indent="-120015">
              <a:lnSpc>
                <a:spcPct val="100000"/>
              </a:lnSpc>
              <a:spcBef>
                <a:spcPts val="400"/>
              </a:spcBef>
              <a:spcAft>
                <a:spcPts val="0"/>
              </a:spcAft>
              <a:buClr>
                <a:srgbClr val="4C7090"/>
              </a:buClr>
              <a:buSzPct val="80000"/>
              <a:defRPr/>
            </a:pPr>
            <a:r>
              <a:rPr lang="fi-FI">
                <a:solidFill>
                  <a:schemeClr val="tx1">
                    <a:lumMod val="50000"/>
                  </a:schemeClr>
                </a:solidFill>
                <a:latin typeface="+mn-lt"/>
                <a:ea typeface="ＭＳ Ｐゴシック"/>
                <a:cs typeface="+mn-cs"/>
              </a:rPr>
              <a:t>Korkean jalostusarvon yrityksiä tulee lisää alueelle ja olemassa olevat kasvavat.</a:t>
            </a:r>
          </a:p>
          <a:p>
            <a:pPr marL="118745" indent="0">
              <a:lnSpc>
                <a:spcPct val="100000"/>
              </a:lnSpc>
              <a:spcBef>
                <a:spcPts val="1067"/>
              </a:spcBef>
              <a:spcAft>
                <a:spcPts val="0"/>
              </a:spcAft>
              <a:buClr>
                <a:srgbClr val="4C7090"/>
              </a:buClr>
              <a:buNone/>
              <a:defRPr/>
            </a:pPr>
            <a:r>
              <a:rPr lang="fi-FI" sz="1200" b="1" spc="0">
                <a:solidFill>
                  <a:schemeClr val="tx1">
                    <a:lumMod val="50000"/>
                  </a:schemeClr>
                </a:solidFill>
                <a:latin typeface="+mj-lt"/>
                <a:ea typeface="ＭＳ Ｐゴシック"/>
                <a:cs typeface="+mn-cs"/>
              </a:rPr>
              <a:t>Yhteiskunnallinen kehitys Pohjois-Pohjanmaalla </a:t>
            </a:r>
          </a:p>
          <a:p>
            <a:pPr marL="240665" indent="-120015">
              <a:lnSpc>
                <a:spcPct val="100000"/>
              </a:lnSpc>
              <a:spcBef>
                <a:spcPts val="400"/>
              </a:spcBef>
              <a:spcAft>
                <a:spcPts val="0"/>
              </a:spcAft>
              <a:buClr>
                <a:srgbClr val="4C7090"/>
              </a:buClr>
              <a:buSzPct val="80000"/>
              <a:defRPr/>
            </a:pPr>
            <a:r>
              <a:rPr lang="fi-FI">
                <a:solidFill>
                  <a:schemeClr val="tx1">
                    <a:lumMod val="50000"/>
                  </a:schemeClr>
                </a:solidFill>
                <a:latin typeface="+mn-lt"/>
                <a:ea typeface="ＭＳ Ｐゴシック"/>
              </a:rPr>
              <a:t>Yhteiskunta on muuttunut yksilökeskeisemmäksi, mutta samalla on syntynyt uudenlaisia yhteisöllisyyden muotoja, erityisesti virtuaalimaailmassa. </a:t>
            </a:r>
          </a:p>
          <a:p>
            <a:pPr marL="240665" indent="-120015">
              <a:lnSpc>
                <a:spcPct val="100000"/>
              </a:lnSpc>
              <a:spcBef>
                <a:spcPts val="400"/>
              </a:spcBef>
              <a:spcAft>
                <a:spcPts val="0"/>
              </a:spcAft>
              <a:buClr>
                <a:srgbClr val="4C7090"/>
              </a:buClr>
              <a:buSzPct val="80000"/>
              <a:defRPr/>
            </a:pPr>
            <a:r>
              <a:rPr lang="fi-FI">
                <a:solidFill>
                  <a:schemeClr val="tx1">
                    <a:lumMod val="50000"/>
                  </a:schemeClr>
                </a:solidFill>
                <a:latin typeface="+mn-lt"/>
                <a:ea typeface="ＭＳ Ｐゴシック"/>
              </a:rPr>
              <a:t>Perustulo on mahdollistanut joustavan työnteon ja itsensä toteuttamisen, mikä näkyy lisääntyneenä yrittäjyytenä ja luovana toimintana.</a:t>
            </a:r>
          </a:p>
          <a:p>
            <a:pPr marL="240665" indent="-120015">
              <a:lnSpc>
                <a:spcPct val="100000"/>
              </a:lnSpc>
              <a:spcBef>
                <a:spcPts val="400"/>
              </a:spcBef>
              <a:spcAft>
                <a:spcPts val="0"/>
              </a:spcAft>
              <a:buClr>
                <a:srgbClr val="4C7090"/>
              </a:buClr>
              <a:buSzPct val="80000"/>
              <a:defRPr/>
            </a:pPr>
            <a:r>
              <a:rPr lang="fi-FI">
                <a:solidFill>
                  <a:schemeClr val="tx1">
                    <a:lumMod val="50000"/>
                  </a:schemeClr>
                </a:solidFill>
                <a:latin typeface="+mn-lt"/>
                <a:ea typeface="ＭＳ Ｐゴシック"/>
              </a:rPr>
              <a:t>Koulutus on muuttunut elinikäiseksi oppimiseksi, ja maakunnassa on vahva panostus jatkuvaan osaamisen kehittämiseen.</a:t>
            </a:r>
          </a:p>
          <a:p>
            <a:pPr marL="118745" indent="0">
              <a:lnSpc>
                <a:spcPct val="100000"/>
              </a:lnSpc>
              <a:spcBef>
                <a:spcPts val="1067"/>
              </a:spcBef>
              <a:spcAft>
                <a:spcPts val="0"/>
              </a:spcAft>
              <a:buClr>
                <a:srgbClr val="4C7090"/>
              </a:buClr>
              <a:buNone/>
              <a:defRPr/>
            </a:pPr>
            <a:r>
              <a:rPr lang="fi-FI" sz="1200" b="1" spc="0">
                <a:solidFill>
                  <a:schemeClr val="tx1">
                    <a:lumMod val="50000"/>
                  </a:schemeClr>
                </a:solidFill>
                <a:latin typeface="+mj-lt"/>
                <a:ea typeface="ＭＳ Ｐゴシック"/>
                <a:cs typeface="+mn-cs"/>
              </a:rPr>
              <a:t>Alueellinen yhteistyö, saavutettavuus ja liikkuminen</a:t>
            </a:r>
          </a:p>
          <a:p>
            <a:pPr marL="240665" indent="-120015">
              <a:lnSpc>
                <a:spcPct val="100000"/>
              </a:lnSpc>
              <a:spcBef>
                <a:spcPts val="400"/>
              </a:spcBef>
              <a:spcAft>
                <a:spcPts val="0"/>
              </a:spcAft>
              <a:buClr>
                <a:srgbClr val="4C7090"/>
              </a:buClr>
              <a:buSzPct val="80000"/>
              <a:defRPr/>
            </a:pPr>
            <a:r>
              <a:rPr lang="fi-FI">
                <a:solidFill>
                  <a:schemeClr val="tx1">
                    <a:lumMod val="50000"/>
                  </a:schemeClr>
                </a:solidFill>
                <a:latin typeface="+mn-lt"/>
                <a:ea typeface="ＭＳ Ｐゴシック"/>
              </a:rPr>
              <a:t>Barentsin alueen yhteistyö on vilkastunut, mikä näkyy lisääntyneenä kaupankäyntinä ja kulttuurivaihtona Pohjois-Pohjanmaan ja Venäjän luoteisosien välillä.</a:t>
            </a:r>
          </a:p>
          <a:p>
            <a:pPr marL="240665" indent="-120015">
              <a:lnSpc>
                <a:spcPct val="100000"/>
              </a:lnSpc>
              <a:spcBef>
                <a:spcPts val="400"/>
              </a:spcBef>
              <a:spcAft>
                <a:spcPts val="0"/>
              </a:spcAft>
              <a:buClr>
                <a:srgbClr val="4C7090"/>
              </a:buClr>
              <a:buSzPct val="80000"/>
              <a:defRPr/>
            </a:pPr>
            <a:r>
              <a:rPr lang="fi-FI">
                <a:solidFill>
                  <a:schemeClr val="tx1">
                    <a:lumMod val="50000"/>
                  </a:schemeClr>
                </a:solidFill>
                <a:latin typeface="+mn-lt"/>
                <a:ea typeface="ＭＳ Ｐゴシック"/>
              </a:rPr>
              <a:t>Pohjois-Pohjanmaa on mukana useissa kansainvälisissä hankkeissa, jotka keskittyvät Itämeren ja arktisen alueen suojeluun sekä kestävään resurssien käyttöön.</a:t>
            </a:r>
          </a:p>
          <a:p>
            <a:pPr marL="240665" indent="-120015">
              <a:lnSpc>
                <a:spcPct val="100000"/>
              </a:lnSpc>
              <a:spcBef>
                <a:spcPts val="400"/>
              </a:spcBef>
              <a:spcAft>
                <a:spcPts val="0"/>
              </a:spcAft>
              <a:buClr>
                <a:srgbClr val="4C7090"/>
              </a:buClr>
              <a:buSzPct val="80000"/>
              <a:defRPr/>
            </a:pPr>
            <a:r>
              <a:rPr lang="fi-FI">
                <a:solidFill>
                  <a:schemeClr val="tx1">
                    <a:lumMod val="50000"/>
                  </a:schemeClr>
                </a:solidFill>
                <a:latin typeface="+mn-lt"/>
                <a:ea typeface="ＭＳ Ｐゴシック"/>
              </a:rPr>
              <a:t>Oulun lentokenttä on kehittynyt merkittäväksi kansainväliseksi </a:t>
            </a:r>
            <a:r>
              <a:rPr lang="fi-FI" err="1">
                <a:solidFill>
                  <a:schemeClr val="tx1">
                    <a:lumMod val="50000"/>
                  </a:schemeClr>
                </a:solidFill>
                <a:latin typeface="+mn-lt"/>
                <a:ea typeface="ＭＳ Ｐゴシック"/>
              </a:rPr>
              <a:t>hubiksi</a:t>
            </a:r>
            <a:r>
              <a:rPr lang="fi-FI">
                <a:solidFill>
                  <a:schemeClr val="tx1">
                    <a:lumMod val="50000"/>
                  </a:schemeClr>
                </a:solidFill>
                <a:latin typeface="+mn-lt"/>
                <a:ea typeface="ＭＳ Ｐゴシック"/>
              </a:rPr>
              <a:t>, joka palvelee arktisen alueen liikennettä ja logistiikkaa.</a:t>
            </a:r>
          </a:p>
          <a:p>
            <a:pPr marL="240665" indent="-120015">
              <a:lnSpc>
                <a:spcPct val="100000"/>
              </a:lnSpc>
              <a:spcBef>
                <a:spcPts val="400"/>
              </a:spcBef>
              <a:spcAft>
                <a:spcPts val="0"/>
              </a:spcAft>
              <a:buClr>
                <a:srgbClr val="4C7090"/>
              </a:buClr>
              <a:buSzPct val="80000"/>
              <a:defRPr/>
            </a:pPr>
            <a:r>
              <a:rPr lang="fi-FI">
                <a:solidFill>
                  <a:schemeClr val="tx1">
                    <a:lumMod val="50000"/>
                  </a:schemeClr>
                </a:solidFill>
                <a:latin typeface="+mn-lt"/>
                <a:ea typeface="ＭＳ Ｐゴシック"/>
              </a:rPr>
              <a:t>Oulussa toimii kysyntäohjautuva joukkoliikenne, joka hyödyntää autonomisia ajoneuvoja. Harvaan asutuilla alueilla liikennöi tilattavia autonomisia pikkubusseja.</a:t>
            </a:r>
          </a:p>
          <a:p>
            <a:pPr marL="240665" indent="-120015">
              <a:lnSpc>
                <a:spcPct val="100000"/>
              </a:lnSpc>
              <a:spcBef>
                <a:spcPts val="400"/>
              </a:spcBef>
              <a:spcAft>
                <a:spcPts val="0"/>
              </a:spcAft>
              <a:buClr>
                <a:srgbClr val="4C7090"/>
              </a:buClr>
              <a:buSzPct val="80000"/>
              <a:defRPr/>
            </a:pPr>
            <a:r>
              <a:rPr lang="fi-FI">
                <a:solidFill>
                  <a:schemeClr val="tx1">
                    <a:lumMod val="50000"/>
                  </a:schemeClr>
                </a:solidFill>
                <a:latin typeface="+mn-lt"/>
                <a:ea typeface="ＭＳ Ｐゴシック"/>
              </a:rPr>
              <a:t>Laaja </a:t>
            </a:r>
            <a:r>
              <a:rPr lang="fi-FI" err="1">
                <a:solidFill>
                  <a:schemeClr val="tx1">
                    <a:lumMod val="50000"/>
                  </a:schemeClr>
                </a:solidFill>
                <a:latin typeface="+mn-lt"/>
                <a:ea typeface="ＭＳ Ｐゴシック"/>
              </a:rPr>
              <a:t>drone</a:t>
            </a:r>
            <a:r>
              <a:rPr lang="fi-FI">
                <a:solidFill>
                  <a:schemeClr val="tx1">
                    <a:lumMod val="50000"/>
                  </a:schemeClr>
                </a:solidFill>
                <a:latin typeface="+mn-lt"/>
                <a:ea typeface="ＭＳ Ｐゴシック"/>
              </a:rPr>
              <a:t>-verkosto palvelee harvaan asuttuja alueita, toimittaen tavaroita ja tarjoamalla muita palveluita.</a:t>
            </a:r>
          </a:p>
        </p:txBody>
      </p:sp>
      <p:sp>
        <p:nvSpPr>
          <p:cNvPr id="9" name="TextBox 8">
            <a:extLst>
              <a:ext uri="{FF2B5EF4-FFF2-40B4-BE49-F238E27FC236}">
                <a16:creationId xmlns:a16="http://schemas.microsoft.com/office/drawing/2014/main" id="{A28456A7-A64F-1DD8-5055-9BE3942F5AA7}"/>
              </a:ext>
            </a:extLst>
          </p:cNvPr>
          <p:cNvSpPr txBox="1"/>
          <p:nvPr/>
        </p:nvSpPr>
        <p:spPr>
          <a:xfrm>
            <a:off x="608785" y="5510072"/>
            <a:ext cx="2149813" cy="1015663"/>
          </a:xfrm>
          <a:prstGeom prst="rect">
            <a:avLst/>
          </a:prstGeom>
          <a:noFill/>
        </p:spPr>
        <p:txBody>
          <a:bodyPr wrap="square" lIns="0" spcCol="720000">
            <a:spAutoFit/>
          </a:bodyPr>
          <a:lstStyle/>
          <a:p>
            <a:pPr marL="122764">
              <a:spcBef>
                <a:spcPts val="1600"/>
              </a:spcBef>
              <a:defRPr/>
            </a:pPr>
            <a:r>
              <a:rPr lang="fi-FI" sz="1200" b="1">
                <a:solidFill>
                  <a:schemeClr val="tx1">
                    <a:lumMod val="50000"/>
                  </a:schemeClr>
                </a:solidFill>
                <a:latin typeface="+mj-lt"/>
              </a:rPr>
              <a:t>Oulun lentokenttä on kehittynyt merkittäväksi kansainväliseksi </a:t>
            </a:r>
            <a:r>
              <a:rPr lang="fi-FI" sz="1200" b="1" err="1">
                <a:solidFill>
                  <a:schemeClr val="tx1">
                    <a:lumMod val="50000"/>
                  </a:schemeClr>
                </a:solidFill>
                <a:latin typeface="+mj-lt"/>
              </a:rPr>
              <a:t>hubiksi</a:t>
            </a:r>
            <a:r>
              <a:rPr lang="fi-FI" sz="1200" b="1">
                <a:solidFill>
                  <a:schemeClr val="tx1">
                    <a:lumMod val="50000"/>
                  </a:schemeClr>
                </a:solidFill>
                <a:latin typeface="+mj-lt"/>
              </a:rPr>
              <a:t>, joka palvelee arktisen alueen liikennettä ja logistiikkaa.</a:t>
            </a:r>
          </a:p>
        </p:txBody>
      </p:sp>
      <p:pic>
        <p:nvPicPr>
          <p:cNvPr id="14" name="Graphic 13">
            <a:extLst>
              <a:ext uri="{FF2B5EF4-FFF2-40B4-BE49-F238E27FC236}">
                <a16:creationId xmlns:a16="http://schemas.microsoft.com/office/drawing/2014/main" id="{52836B3C-4023-D0A4-20D4-BBCCFB701CEE}"/>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437" y="5713971"/>
            <a:ext cx="607863" cy="607863"/>
          </a:xfrm>
          <a:prstGeom prst="rect">
            <a:avLst/>
          </a:prstGeom>
        </p:spPr>
      </p:pic>
      <p:sp>
        <p:nvSpPr>
          <p:cNvPr id="8" name="TextBox 7">
            <a:extLst>
              <a:ext uri="{FF2B5EF4-FFF2-40B4-BE49-F238E27FC236}">
                <a16:creationId xmlns:a16="http://schemas.microsoft.com/office/drawing/2014/main" id="{BB3E5609-0C84-FE97-2B78-FB680C734466}"/>
              </a:ext>
            </a:extLst>
          </p:cNvPr>
          <p:cNvSpPr txBox="1"/>
          <p:nvPr/>
        </p:nvSpPr>
        <p:spPr>
          <a:xfrm>
            <a:off x="608785" y="4827067"/>
            <a:ext cx="1940788" cy="461665"/>
          </a:xfrm>
          <a:prstGeom prst="rect">
            <a:avLst/>
          </a:prstGeom>
          <a:noFill/>
        </p:spPr>
        <p:txBody>
          <a:bodyPr wrap="square" lIns="0" spcCol="720000">
            <a:spAutoFit/>
          </a:bodyPr>
          <a:lstStyle/>
          <a:p>
            <a:pPr marL="122764">
              <a:spcBef>
                <a:spcPts val="1600"/>
              </a:spcBef>
              <a:defRPr/>
            </a:pPr>
            <a:r>
              <a:rPr lang="fi-FI" sz="1200" b="1">
                <a:solidFill>
                  <a:schemeClr val="tx1">
                    <a:lumMod val="50000"/>
                  </a:schemeClr>
                </a:solidFill>
                <a:latin typeface="+mj-lt"/>
              </a:rPr>
              <a:t>Barentsin alueen yhteistyö on vilkasta. </a:t>
            </a:r>
          </a:p>
        </p:txBody>
      </p:sp>
      <p:pic>
        <p:nvPicPr>
          <p:cNvPr id="21" name="Kuva 27" descr="Group with solid fill">
            <a:extLst>
              <a:ext uri="{FF2B5EF4-FFF2-40B4-BE49-F238E27FC236}">
                <a16:creationId xmlns:a16="http://schemas.microsoft.com/office/drawing/2014/main" id="{82F14436-ED5B-5E33-782C-56930E7161AC}"/>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63785" y="4811555"/>
            <a:ext cx="529167" cy="529167"/>
          </a:xfrm>
          <a:prstGeom prst="rect">
            <a:avLst/>
          </a:prstGeom>
        </p:spPr>
      </p:pic>
      <p:sp>
        <p:nvSpPr>
          <p:cNvPr id="5" name="TextBox 4">
            <a:extLst>
              <a:ext uri="{FF2B5EF4-FFF2-40B4-BE49-F238E27FC236}">
                <a16:creationId xmlns:a16="http://schemas.microsoft.com/office/drawing/2014/main" id="{BF2EAAFA-0013-03EE-EB79-8D559AA7A005}"/>
              </a:ext>
            </a:extLst>
          </p:cNvPr>
          <p:cNvSpPr txBox="1"/>
          <p:nvPr/>
        </p:nvSpPr>
        <p:spPr>
          <a:xfrm>
            <a:off x="608785" y="3959398"/>
            <a:ext cx="1940788" cy="646331"/>
          </a:xfrm>
          <a:prstGeom prst="rect">
            <a:avLst/>
          </a:prstGeom>
          <a:noFill/>
        </p:spPr>
        <p:txBody>
          <a:bodyPr wrap="square" lIns="0" spcCol="720000">
            <a:spAutoFit/>
          </a:bodyPr>
          <a:lstStyle/>
          <a:p>
            <a:pPr marL="122764">
              <a:spcBef>
                <a:spcPts val="1600"/>
              </a:spcBef>
              <a:defRPr/>
            </a:pPr>
            <a:r>
              <a:rPr lang="fi-FI" sz="1200" b="1">
                <a:solidFill>
                  <a:schemeClr val="tx1">
                    <a:lumMod val="50000"/>
                  </a:schemeClr>
                </a:solidFill>
                <a:latin typeface="+mj-lt"/>
              </a:rPr>
              <a:t>Teknologia-ala on maakunnan talouden veturi.</a:t>
            </a:r>
          </a:p>
        </p:txBody>
      </p:sp>
      <p:pic>
        <p:nvPicPr>
          <p:cNvPr id="10" name="Kuva 23" descr="Coins with solid fill">
            <a:extLst>
              <a:ext uri="{FF2B5EF4-FFF2-40B4-BE49-F238E27FC236}">
                <a16:creationId xmlns:a16="http://schemas.microsoft.com/office/drawing/2014/main" id="{193A7FAB-B72D-37D4-2795-B7173B7EB0FD}"/>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63785" y="4008486"/>
            <a:ext cx="529167" cy="529167"/>
          </a:xfrm>
          <a:prstGeom prst="rect">
            <a:avLst/>
          </a:prstGeom>
        </p:spPr>
      </p:pic>
      <p:sp>
        <p:nvSpPr>
          <p:cNvPr id="6" name="TextBox 5">
            <a:extLst>
              <a:ext uri="{FF2B5EF4-FFF2-40B4-BE49-F238E27FC236}">
                <a16:creationId xmlns:a16="http://schemas.microsoft.com/office/drawing/2014/main" id="{A3F647D3-9984-CADD-FEC3-72ABCFDD56FC}"/>
              </a:ext>
            </a:extLst>
          </p:cNvPr>
          <p:cNvSpPr txBox="1"/>
          <p:nvPr/>
        </p:nvSpPr>
        <p:spPr>
          <a:xfrm>
            <a:off x="608785" y="2722397"/>
            <a:ext cx="2149813" cy="1015663"/>
          </a:xfrm>
          <a:prstGeom prst="rect">
            <a:avLst/>
          </a:prstGeom>
          <a:noFill/>
        </p:spPr>
        <p:txBody>
          <a:bodyPr wrap="square" lIns="0" spcCol="720000">
            <a:spAutoFit/>
          </a:bodyPr>
          <a:lstStyle/>
          <a:p>
            <a:pPr marL="122764">
              <a:spcBef>
                <a:spcPts val="1600"/>
              </a:spcBef>
              <a:defRPr/>
            </a:pPr>
            <a:r>
              <a:rPr lang="fi-FI" sz="1200" b="1">
                <a:solidFill>
                  <a:schemeClr val="tx1">
                    <a:lumMod val="50000"/>
                  </a:schemeClr>
                </a:solidFill>
                <a:latin typeface="+mj-lt"/>
              </a:rPr>
              <a:t>Väestön keskittyminen Ouluun ja sen lähialueille aiheuttaa haasteita maaseutualueiden elinvoimaisuudelle. </a:t>
            </a:r>
          </a:p>
        </p:txBody>
      </p:sp>
      <p:pic>
        <p:nvPicPr>
          <p:cNvPr id="23" name="Kuva 29" descr="Brainstorm with solid fill">
            <a:extLst>
              <a:ext uri="{FF2B5EF4-FFF2-40B4-BE49-F238E27FC236}">
                <a16:creationId xmlns:a16="http://schemas.microsoft.com/office/drawing/2014/main" id="{3865558D-3724-B668-C03B-F746DD2459CB}"/>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43696" y="2918873"/>
            <a:ext cx="569345" cy="569345"/>
          </a:xfrm>
          <a:prstGeom prst="rect">
            <a:avLst/>
          </a:prstGeom>
        </p:spPr>
      </p:pic>
      <p:sp>
        <p:nvSpPr>
          <p:cNvPr id="7" name="TextBox 6">
            <a:extLst>
              <a:ext uri="{FF2B5EF4-FFF2-40B4-BE49-F238E27FC236}">
                <a16:creationId xmlns:a16="http://schemas.microsoft.com/office/drawing/2014/main" id="{EA47CF74-E9B6-CB35-0E9F-CBFCB0468EC3}"/>
              </a:ext>
            </a:extLst>
          </p:cNvPr>
          <p:cNvSpPr txBox="1"/>
          <p:nvPr/>
        </p:nvSpPr>
        <p:spPr>
          <a:xfrm>
            <a:off x="608785" y="1300730"/>
            <a:ext cx="2043333" cy="1200329"/>
          </a:xfrm>
          <a:prstGeom prst="rect">
            <a:avLst/>
          </a:prstGeom>
          <a:noFill/>
        </p:spPr>
        <p:txBody>
          <a:bodyPr wrap="square" lIns="0" spcCol="720000">
            <a:spAutoFit/>
          </a:bodyPr>
          <a:lstStyle/>
          <a:p>
            <a:pPr marL="122764" defTabSz="1219170">
              <a:spcBef>
                <a:spcPts val="1600"/>
              </a:spcBef>
              <a:defRPr/>
            </a:pPr>
            <a:r>
              <a:rPr lang="fi-FI" sz="1200" b="1">
                <a:solidFill>
                  <a:schemeClr val="tx1">
                    <a:lumMod val="50000"/>
                  </a:schemeClr>
                </a:solidFill>
                <a:latin typeface="+mj-lt"/>
              </a:rPr>
              <a:t>Pohjois-Pohjanmaa on nuoren ja korkeasti koulutetun väestön maltillisesti kasvava maakunta. Maaseutu-alueet ovat hiljentyneet. </a:t>
            </a:r>
          </a:p>
        </p:txBody>
      </p:sp>
      <p:pic>
        <p:nvPicPr>
          <p:cNvPr id="24" name="Kuva 31" descr="Map compass with solid fill">
            <a:extLst>
              <a:ext uri="{FF2B5EF4-FFF2-40B4-BE49-F238E27FC236}">
                <a16:creationId xmlns:a16="http://schemas.microsoft.com/office/drawing/2014/main" id="{FA8E7B5A-1D54-1624-2E88-D9D27430A474}"/>
              </a:ext>
            </a:extLst>
          </p:cNvPr>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43696" y="1561666"/>
            <a:ext cx="569344" cy="569344"/>
          </a:xfrm>
          <a:prstGeom prst="rect">
            <a:avLst/>
          </a:prstGeom>
        </p:spPr>
      </p:pic>
      <p:sp>
        <p:nvSpPr>
          <p:cNvPr id="11" name="Title 10">
            <a:extLst>
              <a:ext uri="{FF2B5EF4-FFF2-40B4-BE49-F238E27FC236}">
                <a16:creationId xmlns:a16="http://schemas.microsoft.com/office/drawing/2014/main" id="{848F8FC2-4E27-5AE4-B9CA-B0692307CAFE}"/>
              </a:ext>
            </a:extLst>
          </p:cNvPr>
          <p:cNvSpPr>
            <a:spLocks noGrp="1"/>
          </p:cNvSpPr>
          <p:nvPr>
            <p:ph type="title"/>
          </p:nvPr>
        </p:nvSpPr>
        <p:spPr/>
        <p:txBody>
          <a:bodyPr>
            <a:normAutofit/>
          </a:bodyPr>
          <a:lstStyle/>
          <a:p>
            <a:r>
              <a:rPr lang="fi-FI" sz="1800" b="1">
                <a:solidFill>
                  <a:srgbClr val="405D13"/>
                </a:solidFill>
                <a:latin typeface="+mj-lt"/>
              </a:rPr>
              <a:t>Skenaario 1 – Globaalin teknologian ehdoilla </a:t>
            </a:r>
            <a:br>
              <a:rPr lang="fi-FI" sz="1800" b="1">
                <a:solidFill>
                  <a:srgbClr val="405D13"/>
                </a:solidFill>
                <a:latin typeface="+mj-lt"/>
              </a:rPr>
            </a:br>
            <a:r>
              <a:rPr lang="fi-FI" sz="2400" b="1" kern="1200" spc="0">
                <a:solidFill>
                  <a:schemeClr val="accent4">
                    <a:lumMod val="50000"/>
                  </a:schemeClr>
                </a:solidFill>
                <a:latin typeface="+mj-lt"/>
                <a:ea typeface="+mn-ea"/>
                <a:cs typeface="+mn-cs"/>
              </a:rPr>
              <a:t>Pohjois-Pohjanmaa skenaariossa 1</a:t>
            </a:r>
            <a:endParaRPr lang="fi-FI"/>
          </a:p>
        </p:txBody>
      </p:sp>
    </p:spTree>
    <p:extLst>
      <p:ext uri="{BB962C8B-B14F-4D97-AF65-F5344CB8AC3E}">
        <p14:creationId xmlns:p14="http://schemas.microsoft.com/office/powerpoint/2010/main" val="6539035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9AEF8C-3982-37B4-6553-94036D136BFC}"/>
            </a:ext>
          </a:extLst>
        </p:cNvPr>
        <p:cNvGrpSpPr/>
        <p:nvPr/>
      </p:nvGrpSpPr>
      <p:grpSpPr>
        <a:xfrm>
          <a:off x="0" y="0"/>
          <a:ext cx="0" cy="0"/>
          <a:chOff x="0" y="0"/>
          <a:chExt cx="0" cy="0"/>
        </a:xfrm>
      </p:grpSpPr>
      <p:sp>
        <p:nvSpPr>
          <p:cNvPr id="3" name="Text Placeholder 21">
            <a:extLst>
              <a:ext uri="{FF2B5EF4-FFF2-40B4-BE49-F238E27FC236}">
                <a16:creationId xmlns:a16="http://schemas.microsoft.com/office/drawing/2014/main" id="{1A131F1A-1591-EE5B-6980-88D288354D07}"/>
              </a:ext>
            </a:extLst>
          </p:cNvPr>
          <p:cNvSpPr txBox="1">
            <a:spLocks/>
          </p:cNvSpPr>
          <p:nvPr/>
        </p:nvSpPr>
        <p:spPr>
          <a:xfrm>
            <a:off x="0" y="1134536"/>
            <a:ext cx="12192000" cy="5579533"/>
          </a:xfrm>
          <a:prstGeom prst="rect">
            <a:avLst/>
          </a:prstGeom>
          <a:solidFill>
            <a:srgbClr val="DEEAF7"/>
          </a:solidFill>
          <a:ln>
            <a:noFill/>
          </a:ln>
        </p:spPr>
        <p:txBody>
          <a:bodyPr lIns="96000" tIns="40765" rIns="40765" bIns="40765" anchor="ctr"/>
          <a:lstStyle>
            <a:lvl1pPr marL="0" indent="0" algn="l" defTabSz="776600" rtl="0" eaLnBrk="1" latinLnBrk="0" hangingPunct="1">
              <a:lnSpc>
                <a:spcPct val="90000"/>
              </a:lnSpc>
              <a:spcBef>
                <a:spcPts val="0"/>
              </a:spcBef>
              <a:spcAft>
                <a:spcPts val="511"/>
              </a:spcAft>
              <a:buFont typeface="Arial" pitchFamily="34" charset="0"/>
              <a:buNone/>
              <a:defRPr lang="fi-FI" sz="1050" b="1" kern="1200" spc="-17" baseline="0" dirty="0">
                <a:solidFill>
                  <a:srgbClr val="FFFFFF"/>
                </a:solidFill>
                <a:latin typeface="Calibri" panose="020F0502020204030204" pitchFamily="34" charset="0"/>
                <a:ea typeface="ＭＳ Ｐゴシック" charset="0"/>
                <a:cs typeface="ＭＳ Ｐゴシック" charset="0"/>
              </a:defRPr>
            </a:lvl1pPr>
            <a:lvl2pPr marL="304708" indent="-152355" algn="l" defTabSz="776600" rtl="0" eaLnBrk="1" latinLnBrk="0" hangingPunct="1">
              <a:lnSpc>
                <a:spcPct val="90000"/>
              </a:lnSpc>
              <a:spcBef>
                <a:spcPts val="0"/>
              </a:spcBef>
              <a:spcAft>
                <a:spcPts val="511"/>
              </a:spcAft>
              <a:buFont typeface="Calibri" pitchFamily="34" charset="0"/>
              <a:buChar char="−"/>
              <a:defRPr sz="1400" kern="1200" spc="-17" baseline="0">
                <a:solidFill>
                  <a:schemeClr val="tx1"/>
                </a:solidFill>
                <a:latin typeface="+mn-lt"/>
                <a:ea typeface="+mn-ea"/>
                <a:cs typeface="+mn-cs"/>
              </a:defRPr>
            </a:lvl2pPr>
            <a:lvl3pPr marL="457063" indent="-152355" algn="l" defTabSz="776600" rtl="0" eaLnBrk="1" latinLnBrk="0" hangingPunct="1">
              <a:lnSpc>
                <a:spcPct val="90000"/>
              </a:lnSpc>
              <a:spcBef>
                <a:spcPts val="0"/>
              </a:spcBef>
              <a:spcAft>
                <a:spcPts val="511"/>
              </a:spcAft>
              <a:buFont typeface="Arial" pitchFamily="34" charset="0"/>
              <a:buChar char="•"/>
              <a:defRPr sz="1400" kern="1200" spc="-17" baseline="0">
                <a:solidFill>
                  <a:schemeClr val="tx1"/>
                </a:solidFill>
                <a:latin typeface="+mn-lt"/>
                <a:ea typeface="+mn-ea"/>
                <a:cs typeface="+mn-cs"/>
              </a:defRPr>
            </a:lvl3pPr>
            <a:lvl4pPr marL="608069" indent="-151006" algn="l" defTabSz="776600" rtl="0" eaLnBrk="1" latinLnBrk="0" hangingPunct="1">
              <a:lnSpc>
                <a:spcPct val="90000"/>
              </a:lnSpc>
              <a:spcBef>
                <a:spcPts val="0"/>
              </a:spcBef>
              <a:spcAft>
                <a:spcPts val="511"/>
              </a:spcAft>
              <a:buFont typeface="Calibri" pitchFamily="34" charset="0"/>
              <a:buChar char="−"/>
              <a:defRPr sz="1400" kern="1200" spc="-17" baseline="0">
                <a:solidFill>
                  <a:schemeClr val="tx1"/>
                </a:solidFill>
                <a:latin typeface="+mn-lt"/>
                <a:ea typeface="+mn-ea"/>
                <a:cs typeface="+mn-cs"/>
              </a:defRPr>
            </a:lvl4pPr>
            <a:lvl5pPr marL="760421" indent="-152355" algn="l" defTabSz="776600" rtl="0" eaLnBrk="1" latinLnBrk="0" hangingPunct="1">
              <a:lnSpc>
                <a:spcPct val="90000"/>
              </a:lnSpc>
              <a:spcBef>
                <a:spcPts val="0"/>
              </a:spcBef>
              <a:spcAft>
                <a:spcPts val="511"/>
              </a:spcAft>
              <a:buFont typeface="Arial" pitchFamily="34" charset="0"/>
              <a:buChar char="•"/>
              <a:defRPr sz="1400" kern="1200" spc="-17" baseline="0">
                <a:solidFill>
                  <a:schemeClr val="tx1"/>
                </a:solidFill>
                <a:latin typeface="+mn-lt"/>
                <a:ea typeface="+mn-ea"/>
                <a:cs typeface="+mn-cs"/>
              </a:defRPr>
            </a:lvl5pPr>
            <a:lvl6pPr marL="2135643" indent="-194150" algn="l" defTabSz="776600"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2523936" indent="-194150" algn="l" defTabSz="776600"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2912238" indent="-194150" algn="l" defTabSz="776600"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300541" indent="-194150" algn="l" defTabSz="776600" rtl="0" eaLnBrk="1" latinLnBrk="0" hangingPunct="1">
              <a:spcBef>
                <a:spcPct val="20000"/>
              </a:spcBef>
              <a:buFont typeface="Arial" pitchFamily="34" charset="0"/>
              <a:buChar char="•"/>
              <a:defRPr sz="1700" kern="1200">
                <a:solidFill>
                  <a:schemeClr val="tx1"/>
                </a:solidFill>
                <a:latin typeface="+mn-lt"/>
                <a:ea typeface="+mn-ea"/>
                <a:cs typeface="+mn-cs"/>
              </a:defRPr>
            </a:lvl9pPr>
          </a:lstStyle>
          <a:p>
            <a:pPr algn="ctr" defTabSz="1035441">
              <a:lnSpc>
                <a:spcPct val="100000"/>
              </a:lnSpc>
              <a:spcAft>
                <a:spcPts val="681"/>
              </a:spcAft>
              <a:defRPr/>
            </a:pPr>
            <a:endParaRPr lang="fi-FI" sz="1333" spc="400">
              <a:solidFill>
                <a:srgbClr val="000000">
                  <a:lumMod val="85000"/>
                  <a:lumOff val="15000"/>
                </a:srgbClr>
              </a:solidFill>
              <a:latin typeface="Arial"/>
            </a:endParaRPr>
          </a:p>
        </p:txBody>
      </p:sp>
      <p:sp>
        <p:nvSpPr>
          <p:cNvPr id="4" name="Text Placeholder 21">
            <a:extLst>
              <a:ext uri="{FF2B5EF4-FFF2-40B4-BE49-F238E27FC236}">
                <a16:creationId xmlns:a16="http://schemas.microsoft.com/office/drawing/2014/main" id="{F8ADDAE2-0ECA-FC56-438D-50593F462BFB}"/>
              </a:ext>
            </a:extLst>
          </p:cNvPr>
          <p:cNvSpPr txBox="1">
            <a:spLocks/>
          </p:cNvSpPr>
          <p:nvPr/>
        </p:nvSpPr>
        <p:spPr>
          <a:xfrm>
            <a:off x="2695039" y="1254226"/>
            <a:ext cx="9341923" cy="5349281"/>
          </a:xfrm>
          <a:prstGeom prst="rect">
            <a:avLst/>
          </a:prstGeom>
          <a:solidFill>
            <a:schemeClr val="bg1">
              <a:alpha val="95000"/>
            </a:schemeClr>
          </a:solidFill>
          <a:ln w="9525">
            <a:noFill/>
          </a:ln>
        </p:spPr>
        <p:txBody>
          <a:bodyPr lIns="0" tIns="96000" rIns="144000" bIns="144000" numCol="2" anchor="t"/>
          <a:lstStyle>
            <a:lvl1pPr marL="171450" indent="-171450" algn="l" defTabSz="776600" rtl="0" eaLnBrk="1" latinLnBrk="0" hangingPunct="1">
              <a:lnSpc>
                <a:spcPct val="90000"/>
              </a:lnSpc>
              <a:spcBef>
                <a:spcPts val="0"/>
              </a:spcBef>
              <a:spcAft>
                <a:spcPts val="511"/>
              </a:spcAft>
              <a:buFont typeface="Arial" panose="020B0604020202020204" pitchFamily="34" charset="0"/>
              <a:buChar char="•"/>
              <a:defRPr lang="fi-FI" sz="1050" b="0" kern="1200" spc="-17" baseline="0" dirty="0">
                <a:solidFill>
                  <a:schemeClr val="tx2"/>
                </a:solidFill>
                <a:latin typeface="Calibri" panose="020F0502020204030204" pitchFamily="34" charset="0"/>
                <a:ea typeface="ＭＳ Ｐゴシック" charset="0"/>
                <a:cs typeface="ＭＳ Ｐゴシック" charset="0"/>
              </a:defRPr>
            </a:lvl1pPr>
            <a:lvl2pPr marL="304708" indent="-152355" algn="l" defTabSz="776600" rtl="0" eaLnBrk="1" latinLnBrk="0" hangingPunct="1">
              <a:lnSpc>
                <a:spcPct val="90000"/>
              </a:lnSpc>
              <a:spcBef>
                <a:spcPts val="0"/>
              </a:spcBef>
              <a:spcAft>
                <a:spcPts val="511"/>
              </a:spcAft>
              <a:buFont typeface="Calibri" pitchFamily="34" charset="0"/>
              <a:buChar char="−"/>
              <a:defRPr sz="1400" kern="1200" spc="-17" baseline="0">
                <a:solidFill>
                  <a:schemeClr val="tx1"/>
                </a:solidFill>
                <a:latin typeface="+mn-lt"/>
                <a:ea typeface="+mn-ea"/>
                <a:cs typeface="+mn-cs"/>
              </a:defRPr>
            </a:lvl2pPr>
            <a:lvl3pPr marL="457063" indent="-152355" algn="l" defTabSz="776600" rtl="0" eaLnBrk="1" latinLnBrk="0" hangingPunct="1">
              <a:lnSpc>
                <a:spcPct val="90000"/>
              </a:lnSpc>
              <a:spcBef>
                <a:spcPts val="0"/>
              </a:spcBef>
              <a:spcAft>
                <a:spcPts val="511"/>
              </a:spcAft>
              <a:buFont typeface="Arial" pitchFamily="34" charset="0"/>
              <a:buChar char="•"/>
              <a:defRPr sz="1400" kern="1200" spc="-17" baseline="0">
                <a:solidFill>
                  <a:schemeClr val="tx1"/>
                </a:solidFill>
                <a:latin typeface="+mn-lt"/>
                <a:ea typeface="+mn-ea"/>
                <a:cs typeface="+mn-cs"/>
              </a:defRPr>
            </a:lvl3pPr>
            <a:lvl4pPr marL="608069" indent="-151006" algn="l" defTabSz="776600" rtl="0" eaLnBrk="1" latinLnBrk="0" hangingPunct="1">
              <a:lnSpc>
                <a:spcPct val="90000"/>
              </a:lnSpc>
              <a:spcBef>
                <a:spcPts val="0"/>
              </a:spcBef>
              <a:spcAft>
                <a:spcPts val="511"/>
              </a:spcAft>
              <a:buFont typeface="Calibri" pitchFamily="34" charset="0"/>
              <a:buChar char="−"/>
              <a:defRPr sz="1400" kern="1200" spc="-17" baseline="0">
                <a:solidFill>
                  <a:schemeClr val="tx1"/>
                </a:solidFill>
                <a:latin typeface="+mn-lt"/>
                <a:ea typeface="+mn-ea"/>
                <a:cs typeface="+mn-cs"/>
              </a:defRPr>
            </a:lvl4pPr>
            <a:lvl5pPr marL="760421" indent="-152355" algn="l" defTabSz="776600" rtl="0" eaLnBrk="1" latinLnBrk="0" hangingPunct="1">
              <a:lnSpc>
                <a:spcPct val="90000"/>
              </a:lnSpc>
              <a:spcBef>
                <a:spcPts val="0"/>
              </a:spcBef>
              <a:spcAft>
                <a:spcPts val="511"/>
              </a:spcAft>
              <a:buFont typeface="Arial" pitchFamily="34" charset="0"/>
              <a:buChar char="•"/>
              <a:defRPr sz="1400" kern="1200" spc="-17" baseline="0">
                <a:solidFill>
                  <a:schemeClr val="tx1"/>
                </a:solidFill>
                <a:latin typeface="+mn-lt"/>
                <a:ea typeface="+mn-ea"/>
                <a:cs typeface="+mn-cs"/>
              </a:defRPr>
            </a:lvl5pPr>
            <a:lvl6pPr marL="2135643" indent="-194150" algn="l" defTabSz="776600"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2523936" indent="-194150" algn="l" defTabSz="776600"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2912238" indent="-194150" algn="l" defTabSz="776600"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300541" indent="-194150" algn="l" defTabSz="776600" rtl="0" eaLnBrk="1" latinLnBrk="0" hangingPunct="1">
              <a:spcBef>
                <a:spcPct val="20000"/>
              </a:spcBef>
              <a:buFont typeface="Arial" pitchFamily="34" charset="0"/>
              <a:buChar char="•"/>
              <a:defRPr sz="1700" kern="1200">
                <a:solidFill>
                  <a:schemeClr val="tx1"/>
                </a:solidFill>
                <a:latin typeface="+mn-lt"/>
                <a:ea typeface="+mn-ea"/>
                <a:cs typeface="+mn-cs"/>
              </a:defRPr>
            </a:lvl9pPr>
          </a:lstStyle>
          <a:p>
            <a:pPr marL="119377" indent="0" defTabSz="1035441">
              <a:lnSpc>
                <a:spcPct val="100000"/>
              </a:lnSpc>
              <a:spcBef>
                <a:spcPts val="267"/>
              </a:spcBef>
              <a:spcAft>
                <a:spcPts val="0"/>
              </a:spcAft>
              <a:buClr>
                <a:srgbClr val="4C7090"/>
              </a:buClr>
              <a:buNone/>
              <a:defRPr/>
            </a:pPr>
            <a:r>
              <a:rPr lang="fi-FI" sz="1200" b="1" spc="0">
                <a:solidFill>
                  <a:srgbClr val="000000"/>
                </a:solidFill>
                <a:latin typeface="Titillium Web Bold" panose="00000800000000000000" charset="0"/>
                <a:ea typeface="Source Sans Pro" panose="020B0503030403020204" pitchFamily="34" charset="0"/>
                <a:cs typeface="+mn-cs"/>
              </a:rPr>
              <a:t>Pohjois-Pohjanmaa skenaarion maailmassa</a:t>
            </a:r>
            <a:endParaRPr lang="fi-FI" sz="1200" b="1" spc="0">
              <a:solidFill>
                <a:srgbClr val="000000"/>
              </a:solidFill>
              <a:latin typeface="Titillium Web Bold" panose="00000800000000000000" charset="0"/>
              <a:ea typeface="Source Sans Pro" panose="020B0503030403020204" pitchFamily="34" charset="0"/>
            </a:endParaRPr>
          </a:p>
          <a:p>
            <a:pPr marL="241294" indent="-120224" defTabSz="1035441">
              <a:lnSpc>
                <a:spcPct val="100000"/>
              </a:lnSpc>
              <a:spcBef>
                <a:spcPts val="533"/>
              </a:spcBef>
              <a:spcAft>
                <a:spcPts val="0"/>
              </a:spcAft>
              <a:buClr>
                <a:srgbClr val="4C7090"/>
              </a:buClr>
              <a:buSzPct val="80000"/>
              <a:defRPr/>
            </a:pPr>
            <a:r>
              <a:rPr lang="fi-FI" sz="1160" spc="-23">
                <a:solidFill>
                  <a:srgbClr val="000000"/>
                </a:solidFill>
                <a:latin typeface="Source Sans Pro" panose="020B0503030403020204" pitchFamily="34" charset="0"/>
                <a:ea typeface="Source Sans Pro" panose="020B0503030403020204" pitchFamily="34" charset="0"/>
              </a:rPr>
              <a:t>Pohjois-Pohjanmaa on merkittävä vihreän teknologian ja uusiutuvan energian keskittymä Suomessa. Oulu on kasvanut dynaamiseksi ja kansainväliseksi innovaatiokeskukseksi, joka houkuttelee osaajia. </a:t>
            </a:r>
          </a:p>
          <a:p>
            <a:pPr marL="241294" indent="-120224" defTabSz="1035441">
              <a:lnSpc>
                <a:spcPct val="100000"/>
              </a:lnSpc>
              <a:spcBef>
                <a:spcPts val="533"/>
              </a:spcBef>
              <a:spcAft>
                <a:spcPts val="0"/>
              </a:spcAft>
              <a:buClr>
                <a:srgbClr val="4C7090"/>
              </a:buClr>
              <a:buSzPct val="80000"/>
              <a:defRPr/>
            </a:pPr>
            <a:r>
              <a:rPr lang="fi-FI" sz="1160" spc="-23">
                <a:solidFill>
                  <a:srgbClr val="000000"/>
                </a:solidFill>
                <a:latin typeface="Source Sans Pro" panose="020B0503030403020204" pitchFamily="34" charset="0"/>
                <a:ea typeface="Source Sans Pro" panose="020B0503030403020204" pitchFamily="34" charset="0"/>
              </a:rPr>
              <a:t>Alue on onnistunut hyödyntämään luonnonvarojaan kestävästi ja kehittänyt vahvan osaamisen kiertotaloudessa. </a:t>
            </a:r>
          </a:p>
          <a:p>
            <a:pPr marL="241294" indent="-120224" defTabSz="1035441">
              <a:lnSpc>
                <a:spcPct val="100000"/>
              </a:lnSpc>
              <a:spcBef>
                <a:spcPts val="533"/>
              </a:spcBef>
              <a:spcAft>
                <a:spcPts val="0"/>
              </a:spcAft>
              <a:buClr>
                <a:srgbClr val="4C7090"/>
              </a:buClr>
              <a:buSzPct val="80000"/>
              <a:defRPr/>
            </a:pPr>
            <a:r>
              <a:rPr lang="fi-FI" sz="1160" spc="-23">
                <a:solidFill>
                  <a:srgbClr val="000000"/>
                </a:solidFill>
                <a:latin typeface="Source Sans Pro" panose="020B0503030403020204" pitchFamily="34" charset="0"/>
                <a:ea typeface="Source Sans Pro" panose="020B0503030403020204" pitchFamily="34" charset="0"/>
              </a:rPr>
              <a:t>Ilmastonmuutoksen myötä maatalous on monipuolistunut, ja alue on noussut merkittäväksi ruoantuottajaksi. </a:t>
            </a:r>
          </a:p>
          <a:p>
            <a:pPr marL="241294" indent="-120224" defTabSz="1035441">
              <a:lnSpc>
                <a:spcPct val="100000"/>
              </a:lnSpc>
              <a:spcBef>
                <a:spcPts val="533"/>
              </a:spcBef>
              <a:spcAft>
                <a:spcPts val="0"/>
              </a:spcAft>
              <a:buClr>
                <a:srgbClr val="4C7090"/>
              </a:buClr>
              <a:buSzPct val="80000"/>
              <a:defRPr/>
            </a:pPr>
            <a:r>
              <a:rPr lang="fi-FI" sz="1160" spc="-23">
                <a:solidFill>
                  <a:srgbClr val="000000"/>
                </a:solidFill>
                <a:latin typeface="Source Sans Pro" panose="020B0503030403020204" pitchFamily="34" charset="0"/>
                <a:ea typeface="Source Sans Pro" panose="020B0503030403020204" pitchFamily="34" charset="0"/>
              </a:rPr>
              <a:t>Maakunnan väestörakenne on tasapainottunut työ- ja koulutusperäisen maahanmuuton ansiosta.</a:t>
            </a:r>
            <a:endParaRPr lang="fi-FI" sz="1160" b="1" spc="0">
              <a:solidFill>
                <a:srgbClr val="000000"/>
              </a:solidFill>
              <a:latin typeface="Source Sans Pro" panose="020B0503030403020204" pitchFamily="34" charset="0"/>
              <a:ea typeface="Source Sans Pro" panose="020B0503030403020204" pitchFamily="34" charset="0"/>
            </a:endParaRPr>
          </a:p>
          <a:p>
            <a:pPr marL="241294" indent="-120224" defTabSz="1035441">
              <a:lnSpc>
                <a:spcPct val="100000"/>
              </a:lnSpc>
              <a:spcBef>
                <a:spcPts val="533"/>
              </a:spcBef>
              <a:spcAft>
                <a:spcPts val="0"/>
              </a:spcAft>
              <a:buClr>
                <a:srgbClr val="4C7090"/>
              </a:buClr>
              <a:buSzPct val="80000"/>
              <a:defRPr/>
            </a:pPr>
            <a:r>
              <a:rPr lang="fi-FI" sz="1160" spc="-23">
                <a:solidFill>
                  <a:srgbClr val="000000"/>
                </a:solidFill>
                <a:latin typeface="Source Sans Pro" panose="020B0503030403020204" pitchFamily="34" charset="0"/>
                <a:ea typeface="Source Sans Pro" panose="020B0503030403020204" pitchFamily="34" charset="0"/>
                <a:cs typeface="+mn-cs"/>
              </a:rPr>
              <a:t>Pohjoisuus on nostanut painoarvoaan.</a:t>
            </a:r>
          </a:p>
          <a:p>
            <a:pPr marL="119377" indent="0" defTabSz="1035441">
              <a:lnSpc>
                <a:spcPct val="100000"/>
              </a:lnSpc>
              <a:spcBef>
                <a:spcPts val="1067"/>
              </a:spcBef>
              <a:spcAft>
                <a:spcPts val="0"/>
              </a:spcAft>
              <a:buClr>
                <a:srgbClr val="4C7090"/>
              </a:buClr>
              <a:buNone/>
              <a:defRPr/>
            </a:pPr>
            <a:r>
              <a:rPr lang="fi-FI" sz="1200" b="1" spc="0">
                <a:solidFill>
                  <a:srgbClr val="000000"/>
                </a:solidFill>
                <a:latin typeface="Titillium Web Bold" panose="00000800000000000000" charset="0"/>
                <a:ea typeface="Source Sans Pro" panose="020B0503030403020204" pitchFamily="34" charset="0"/>
                <a:cs typeface="+mn-cs"/>
              </a:rPr>
              <a:t>Keskeisimmät haasteet Pohjois-Pohjanmaalla</a:t>
            </a:r>
          </a:p>
          <a:p>
            <a:pPr marL="241294" indent="-120224" defTabSz="1035441">
              <a:lnSpc>
                <a:spcPct val="100000"/>
              </a:lnSpc>
              <a:spcBef>
                <a:spcPts val="267"/>
              </a:spcBef>
              <a:spcAft>
                <a:spcPts val="0"/>
              </a:spcAft>
              <a:buClr>
                <a:srgbClr val="4C7090"/>
              </a:buClr>
              <a:buSzPct val="80000"/>
              <a:defRPr/>
            </a:pPr>
            <a:r>
              <a:rPr lang="fi-FI" sz="1160" spc="-23">
                <a:solidFill>
                  <a:srgbClr val="000000"/>
                </a:solidFill>
                <a:latin typeface="Source Sans Pro" panose="020B0503030403020204" pitchFamily="34" charset="0"/>
                <a:ea typeface="Source Sans Pro" panose="020B0503030403020204" pitchFamily="34" charset="0"/>
              </a:rPr>
              <a:t>Ilmastonmuutoksen aiheuttamat äärisääilmiöt, kuten tulvat ja myrskyt, vaativat jatkuvaa sopeutumista ja infrastruktuurin vahvistamista.</a:t>
            </a:r>
          </a:p>
          <a:p>
            <a:pPr marL="241294" indent="-120224" defTabSz="1035441">
              <a:lnSpc>
                <a:spcPct val="100000"/>
              </a:lnSpc>
              <a:spcBef>
                <a:spcPts val="267"/>
              </a:spcBef>
              <a:spcAft>
                <a:spcPts val="0"/>
              </a:spcAft>
              <a:buClr>
                <a:srgbClr val="4C7090"/>
              </a:buClr>
              <a:buSzPct val="80000"/>
              <a:defRPr/>
            </a:pPr>
            <a:r>
              <a:rPr lang="fi-FI" sz="1160" spc="-23">
                <a:solidFill>
                  <a:srgbClr val="000000"/>
                </a:solidFill>
                <a:latin typeface="Source Sans Pro" panose="020B0503030403020204" pitchFamily="34" charset="0"/>
                <a:ea typeface="Source Sans Pro" panose="020B0503030403020204" pitchFamily="34" charset="0"/>
              </a:rPr>
              <a:t>Väestön ikääntyminen aiheuttaa edelleen painetta terveydenhuolto- ja hoivapalveluille, vaikka tilanne on parantunut maahanmuuton myötä.</a:t>
            </a:r>
          </a:p>
          <a:p>
            <a:pPr marL="241294" indent="-120224" defTabSz="1035441">
              <a:lnSpc>
                <a:spcPct val="100000"/>
              </a:lnSpc>
              <a:spcBef>
                <a:spcPts val="267"/>
              </a:spcBef>
              <a:spcAft>
                <a:spcPts val="0"/>
              </a:spcAft>
              <a:buClr>
                <a:srgbClr val="4C7090"/>
              </a:buClr>
              <a:buSzPct val="80000"/>
              <a:defRPr/>
            </a:pPr>
            <a:r>
              <a:rPr lang="fi-FI" sz="1160" spc="-23">
                <a:solidFill>
                  <a:srgbClr val="000000"/>
                </a:solidFill>
                <a:latin typeface="Source Sans Pro" panose="020B0503030403020204" pitchFamily="34" charset="0"/>
                <a:ea typeface="Source Sans Pro" panose="020B0503030403020204" pitchFamily="34" charset="0"/>
              </a:rPr>
              <a:t>Alueellisten erojen tasapainottaminen maakunnan sisällä on haastavaa, kun Oulun seutu kasvaa voimakkaasti.</a:t>
            </a:r>
          </a:p>
          <a:p>
            <a:pPr marL="119377" indent="0" defTabSz="1035441">
              <a:lnSpc>
                <a:spcPct val="100000"/>
              </a:lnSpc>
              <a:spcBef>
                <a:spcPts val="1067"/>
              </a:spcBef>
              <a:spcAft>
                <a:spcPts val="0"/>
              </a:spcAft>
              <a:buClr>
                <a:srgbClr val="4C7090"/>
              </a:buClr>
              <a:buNone/>
              <a:defRPr/>
            </a:pPr>
            <a:r>
              <a:rPr lang="fi-FI" sz="1200" b="1" spc="0">
                <a:solidFill>
                  <a:srgbClr val="000000"/>
                </a:solidFill>
                <a:latin typeface="Titillium Web Bold" panose="00000800000000000000" charset="0"/>
                <a:ea typeface="Source Sans Pro" panose="020B0503030403020204" pitchFamily="34" charset="0"/>
                <a:cs typeface="+mn-cs"/>
              </a:rPr>
              <a:t>Talous ja elinkeinot Pohjois-Pohjanmaalla </a:t>
            </a:r>
          </a:p>
          <a:p>
            <a:pPr marL="241294" indent="-120224" defTabSz="1035441">
              <a:lnSpc>
                <a:spcPct val="100000"/>
              </a:lnSpc>
              <a:spcBef>
                <a:spcPts val="533"/>
              </a:spcBef>
              <a:spcAft>
                <a:spcPts val="0"/>
              </a:spcAft>
              <a:buClr>
                <a:srgbClr val="4C7090"/>
              </a:buClr>
              <a:buSzPct val="80000"/>
              <a:defRPr/>
            </a:pPr>
            <a:r>
              <a:rPr lang="fi-FI" sz="1160" spc="-23">
                <a:solidFill>
                  <a:srgbClr val="000000"/>
                </a:solidFill>
                <a:latin typeface="Source Sans Pro" panose="020B0503030403020204" pitchFamily="34" charset="0"/>
                <a:ea typeface="Source Sans Pro" panose="020B0503030403020204" pitchFamily="34" charset="0"/>
              </a:rPr>
              <a:t>Pohjois-Pohjanmaa muodostaa ”Pohjoisen innovaatiovyöhykkeen” muiden pohjoisten maakuntien kanssa. </a:t>
            </a:r>
          </a:p>
          <a:p>
            <a:pPr marL="241294" indent="-120224" defTabSz="1035441">
              <a:lnSpc>
                <a:spcPct val="100000"/>
              </a:lnSpc>
              <a:spcBef>
                <a:spcPts val="533"/>
              </a:spcBef>
              <a:spcAft>
                <a:spcPts val="0"/>
              </a:spcAft>
              <a:buClr>
                <a:srgbClr val="4C7090"/>
              </a:buClr>
              <a:buSzPct val="80000"/>
              <a:defRPr/>
            </a:pPr>
            <a:r>
              <a:rPr lang="fi-FI" sz="1160" spc="-23">
                <a:solidFill>
                  <a:srgbClr val="000000"/>
                </a:solidFill>
                <a:latin typeface="Source Sans Pro" panose="020B0503030403020204" pitchFamily="34" charset="0"/>
                <a:ea typeface="Source Sans Pro" panose="020B0503030403020204" pitchFamily="34" charset="0"/>
              </a:rPr>
              <a:t>Pohjois-Pohjanmaasta on merkittävä tuuli- ja aurinkovoiman tuottaja. Alueella on myös kehittynyt vetytalouden osaamiskeskittymä.</a:t>
            </a:r>
          </a:p>
          <a:p>
            <a:pPr marL="241294" indent="-120224" defTabSz="1035441">
              <a:lnSpc>
                <a:spcPct val="100000"/>
              </a:lnSpc>
              <a:spcBef>
                <a:spcPts val="533"/>
              </a:spcBef>
              <a:spcAft>
                <a:spcPts val="0"/>
              </a:spcAft>
              <a:buClr>
                <a:srgbClr val="4C7090"/>
              </a:buClr>
              <a:buSzPct val="80000"/>
              <a:defRPr/>
            </a:pPr>
            <a:r>
              <a:rPr lang="fi-FI" sz="1160" spc="-23">
                <a:solidFill>
                  <a:srgbClr val="000000"/>
                </a:solidFill>
                <a:latin typeface="Source Sans Pro" panose="020B0503030403020204" pitchFamily="34" charset="0"/>
                <a:ea typeface="Source Sans Pro" panose="020B0503030403020204" pitchFamily="34" charset="0"/>
              </a:rPr>
              <a:t>Oulu on vahvistanut asemaansa merkittävänä ICT-alan keskuksena ja laajentanut osaamistaan tekoälyn ja kvanttiteknologian aloille.</a:t>
            </a:r>
          </a:p>
          <a:p>
            <a:pPr marL="241294" indent="-120224" defTabSz="1035441">
              <a:lnSpc>
                <a:spcPct val="100000"/>
              </a:lnSpc>
              <a:spcBef>
                <a:spcPts val="533"/>
              </a:spcBef>
              <a:spcAft>
                <a:spcPts val="0"/>
              </a:spcAft>
              <a:buClr>
                <a:srgbClr val="4C7090"/>
              </a:buClr>
              <a:buSzPct val="80000"/>
              <a:defRPr/>
            </a:pPr>
            <a:r>
              <a:rPr lang="fi-FI" sz="1160" spc="-23">
                <a:solidFill>
                  <a:srgbClr val="000000"/>
                </a:solidFill>
                <a:latin typeface="Source Sans Pro" panose="020B0503030403020204" pitchFamily="34" charset="0"/>
                <a:ea typeface="Source Sans Pro" panose="020B0503030403020204" pitchFamily="34" charset="0"/>
              </a:rPr>
              <a:t>Maakunnassa toimii useita kierrätysmateriaalien jatkojalostukseen erikoistuneita yrityksiä.</a:t>
            </a:r>
          </a:p>
          <a:p>
            <a:pPr marL="241294" indent="-120224" defTabSz="1035441">
              <a:lnSpc>
                <a:spcPct val="100000"/>
              </a:lnSpc>
              <a:spcBef>
                <a:spcPts val="533"/>
              </a:spcBef>
              <a:spcAft>
                <a:spcPts val="0"/>
              </a:spcAft>
              <a:buClr>
                <a:srgbClr val="4C7090"/>
              </a:buClr>
              <a:buSzPct val="80000"/>
              <a:defRPr/>
            </a:pPr>
            <a:r>
              <a:rPr lang="fi-FI" sz="1160" spc="-23">
                <a:solidFill>
                  <a:srgbClr val="000000"/>
                </a:solidFill>
                <a:latin typeface="Source Sans Pro" panose="020B0503030403020204" pitchFamily="34" charset="0"/>
                <a:ea typeface="Source Sans Pro" panose="020B0503030403020204" pitchFamily="34" charset="0"/>
              </a:rPr>
              <a:t>Ilmaston lämpenemisen myötä maataloustuotanto on monipuolistunut ja tehostunut.</a:t>
            </a:r>
          </a:p>
          <a:p>
            <a:pPr marL="241294" indent="-120224" defTabSz="1035441">
              <a:lnSpc>
                <a:spcPct val="100000"/>
              </a:lnSpc>
              <a:spcBef>
                <a:spcPts val="533"/>
              </a:spcBef>
              <a:spcAft>
                <a:spcPts val="0"/>
              </a:spcAft>
              <a:buClr>
                <a:srgbClr val="4C7090"/>
              </a:buClr>
              <a:buSzPct val="80000"/>
              <a:defRPr/>
            </a:pPr>
            <a:r>
              <a:rPr lang="fi-FI" sz="1160" spc="-23">
                <a:solidFill>
                  <a:srgbClr val="000000"/>
                </a:solidFill>
                <a:latin typeface="Source Sans Pro" panose="020B0503030403020204" pitchFamily="34" charset="0"/>
                <a:ea typeface="Source Sans Pro" panose="020B0503030403020204" pitchFamily="34" charset="0"/>
              </a:rPr>
              <a:t>Kestävä luontomatkailu on noussut merkittäväksi elinkeinoksi, kun Etelä-Eurooppaa leudompi ilmasto houkuttelee matkailijoita.</a:t>
            </a:r>
          </a:p>
          <a:p>
            <a:pPr marL="119377" indent="0" defTabSz="1035441">
              <a:lnSpc>
                <a:spcPct val="100000"/>
              </a:lnSpc>
              <a:spcBef>
                <a:spcPts val="1067"/>
              </a:spcBef>
              <a:spcAft>
                <a:spcPts val="0"/>
              </a:spcAft>
              <a:buClr>
                <a:srgbClr val="4C7090"/>
              </a:buClr>
              <a:buNone/>
              <a:defRPr/>
            </a:pPr>
            <a:r>
              <a:rPr lang="fi-FI" sz="1200" b="1" spc="0">
                <a:solidFill>
                  <a:srgbClr val="000000"/>
                </a:solidFill>
                <a:latin typeface="Titillium Web Bold" panose="00000800000000000000" charset="0"/>
                <a:ea typeface="Source Sans Pro" panose="020B0503030403020204" pitchFamily="34" charset="0"/>
                <a:cs typeface="+mn-cs"/>
              </a:rPr>
              <a:t>Yhteiskunnallinen kehitys Pohjois-Pohjanmaalla </a:t>
            </a:r>
          </a:p>
          <a:p>
            <a:pPr marL="241294" indent="-120224" defTabSz="1035441">
              <a:lnSpc>
                <a:spcPct val="100000"/>
              </a:lnSpc>
              <a:spcBef>
                <a:spcPts val="533"/>
              </a:spcBef>
              <a:spcAft>
                <a:spcPts val="0"/>
              </a:spcAft>
              <a:buClr>
                <a:srgbClr val="4C7090"/>
              </a:buClr>
              <a:buSzPct val="80000"/>
              <a:defRPr/>
            </a:pPr>
            <a:r>
              <a:rPr lang="fi-FI" sz="1160" spc="-23">
                <a:solidFill>
                  <a:srgbClr val="000000"/>
                </a:solidFill>
                <a:latin typeface="Source Sans Pro" panose="020B0503030403020204" pitchFamily="34" charset="0"/>
                <a:ea typeface="Source Sans Pro" panose="020B0503030403020204" pitchFamily="34" charset="0"/>
              </a:rPr>
              <a:t>Oulun yliopisto on vahvistanut asemaansa maailman johtavien monitieteisten yliopistojen joukossa. Ammatillinen koulutus on integroitu tiiviisti työelämään jatkuvan oppimisen periaatteella.</a:t>
            </a:r>
          </a:p>
          <a:p>
            <a:pPr marL="241294" indent="-120224" defTabSz="1035441">
              <a:lnSpc>
                <a:spcPct val="100000"/>
              </a:lnSpc>
              <a:spcBef>
                <a:spcPts val="533"/>
              </a:spcBef>
              <a:spcAft>
                <a:spcPts val="0"/>
              </a:spcAft>
              <a:buClr>
                <a:srgbClr val="4C7090"/>
              </a:buClr>
              <a:buSzPct val="80000"/>
              <a:defRPr/>
            </a:pPr>
            <a:r>
              <a:rPr lang="fi-FI" sz="1160" spc="-23">
                <a:solidFill>
                  <a:srgbClr val="000000"/>
                </a:solidFill>
                <a:latin typeface="Source Sans Pro" panose="020B0503030403020204" pitchFamily="34" charset="0"/>
                <a:ea typeface="Source Sans Pro" panose="020B0503030403020204" pitchFamily="34" charset="0"/>
              </a:rPr>
              <a:t>Työperäisen maahanmuuton myötä maakunnasta on tullut kansainvälisempi ja monikulttuurisempi.</a:t>
            </a:r>
          </a:p>
          <a:p>
            <a:pPr marL="241294" indent="-120224" defTabSz="1035441">
              <a:lnSpc>
                <a:spcPct val="100000"/>
              </a:lnSpc>
              <a:spcBef>
                <a:spcPts val="533"/>
              </a:spcBef>
              <a:spcAft>
                <a:spcPts val="0"/>
              </a:spcAft>
              <a:buClr>
                <a:srgbClr val="4C7090"/>
              </a:buClr>
              <a:buSzPct val="80000"/>
              <a:defRPr/>
            </a:pPr>
            <a:r>
              <a:rPr lang="fi-FI" sz="1160" spc="-23">
                <a:solidFill>
                  <a:srgbClr val="000000"/>
                </a:solidFill>
                <a:latin typeface="Source Sans Pro" panose="020B0503030403020204" pitchFamily="34" charset="0"/>
                <a:ea typeface="Source Sans Pro" panose="020B0503030403020204" pitchFamily="34" charset="0"/>
              </a:rPr>
              <a:t>Ennaltaehkäisevä hyvinvointityö ja yhteisöllisyyttä tukevat palvelut ovat parantaneet asukkaiden elämänlaatua.</a:t>
            </a:r>
          </a:p>
          <a:p>
            <a:pPr marL="241294" indent="-120224" defTabSz="1035441">
              <a:lnSpc>
                <a:spcPct val="100000"/>
              </a:lnSpc>
              <a:spcBef>
                <a:spcPts val="533"/>
              </a:spcBef>
              <a:spcAft>
                <a:spcPts val="0"/>
              </a:spcAft>
              <a:buClr>
                <a:srgbClr val="4C7090"/>
              </a:buClr>
              <a:buSzPct val="80000"/>
              <a:defRPr/>
            </a:pPr>
            <a:r>
              <a:rPr lang="fi-FI" sz="1160" spc="-23">
                <a:solidFill>
                  <a:srgbClr val="000000"/>
                </a:solidFill>
                <a:latin typeface="Source Sans Pro" panose="020B0503030403020204" pitchFamily="34" charset="0"/>
                <a:ea typeface="Source Sans Pro" panose="020B0503030403020204" pitchFamily="34" charset="0"/>
              </a:rPr>
              <a:t>Digitaaliset alustat ovat lisänneet kansalaisten osallistumismahdollisuuksia päätöksentekoon ja yhteiskunnalliseen vaikuttamiseen.</a:t>
            </a:r>
          </a:p>
          <a:p>
            <a:pPr marL="119377" indent="0" defTabSz="1035441">
              <a:lnSpc>
                <a:spcPct val="100000"/>
              </a:lnSpc>
              <a:spcBef>
                <a:spcPts val="1067"/>
              </a:spcBef>
              <a:spcAft>
                <a:spcPts val="0"/>
              </a:spcAft>
              <a:buClr>
                <a:srgbClr val="4C7090"/>
              </a:buClr>
              <a:buNone/>
              <a:defRPr/>
            </a:pPr>
            <a:r>
              <a:rPr lang="fi-FI" sz="1200" b="1" spc="0">
                <a:solidFill>
                  <a:srgbClr val="000000"/>
                </a:solidFill>
                <a:latin typeface="Titillium Web Bold" panose="00000800000000000000" charset="0"/>
                <a:ea typeface="Source Sans Pro" panose="020B0503030403020204" pitchFamily="34" charset="0"/>
                <a:cs typeface="+mn-cs"/>
              </a:rPr>
              <a:t>Liikkuminen ja saavutettavuus</a:t>
            </a:r>
          </a:p>
          <a:p>
            <a:pPr marL="241294" indent="-120224" defTabSz="1035441">
              <a:lnSpc>
                <a:spcPct val="100000"/>
              </a:lnSpc>
              <a:spcBef>
                <a:spcPts val="533"/>
              </a:spcBef>
              <a:spcAft>
                <a:spcPts val="0"/>
              </a:spcAft>
              <a:buClr>
                <a:srgbClr val="4C7090"/>
              </a:buClr>
              <a:buSzPct val="80000"/>
              <a:defRPr/>
            </a:pPr>
            <a:r>
              <a:rPr lang="fi-FI" sz="1160" spc="-23">
                <a:solidFill>
                  <a:srgbClr val="000000"/>
                </a:solidFill>
                <a:latin typeface="Source Sans Pro" panose="020B0503030403020204" pitchFamily="34" charset="0"/>
                <a:ea typeface="Source Sans Pro" panose="020B0503030403020204" pitchFamily="34" charset="0"/>
              </a:rPr>
              <a:t>Kestävät liikenneyhteydet, kuten nopeat raideyhteydet, ovat parantaneet maakunnan saavutettavuutta. </a:t>
            </a:r>
            <a:r>
              <a:rPr lang="fi-FI" sz="1160" spc="-23" err="1">
                <a:solidFill>
                  <a:srgbClr val="000000"/>
                </a:solidFill>
                <a:latin typeface="Source Sans Pro" panose="020B0503030403020204" pitchFamily="34" charset="0"/>
                <a:ea typeface="Source Sans Pro" panose="020B0503030403020204" pitchFamily="34" charset="0"/>
              </a:rPr>
              <a:t>Rail</a:t>
            </a:r>
            <a:r>
              <a:rPr lang="fi-FI" sz="1160" spc="-23">
                <a:solidFill>
                  <a:srgbClr val="000000"/>
                </a:solidFill>
                <a:latin typeface="Source Sans Pro" panose="020B0503030403020204" pitchFamily="34" charset="0"/>
                <a:ea typeface="Source Sans Pro" panose="020B0503030403020204" pitchFamily="34" charset="0"/>
              </a:rPr>
              <a:t> </a:t>
            </a:r>
            <a:r>
              <a:rPr lang="fi-FI" sz="1160" spc="-23" err="1">
                <a:solidFill>
                  <a:srgbClr val="000000"/>
                </a:solidFill>
                <a:latin typeface="Source Sans Pro" panose="020B0503030403020204" pitchFamily="34" charset="0"/>
                <a:ea typeface="Source Sans Pro" panose="020B0503030403020204" pitchFamily="34" charset="0"/>
              </a:rPr>
              <a:t>Baltica</a:t>
            </a:r>
            <a:r>
              <a:rPr lang="fi-FI" sz="1160" spc="-23">
                <a:solidFill>
                  <a:srgbClr val="000000"/>
                </a:solidFill>
                <a:latin typeface="Source Sans Pro" panose="020B0503030403020204" pitchFamily="34" charset="0"/>
                <a:ea typeface="Source Sans Pro" panose="020B0503030403020204" pitchFamily="34" charset="0"/>
              </a:rPr>
              <a:t> -yhteyden jatke yhdistää Oulun suoraan Keski-Eurooppaan.</a:t>
            </a:r>
          </a:p>
          <a:p>
            <a:pPr marL="241294" indent="-120224" defTabSz="1035441">
              <a:lnSpc>
                <a:spcPct val="100000"/>
              </a:lnSpc>
              <a:spcBef>
                <a:spcPts val="533"/>
              </a:spcBef>
              <a:spcAft>
                <a:spcPts val="0"/>
              </a:spcAft>
              <a:buClr>
                <a:srgbClr val="4C7090"/>
              </a:buClr>
              <a:buSzPct val="80000"/>
              <a:defRPr/>
            </a:pPr>
            <a:r>
              <a:rPr lang="fi-FI" sz="1160" spc="-23">
                <a:solidFill>
                  <a:srgbClr val="000000"/>
                </a:solidFill>
                <a:latin typeface="Source Sans Pro" panose="020B0503030403020204" pitchFamily="34" charset="0"/>
                <a:ea typeface="Source Sans Pro" panose="020B0503030403020204" pitchFamily="34" charset="0"/>
              </a:rPr>
              <a:t>Perämeren satamat ovat uudistuneet vihreän teknologian keskuksiksi, ja laivaliikenne toimii pääosin uusiutuvilla polttoaineilla kuten vedyllä.</a:t>
            </a:r>
          </a:p>
        </p:txBody>
      </p:sp>
      <p:sp>
        <p:nvSpPr>
          <p:cNvPr id="5" name="TextBox 4">
            <a:extLst>
              <a:ext uri="{FF2B5EF4-FFF2-40B4-BE49-F238E27FC236}">
                <a16:creationId xmlns:a16="http://schemas.microsoft.com/office/drawing/2014/main" id="{F06037A2-49B9-06D7-7AE0-763EEAC8A41E}"/>
              </a:ext>
            </a:extLst>
          </p:cNvPr>
          <p:cNvSpPr txBox="1"/>
          <p:nvPr/>
        </p:nvSpPr>
        <p:spPr>
          <a:xfrm>
            <a:off x="584784" y="3481740"/>
            <a:ext cx="2034449" cy="1015663"/>
          </a:xfrm>
          <a:prstGeom prst="rect">
            <a:avLst/>
          </a:prstGeom>
          <a:noFill/>
        </p:spPr>
        <p:txBody>
          <a:bodyPr wrap="square" lIns="0" spcCol="720000">
            <a:spAutoFit/>
          </a:bodyPr>
          <a:lstStyle/>
          <a:p>
            <a:pPr marL="122764" defTabSz="1219170">
              <a:spcBef>
                <a:spcPts val="1600"/>
              </a:spcBef>
              <a:defRPr/>
            </a:pPr>
            <a:r>
              <a:rPr lang="fi-FI" sz="1200" b="1">
                <a:solidFill>
                  <a:srgbClr val="000000"/>
                </a:solidFill>
                <a:latin typeface="Titillium Web Bold" panose="00000800000000000000" charset="0"/>
              </a:rPr>
              <a:t>Pohjois-Pohjanmaa muodostaa ”Pohjoisen innovaatiovyöhykkeen” muiden pohjoisten maakuntien kanssa. </a:t>
            </a:r>
          </a:p>
        </p:txBody>
      </p:sp>
      <p:sp>
        <p:nvSpPr>
          <p:cNvPr id="6" name="TextBox 5">
            <a:extLst>
              <a:ext uri="{FF2B5EF4-FFF2-40B4-BE49-F238E27FC236}">
                <a16:creationId xmlns:a16="http://schemas.microsoft.com/office/drawing/2014/main" id="{5CF1D4DE-178E-5ED0-C8D7-E8E7C5C598C0}"/>
              </a:ext>
            </a:extLst>
          </p:cNvPr>
          <p:cNvSpPr txBox="1"/>
          <p:nvPr/>
        </p:nvSpPr>
        <p:spPr>
          <a:xfrm>
            <a:off x="584784" y="2404522"/>
            <a:ext cx="2195745" cy="830997"/>
          </a:xfrm>
          <a:prstGeom prst="rect">
            <a:avLst/>
          </a:prstGeom>
          <a:noFill/>
        </p:spPr>
        <p:txBody>
          <a:bodyPr wrap="square" lIns="0" spcCol="720000">
            <a:spAutoFit/>
          </a:bodyPr>
          <a:lstStyle/>
          <a:p>
            <a:pPr marL="122764" defTabSz="1219170">
              <a:spcBef>
                <a:spcPts val="1600"/>
              </a:spcBef>
              <a:defRPr/>
            </a:pPr>
            <a:r>
              <a:rPr lang="fi-FI" sz="1200" b="1">
                <a:solidFill>
                  <a:srgbClr val="000000"/>
                </a:solidFill>
                <a:latin typeface="Titillium Web Bold" panose="00000800000000000000" charset="0"/>
              </a:rPr>
              <a:t>Haasteita aiheuttaa sään ääri-ilmiöt, väestön ikääntyminen ja maakunnan sisäiset alueelliset erot. </a:t>
            </a:r>
          </a:p>
        </p:txBody>
      </p:sp>
      <p:sp>
        <p:nvSpPr>
          <p:cNvPr id="7" name="TextBox 6">
            <a:extLst>
              <a:ext uri="{FF2B5EF4-FFF2-40B4-BE49-F238E27FC236}">
                <a16:creationId xmlns:a16="http://schemas.microsoft.com/office/drawing/2014/main" id="{B3C03506-B45C-5864-D31D-C1E77FD3243F}"/>
              </a:ext>
            </a:extLst>
          </p:cNvPr>
          <p:cNvSpPr txBox="1"/>
          <p:nvPr/>
        </p:nvSpPr>
        <p:spPr>
          <a:xfrm>
            <a:off x="584784" y="1232896"/>
            <a:ext cx="2195745" cy="1015663"/>
          </a:xfrm>
          <a:prstGeom prst="rect">
            <a:avLst/>
          </a:prstGeom>
          <a:noFill/>
        </p:spPr>
        <p:txBody>
          <a:bodyPr wrap="square" lIns="0" spcCol="720000">
            <a:spAutoFit/>
          </a:bodyPr>
          <a:lstStyle/>
          <a:p>
            <a:pPr marL="122764" defTabSz="1219170">
              <a:spcBef>
                <a:spcPts val="1600"/>
              </a:spcBef>
              <a:defRPr/>
            </a:pPr>
            <a:r>
              <a:rPr lang="fi-FI" sz="1200" b="1">
                <a:solidFill>
                  <a:srgbClr val="000000"/>
                </a:solidFill>
                <a:latin typeface="Titillium Web Bold" panose="00000800000000000000" charset="0"/>
              </a:rPr>
              <a:t>Pohjois-Pohjanmaa on onnistunut hyödyntämään EU:n liittovaltiokehityksen ja Suomen vihreän siirtymän tuomat mahdollisuudet. </a:t>
            </a:r>
          </a:p>
        </p:txBody>
      </p:sp>
      <p:sp>
        <p:nvSpPr>
          <p:cNvPr id="8" name="TextBox 7">
            <a:extLst>
              <a:ext uri="{FF2B5EF4-FFF2-40B4-BE49-F238E27FC236}">
                <a16:creationId xmlns:a16="http://schemas.microsoft.com/office/drawing/2014/main" id="{9D48D2E7-C3CF-9621-A42A-C0C616DB02B0}"/>
              </a:ext>
            </a:extLst>
          </p:cNvPr>
          <p:cNvSpPr txBox="1"/>
          <p:nvPr/>
        </p:nvSpPr>
        <p:spPr>
          <a:xfrm>
            <a:off x="584783" y="4530536"/>
            <a:ext cx="2150572" cy="830997"/>
          </a:xfrm>
          <a:prstGeom prst="rect">
            <a:avLst/>
          </a:prstGeom>
          <a:noFill/>
        </p:spPr>
        <p:txBody>
          <a:bodyPr wrap="square" lIns="0" spcCol="720000">
            <a:spAutoFit/>
          </a:bodyPr>
          <a:lstStyle/>
          <a:p>
            <a:pPr marL="122764" defTabSz="1219170">
              <a:spcBef>
                <a:spcPts val="1600"/>
              </a:spcBef>
              <a:defRPr/>
            </a:pPr>
            <a:r>
              <a:rPr lang="fi-FI" sz="1200" b="1">
                <a:solidFill>
                  <a:srgbClr val="000000"/>
                </a:solidFill>
                <a:latin typeface="Titillium Web Bold" panose="00000800000000000000" charset="0"/>
              </a:rPr>
              <a:t>Työperäisen maahanmuuton myötä maakunnasta on tullut kansainvälisempi ja monikulttuurisempi.</a:t>
            </a:r>
          </a:p>
        </p:txBody>
      </p:sp>
      <p:sp>
        <p:nvSpPr>
          <p:cNvPr id="9" name="TextBox 8">
            <a:extLst>
              <a:ext uri="{FF2B5EF4-FFF2-40B4-BE49-F238E27FC236}">
                <a16:creationId xmlns:a16="http://schemas.microsoft.com/office/drawing/2014/main" id="{72C83BB3-6B9C-130A-C3F2-27E133C8B7D2}"/>
              </a:ext>
            </a:extLst>
          </p:cNvPr>
          <p:cNvSpPr txBox="1"/>
          <p:nvPr/>
        </p:nvSpPr>
        <p:spPr>
          <a:xfrm>
            <a:off x="584784" y="5607755"/>
            <a:ext cx="1955217" cy="830997"/>
          </a:xfrm>
          <a:prstGeom prst="rect">
            <a:avLst/>
          </a:prstGeom>
          <a:noFill/>
        </p:spPr>
        <p:txBody>
          <a:bodyPr wrap="square" lIns="0" spcCol="720000">
            <a:spAutoFit/>
          </a:bodyPr>
          <a:lstStyle/>
          <a:p>
            <a:pPr marL="122764" defTabSz="1219170">
              <a:spcBef>
                <a:spcPts val="1600"/>
              </a:spcBef>
              <a:defRPr/>
            </a:pPr>
            <a:r>
              <a:rPr lang="fi-FI" sz="1200" b="1">
                <a:solidFill>
                  <a:srgbClr val="000000"/>
                </a:solidFill>
                <a:latin typeface="Titillium Web Bold" panose="00000800000000000000" charset="0"/>
              </a:rPr>
              <a:t>Kestävät liikenneyhteydet, ovat parantaneet maakunnan saavutettavuutta. </a:t>
            </a:r>
          </a:p>
        </p:txBody>
      </p:sp>
      <p:pic>
        <p:nvPicPr>
          <p:cNvPr id="10" name="Kuva 23">
            <a:extLst>
              <a:ext uri="{FF2B5EF4-FFF2-40B4-BE49-F238E27FC236}">
                <a16:creationId xmlns:a16="http://schemas.microsoft.com/office/drawing/2014/main" id="{A6A833E1-EC04-5A86-A085-5A1585FE0C95}"/>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88627" y="3561239"/>
            <a:ext cx="529167" cy="529167"/>
          </a:xfrm>
          <a:prstGeom prst="rect">
            <a:avLst/>
          </a:prstGeom>
        </p:spPr>
      </p:pic>
      <p:pic>
        <p:nvPicPr>
          <p:cNvPr id="21" name="Kuva 27">
            <a:extLst>
              <a:ext uri="{FF2B5EF4-FFF2-40B4-BE49-F238E27FC236}">
                <a16:creationId xmlns:a16="http://schemas.microsoft.com/office/drawing/2014/main" id="{FF085BAC-7FA9-596B-790F-738C05B91003}"/>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79618" y="4592603"/>
            <a:ext cx="529167" cy="529167"/>
          </a:xfrm>
          <a:prstGeom prst="rect">
            <a:avLst/>
          </a:prstGeom>
        </p:spPr>
      </p:pic>
      <p:pic>
        <p:nvPicPr>
          <p:cNvPr id="23" name="Kuva 29">
            <a:extLst>
              <a:ext uri="{FF2B5EF4-FFF2-40B4-BE49-F238E27FC236}">
                <a16:creationId xmlns:a16="http://schemas.microsoft.com/office/drawing/2014/main" id="{EDCAA551-B5C1-82BD-CE58-74658D431B0A}"/>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61392" y="2489697"/>
            <a:ext cx="569345" cy="569345"/>
          </a:xfrm>
          <a:prstGeom prst="rect">
            <a:avLst/>
          </a:prstGeom>
        </p:spPr>
      </p:pic>
      <p:pic>
        <p:nvPicPr>
          <p:cNvPr id="24" name="Kuva 31">
            <a:extLst>
              <a:ext uri="{FF2B5EF4-FFF2-40B4-BE49-F238E27FC236}">
                <a16:creationId xmlns:a16="http://schemas.microsoft.com/office/drawing/2014/main" id="{EE6B2B09-C0EB-6350-9694-A58F2C55D026}"/>
              </a:ext>
              <a:ext uri="{C183D7F6-B498-43B3-948B-1728B52AA6E4}">
                <adec:decorative xmlns:adec="http://schemas.microsoft.com/office/drawing/2017/decorative" val="1"/>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65397" y="1418154"/>
            <a:ext cx="569344" cy="569344"/>
          </a:xfrm>
          <a:prstGeom prst="rect">
            <a:avLst/>
          </a:prstGeom>
        </p:spPr>
      </p:pic>
      <p:sp>
        <p:nvSpPr>
          <p:cNvPr id="14" name="Title 13">
            <a:extLst>
              <a:ext uri="{FF2B5EF4-FFF2-40B4-BE49-F238E27FC236}">
                <a16:creationId xmlns:a16="http://schemas.microsoft.com/office/drawing/2014/main" id="{ECDCFD48-7E3A-E53D-E916-53F8B43A2902}"/>
              </a:ext>
            </a:extLst>
          </p:cNvPr>
          <p:cNvSpPr>
            <a:spLocks noGrp="1"/>
          </p:cNvSpPr>
          <p:nvPr>
            <p:ph type="title"/>
          </p:nvPr>
        </p:nvSpPr>
        <p:spPr/>
        <p:txBody>
          <a:bodyPr/>
          <a:lstStyle/>
          <a:p>
            <a:r>
              <a:rPr kumimoji="0" lang="fi-FI" sz="1800" b="1" i="0" u="none" strike="noStrike" kern="1200" cap="none" spc="0" normalizeH="0" baseline="0" noProof="0">
                <a:ln>
                  <a:noFill/>
                </a:ln>
                <a:solidFill>
                  <a:srgbClr val="153557">
                    <a:lumMod val="60000"/>
                    <a:lumOff val="40000"/>
                  </a:srgbClr>
                </a:solidFill>
                <a:effectLst/>
                <a:uLnTx/>
                <a:uFillTx/>
                <a:latin typeface="Titillium Web" panose="00000500000000000000" pitchFamily="2" charset="0"/>
                <a:ea typeface="+mj-ea"/>
                <a:cs typeface="+mj-cs"/>
              </a:rPr>
              <a:t>Skenaario 2 – Euroopan renessanssi</a:t>
            </a:r>
            <a:br>
              <a:rPr kumimoji="0" lang="fi-FI" sz="2400" b="1" i="0" u="none" strike="noStrike" kern="1200" cap="none" spc="0" normalizeH="0" baseline="0" noProof="0">
                <a:ln>
                  <a:noFill/>
                </a:ln>
                <a:solidFill>
                  <a:srgbClr val="153557">
                    <a:lumMod val="60000"/>
                    <a:lumOff val="40000"/>
                  </a:srgbClr>
                </a:solidFill>
                <a:effectLst/>
                <a:uLnTx/>
                <a:uFillTx/>
                <a:latin typeface="Titillium Web" panose="00000500000000000000" pitchFamily="2" charset="0"/>
                <a:ea typeface="+mj-ea"/>
                <a:cs typeface="+mj-cs"/>
              </a:rPr>
            </a:br>
            <a:r>
              <a:rPr kumimoji="0" lang="fi-FI" sz="2100" b="1" i="0" u="none" strike="noStrike" kern="1200" cap="none" spc="0" normalizeH="0" baseline="0" noProof="0">
                <a:ln>
                  <a:noFill/>
                </a:ln>
                <a:solidFill>
                  <a:srgbClr val="153557">
                    <a:lumMod val="60000"/>
                    <a:lumOff val="40000"/>
                  </a:srgbClr>
                </a:solidFill>
                <a:effectLst/>
                <a:uLnTx/>
                <a:uFillTx/>
                <a:latin typeface="Titillium Web" panose="00000500000000000000" pitchFamily="2" charset="0"/>
                <a:ea typeface="+mj-ea"/>
                <a:cs typeface="+mj-cs"/>
              </a:rPr>
              <a:t>Pohjois-Pohjanmaa skenaariossa 2</a:t>
            </a:r>
            <a:endParaRPr lang="fi-FI"/>
          </a:p>
        </p:txBody>
      </p:sp>
      <p:pic>
        <p:nvPicPr>
          <p:cNvPr id="15" name="Graphic 14">
            <a:extLst>
              <a:ext uri="{FF2B5EF4-FFF2-40B4-BE49-F238E27FC236}">
                <a16:creationId xmlns:a16="http://schemas.microsoft.com/office/drawing/2014/main" id="{F3B8C8DD-FE02-CFE8-8E1D-DA961E016937}"/>
              </a:ext>
              <a:ext uri="{C183D7F6-B498-43B3-948B-1728B52AA6E4}">
                <adec:decorative xmlns:adec="http://schemas.microsoft.com/office/drawing/2017/decorative" val="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9619" y="5714547"/>
            <a:ext cx="547028" cy="547028"/>
          </a:xfrm>
          <a:prstGeom prst="rect">
            <a:avLst/>
          </a:prstGeom>
        </p:spPr>
      </p:pic>
    </p:spTree>
    <p:extLst>
      <p:ext uri="{BB962C8B-B14F-4D97-AF65-F5344CB8AC3E}">
        <p14:creationId xmlns:p14="http://schemas.microsoft.com/office/powerpoint/2010/main" val="11044607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5A9B66-3E72-B346-6B13-53F6B449A8B9}"/>
            </a:ext>
          </a:extLst>
        </p:cNvPr>
        <p:cNvGrpSpPr/>
        <p:nvPr/>
      </p:nvGrpSpPr>
      <p:grpSpPr>
        <a:xfrm>
          <a:off x="0" y="0"/>
          <a:ext cx="0" cy="0"/>
          <a:chOff x="0" y="0"/>
          <a:chExt cx="0" cy="0"/>
        </a:xfrm>
      </p:grpSpPr>
      <p:sp>
        <p:nvSpPr>
          <p:cNvPr id="3" name="Text Placeholder 21">
            <a:extLst>
              <a:ext uri="{FF2B5EF4-FFF2-40B4-BE49-F238E27FC236}">
                <a16:creationId xmlns:a16="http://schemas.microsoft.com/office/drawing/2014/main" id="{7BDD671E-31FA-7FFE-1D9D-68DAC57E767D}"/>
              </a:ext>
            </a:extLst>
          </p:cNvPr>
          <p:cNvSpPr txBox="1">
            <a:spLocks/>
          </p:cNvSpPr>
          <p:nvPr/>
        </p:nvSpPr>
        <p:spPr>
          <a:xfrm>
            <a:off x="0" y="1134536"/>
            <a:ext cx="12192000" cy="5579533"/>
          </a:xfrm>
          <a:prstGeom prst="rect">
            <a:avLst/>
          </a:prstGeom>
          <a:solidFill>
            <a:schemeClr val="accent3">
              <a:lumMod val="20000"/>
              <a:lumOff val="80000"/>
            </a:schemeClr>
          </a:solidFill>
          <a:ln>
            <a:noFill/>
          </a:ln>
        </p:spPr>
        <p:txBody>
          <a:bodyPr lIns="96000" tIns="40765" rIns="40765" bIns="40765" anchor="ctr"/>
          <a:lstStyle>
            <a:lvl1pPr marL="0" indent="0" algn="l" defTabSz="776600" rtl="0" eaLnBrk="1" latinLnBrk="0" hangingPunct="1">
              <a:lnSpc>
                <a:spcPct val="90000"/>
              </a:lnSpc>
              <a:spcBef>
                <a:spcPts val="0"/>
              </a:spcBef>
              <a:spcAft>
                <a:spcPts val="511"/>
              </a:spcAft>
              <a:buFont typeface="Arial" pitchFamily="34" charset="0"/>
              <a:buNone/>
              <a:defRPr lang="fi-FI" sz="1050" b="1" kern="1200" spc="-17" baseline="0" dirty="0">
                <a:solidFill>
                  <a:srgbClr val="FFFFFF"/>
                </a:solidFill>
                <a:latin typeface="Calibri" panose="020F0502020204030204" pitchFamily="34" charset="0"/>
                <a:ea typeface="ＭＳ Ｐゴシック" charset="0"/>
                <a:cs typeface="ＭＳ Ｐゴシック" charset="0"/>
              </a:defRPr>
            </a:lvl1pPr>
            <a:lvl2pPr marL="304708" indent="-152355" algn="l" defTabSz="776600" rtl="0" eaLnBrk="1" latinLnBrk="0" hangingPunct="1">
              <a:lnSpc>
                <a:spcPct val="90000"/>
              </a:lnSpc>
              <a:spcBef>
                <a:spcPts val="0"/>
              </a:spcBef>
              <a:spcAft>
                <a:spcPts val="511"/>
              </a:spcAft>
              <a:buFont typeface="Calibri" pitchFamily="34" charset="0"/>
              <a:buChar char="−"/>
              <a:defRPr sz="1400" kern="1200" spc="-17" baseline="0">
                <a:solidFill>
                  <a:schemeClr val="tx1"/>
                </a:solidFill>
                <a:latin typeface="+mn-lt"/>
                <a:ea typeface="+mn-ea"/>
                <a:cs typeface="+mn-cs"/>
              </a:defRPr>
            </a:lvl2pPr>
            <a:lvl3pPr marL="457063" indent="-152355" algn="l" defTabSz="776600" rtl="0" eaLnBrk="1" latinLnBrk="0" hangingPunct="1">
              <a:lnSpc>
                <a:spcPct val="90000"/>
              </a:lnSpc>
              <a:spcBef>
                <a:spcPts val="0"/>
              </a:spcBef>
              <a:spcAft>
                <a:spcPts val="511"/>
              </a:spcAft>
              <a:buFont typeface="Arial" pitchFamily="34" charset="0"/>
              <a:buChar char="•"/>
              <a:defRPr sz="1400" kern="1200" spc="-17" baseline="0">
                <a:solidFill>
                  <a:schemeClr val="tx1"/>
                </a:solidFill>
                <a:latin typeface="+mn-lt"/>
                <a:ea typeface="+mn-ea"/>
                <a:cs typeface="+mn-cs"/>
              </a:defRPr>
            </a:lvl3pPr>
            <a:lvl4pPr marL="608069" indent="-151006" algn="l" defTabSz="776600" rtl="0" eaLnBrk="1" latinLnBrk="0" hangingPunct="1">
              <a:lnSpc>
                <a:spcPct val="90000"/>
              </a:lnSpc>
              <a:spcBef>
                <a:spcPts val="0"/>
              </a:spcBef>
              <a:spcAft>
                <a:spcPts val="511"/>
              </a:spcAft>
              <a:buFont typeface="Calibri" pitchFamily="34" charset="0"/>
              <a:buChar char="−"/>
              <a:defRPr sz="1400" kern="1200" spc="-17" baseline="0">
                <a:solidFill>
                  <a:schemeClr val="tx1"/>
                </a:solidFill>
                <a:latin typeface="+mn-lt"/>
                <a:ea typeface="+mn-ea"/>
                <a:cs typeface="+mn-cs"/>
              </a:defRPr>
            </a:lvl4pPr>
            <a:lvl5pPr marL="760421" indent="-152355" algn="l" defTabSz="776600" rtl="0" eaLnBrk="1" latinLnBrk="0" hangingPunct="1">
              <a:lnSpc>
                <a:spcPct val="90000"/>
              </a:lnSpc>
              <a:spcBef>
                <a:spcPts val="0"/>
              </a:spcBef>
              <a:spcAft>
                <a:spcPts val="511"/>
              </a:spcAft>
              <a:buFont typeface="Arial" pitchFamily="34" charset="0"/>
              <a:buChar char="•"/>
              <a:defRPr sz="1400" kern="1200" spc="-17" baseline="0">
                <a:solidFill>
                  <a:schemeClr val="tx1"/>
                </a:solidFill>
                <a:latin typeface="+mn-lt"/>
                <a:ea typeface="+mn-ea"/>
                <a:cs typeface="+mn-cs"/>
              </a:defRPr>
            </a:lvl5pPr>
            <a:lvl6pPr marL="2135643" indent="-194150" algn="l" defTabSz="776600"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2523936" indent="-194150" algn="l" defTabSz="776600"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2912238" indent="-194150" algn="l" defTabSz="776600"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300541" indent="-194150" algn="l" defTabSz="776600" rtl="0" eaLnBrk="1" latinLnBrk="0" hangingPunct="1">
              <a:spcBef>
                <a:spcPct val="20000"/>
              </a:spcBef>
              <a:buFont typeface="Arial" pitchFamily="34" charset="0"/>
              <a:buChar char="•"/>
              <a:defRPr sz="1700" kern="1200">
                <a:solidFill>
                  <a:schemeClr val="tx1"/>
                </a:solidFill>
                <a:latin typeface="+mn-lt"/>
                <a:ea typeface="+mn-ea"/>
                <a:cs typeface="+mn-cs"/>
              </a:defRPr>
            </a:lvl9pPr>
          </a:lstStyle>
          <a:p>
            <a:pPr marL="0" marR="0" lvl="0" indent="0" algn="ctr" defTabSz="1035441" rtl="0" eaLnBrk="1" fontAlgn="auto" latinLnBrk="0" hangingPunct="1">
              <a:lnSpc>
                <a:spcPct val="100000"/>
              </a:lnSpc>
              <a:spcBef>
                <a:spcPts val="0"/>
              </a:spcBef>
              <a:spcAft>
                <a:spcPts val="681"/>
              </a:spcAft>
              <a:buClrTx/>
              <a:buSzTx/>
              <a:buFont typeface="Arial" pitchFamily="34" charset="0"/>
              <a:buNone/>
              <a:tabLst/>
              <a:defRPr/>
            </a:pPr>
            <a:endParaRPr kumimoji="0" lang="fi-FI" sz="1333" b="1" i="0" u="none" strike="noStrike" kern="1200" cap="none" spc="400" normalizeH="0" baseline="0" noProof="0">
              <a:ln>
                <a:noFill/>
              </a:ln>
              <a:solidFill>
                <a:srgbClr val="000000">
                  <a:lumMod val="85000"/>
                  <a:lumOff val="15000"/>
                </a:srgbClr>
              </a:solidFill>
              <a:effectLst/>
              <a:uLnTx/>
              <a:uFillTx/>
              <a:latin typeface="Arial"/>
              <a:ea typeface="ＭＳ Ｐゴシック" charset="0"/>
            </a:endParaRPr>
          </a:p>
        </p:txBody>
      </p:sp>
      <p:sp>
        <p:nvSpPr>
          <p:cNvPr id="4" name="Text Placeholder 21">
            <a:extLst>
              <a:ext uri="{FF2B5EF4-FFF2-40B4-BE49-F238E27FC236}">
                <a16:creationId xmlns:a16="http://schemas.microsoft.com/office/drawing/2014/main" id="{105B5EEA-9BA6-2756-A39B-3DF50983D660}"/>
              </a:ext>
            </a:extLst>
          </p:cNvPr>
          <p:cNvSpPr txBox="1">
            <a:spLocks/>
          </p:cNvSpPr>
          <p:nvPr/>
        </p:nvSpPr>
        <p:spPr>
          <a:xfrm>
            <a:off x="2695039" y="1254226"/>
            <a:ext cx="9341923" cy="5349281"/>
          </a:xfrm>
          <a:prstGeom prst="rect">
            <a:avLst/>
          </a:prstGeom>
          <a:solidFill>
            <a:schemeClr val="bg1">
              <a:alpha val="95000"/>
            </a:schemeClr>
          </a:solidFill>
          <a:ln w="9525">
            <a:noFill/>
          </a:ln>
        </p:spPr>
        <p:txBody>
          <a:bodyPr lIns="0" tIns="96000" rIns="144000" bIns="144000" numCol="2" anchor="t"/>
          <a:lstStyle>
            <a:lvl1pPr marL="171450" indent="-171450" algn="l" defTabSz="776600" rtl="0" eaLnBrk="1" latinLnBrk="0" hangingPunct="1">
              <a:lnSpc>
                <a:spcPct val="90000"/>
              </a:lnSpc>
              <a:spcBef>
                <a:spcPts val="0"/>
              </a:spcBef>
              <a:spcAft>
                <a:spcPts val="511"/>
              </a:spcAft>
              <a:buFont typeface="Arial" panose="020B0604020202020204" pitchFamily="34" charset="0"/>
              <a:buChar char="•"/>
              <a:defRPr lang="fi-FI" sz="1050" b="0" kern="1200" spc="-17" baseline="0" dirty="0">
                <a:solidFill>
                  <a:schemeClr val="tx2"/>
                </a:solidFill>
                <a:latin typeface="Calibri" panose="020F0502020204030204" pitchFamily="34" charset="0"/>
                <a:ea typeface="ＭＳ Ｐゴシック" charset="0"/>
                <a:cs typeface="ＭＳ Ｐゴシック" charset="0"/>
              </a:defRPr>
            </a:lvl1pPr>
            <a:lvl2pPr marL="304708" indent="-152355" algn="l" defTabSz="776600" rtl="0" eaLnBrk="1" latinLnBrk="0" hangingPunct="1">
              <a:lnSpc>
                <a:spcPct val="90000"/>
              </a:lnSpc>
              <a:spcBef>
                <a:spcPts val="0"/>
              </a:spcBef>
              <a:spcAft>
                <a:spcPts val="511"/>
              </a:spcAft>
              <a:buFont typeface="Calibri" pitchFamily="34" charset="0"/>
              <a:buChar char="−"/>
              <a:defRPr sz="1400" kern="1200" spc="-17" baseline="0">
                <a:solidFill>
                  <a:schemeClr val="tx1"/>
                </a:solidFill>
                <a:latin typeface="+mn-lt"/>
                <a:ea typeface="+mn-ea"/>
                <a:cs typeface="+mn-cs"/>
              </a:defRPr>
            </a:lvl2pPr>
            <a:lvl3pPr marL="457063" indent="-152355" algn="l" defTabSz="776600" rtl="0" eaLnBrk="1" latinLnBrk="0" hangingPunct="1">
              <a:lnSpc>
                <a:spcPct val="90000"/>
              </a:lnSpc>
              <a:spcBef>
                <a:spcPts val="0"/>
              </a:spcBef>
              <a:spcAft>
                <a:spcPts val="511"/>
              </a:spcAft>
              <a:buFont typeface="Arial" pitchFamily="34" charset="0"/>
              <a:buChar char="•"/>
              <a:defRPr sz="1400" kern="1200" spc="-17" baseline="0">
                <a:solidFill>
                  <a:schemeClr val="tx1"/>
                </a:solidFill>
                <a:latin typeface="+mn-lt"/>
                <a:ea typeface="+mn-ea"/>
                <a:cs typeface="+mn-cs"/>
              </a:defRPr>
            </a:lvl3pPr>
            <a:lvl4pPr marL="608069" indent="-151006" algn="l" defTabSz="776600" rtl="0" eaLnBrk="1" latinLnBrk="0" hangingPunct="1">
              <a:lnSpc>
                <a:spcPct val="90000"/>
              </a:lnSpc>
              <a:spcBef>
                <a:spcPts val="0"/>
              </a:spcBef>
              <a:spcAft>
                <a:spcPts val="511"/>
              </a:spcAft>
              <a:buFont typeface="Calibri" pitchFamily="34" charset="0"/>
              <a:buChar char="−"/>
              <a:defRPr sz="1400" kern="1200" spc="-17" baseline="0">
                <a:solidFill>
                  <a:schemeClr val="tx1"/>
                </a:solidFill>
                <a:latin typeface="+mn-lt"/>
                <a:ea typeface="+mn-ea"/>
                <a:cs typeface="+mn-cs"/>
              </a:defRPr>
            </a:lvl4pPr>
            <a:lvl5pPr marL="760421" indent="-152355" algn="l" defTabSz="776600" rtl="0" eaLnBrk="1" latinLnBrk="0" hangingPunct="1">
              <a:lnSpc>
                <a:spcPct val="90000"/>
              </a:lnSpc>
              <a:spcBef>
                <a:spcPts val="0"/>
              </a:spcBef>
              <a:spcAft>
                <a:spcPts val="511"/>
              </a:spcAft>
              <a:buFont typeface="Arial" pitchFamily="34" charset="0"/>
              <a:buChar char="•"/>
              <a:defRPr sz="1400" kern="1200" spc="-17" baseline="0">
                <a:solidFill>
                  <a:schemeClr val="tx1"/>
                </a:solidFill>
                <a:latin typeface="+mn-lt"/>
                <a:ea typeface="+mn-ea"/>
                <a:cs typeface="+mn-cs"/>
              </a:defRPr>
            </a:lvl5pPr>
            <a:lvl6pPr marL="2135643" indent="-194150" algn="l" defTabSz="776600"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2523936" indent="-194150" algn="l" defTabSz="776600"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2912238" indent="-194150" algn="l" defTabSz="776600"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300541" indent="-194150" algn="l" defTabSz="776600" rtl="0" eaLnBrk="1" latinLnBrk="0" hangingPunct="1">
              <a:spcBef>
                <a:spcPct val="20000"/>
              </a:spcBef>
              <a:buFont typeface="Arial" pitchFamily="34" charset="0"/>
              <a:buChar char="•"/>
              <a:defRPr sz="1700" kern="1200">
                <a:solidFill>
                  <a:schemeClr val="tx1"/>
                </a:solidFill>
                <a:latin typeface="+mn-lt"/>
                <a:ea typeface="+mn-ea"/>
                <a:cs typeface="+mn-cs"/>
              </a:defRPr>
            </a:lvl9pPr>
          </a:lstStyle>
          <a:p>
            <a:pPr marL="119377" marR="0" lvl="0" indent="0" algn="l" defTabSz="1035441" rtl="0" eaLnBrk="1" fontAlgn="auto" latinLnBrk="0" hangingPunct="1">
              <a:lnSpc>
                <a:spcPct val="100000"/>
              </a:lnSpc>
              <a:spcBef>
                <a:spcPts val="267"/>
              </a:spcBef>
              <a:spcAft>
                <a:spcPts val="0"/>
              </a:spcAft>
              <a:buClr>
                <a:srgbClr val="4C7090"/>
              </a:buClr>
              <a:buSzTx/>
              <a:buFontTx/>
              <a:buNone/>
              <a:tabLst/>
              <a:defRPr/>
            </a:pPr>
            <a:r>
              <a:rPr kumimoji="0" lang="fi-FI" sz="1200" b="1" i="0" u="none" strike="noStrike" kern="1200" cap="none" spc="0" normalizeH="0" baseline="0" noProof="0">
                <a:ln>
                  <a:noFill/>
                </a:ln>
                <a:solidFill>
                  <a:srgbClr val="000000"/>
                </a:solidFill>
                <a:effectLst/>
                <a:uLnTx/>
                <a:uFillTx/>
                <a:latin typeface="Titillium Web Bold" panose="00000800000000000000" charset="0"/>
                <a:ea typeface="ＭＳ Ｐゴシック" charset="0"/>
                <a:cs typeface="+mn-cs"/>
              </a:rPr>
              <a:t>Yleiskuvaus Pohjois-Pohjanmaasta skenaarion maailmassa</a:t>
            </a:r>
          </a:p>
          <a:p>
            <a:pPr marL="241294" marR="0" lvl="0" indent="-120648" algn="l" defTabSz="1035441" rtl="0" eaLnBrk="1" fontAlgn="auto" latinLnBrk="0" hangingPunct="1">
              <a:lnSpc>
                <a:spcPct val="100000"/>
              </a:lnSpc>
              <a:spcBef>
                <a:spcPts val="533"/>
              </a:spcBef>
              <a:spcAft>
                <a:spcPts val="0"/>
              </a:spcAft>
              <a:buClr>
                <a:srgbClr val="4C7090"/>
              </a:buClr>
              <a:buSzPct val="80000"/>
              <a:buFont typeface="Arial" panose="020B0604020202020204" pitchFamily="34" charset="0"/>
              <a:buChar char="•"/>
              <a:tabLst/>
              <a:defRPr/>
            </a:pPr>
            <a:r>
              <a:rPr kumimoji="0" lang="fi-FI" sz="1200" b="0" i="0" u="none" strike="noStrike" kern="1200" cap="none" spc="-23" normalizeH="0" baseline="0" noProof="0">
                <a:ln>
                  <a:noFill/>
                </a:ln>
                <a:solidFill>
                  <a:srgbClr val="000000"/>
                </a:solidFill>
                <a:effectLst/>
                <a:uLnTx/>
                <a:uFillTx/>
                <a:latin typeface="Source Sans Pro" panose="020B0503030403020204" pitchFamily="34" charset="0"/>
                <a:ea typeface="Source Sans Pro" panose="020B0503030403020204" pitchFamily="34" charset="0"/>
              </a:rPr>
              <a:t>Pohjoisen strateginen merkitys on kasvanut ja Pohjois-Pohjanmaa porskuttaa kohtuullisen hyvin omavaraisuuden ja väestökehityksen suhteen. Muuttotappiota on ehkäisty onnistuneesti synnyttämällä alueelle työpaikkoja, pitämällä huolta alueen koulutus- ja asuntotarjonnasta, elinympäristöstä ja yrittäjyyden edellytyksistä. Nuorille sukupolville on luotu ennakoiden uskoa ja luottamusta Pohjois-Pohjanmaasta hyvänä asuinalueena.</a:t>
            </a:r>
          </a:p>
          <a:p>
            <a:pPr marL="241294" marR="0" lvl="0" indent="-120648" algn="l" defTabSz="1035441" rtl="0" eaLnBrk="1" fontAlgn="auto" latinLnBrk="0" hangingPunct="1">
              <a:lnSpc>
                <a:spcPct val="100000"/>
              </a:lnSpc>
              <a:spcBef>
                <a:spcPts val="533"/>
              </a:spcBef>
              <a:spcAft>
                <a:spcPts val="0"/>
              </a:spcAft>
              <a:buClr>
                <a:srgbClr val="4C7090"/>
              </a:buClr>
              <a:buSzPct val="80000"/>
              <a:buFont typeface="Arial" panose="020B0604020202020204" pitchFamily="34" charset="0"/>
              <a:buChar char="•"/>
              <a:tabLst/>
              <a:defRPr/>
            </a:pPr>
            <a:r>
              <a:rPr kumimoji="0" lang="fi-FI" sz="1200" b="0" i="0" u="none" strike="noStrike" kern="1200" cap="none" spc="-23" normalizeH="0" baseline="0" noProof="0">
                <a:ln>
                  <a:noFill/>
                </a:ln>
                <a:solidFill>
                  <a:srgbClr val="000000"/>
                </a:solidFill>
                <a:effectLst/>
                <a:uLnTx/>
                <a:uFillTx/>
                <a:latin typeface="Source Sans Pro" panose="020B0503030403020204" pitchFamily="34" charset="0"/>
                <a:ea typeface="Source Sans Pro" panose="020B0503030403020204" pitchFamily="34" charset="0"/>
              </a:rPr>
              <a:t>Maakunnan elinkeinorakenteen alueellisen jakautumisen vuoksi työpaikkoja on edelleen melko tasaisesti eri puolilla maakuntaa.</a:t>
            </a:r>
          </a:p>
          <a:p>
            <a:pPr marL="241294" marR="0" lvl="0" indent="-120648" algn="l" defTabSz="1035441" rtl="0" eaLnBrk="1" fontAlgn="auto" latinLnBrk="0" hangingPunct="1">
              <a:lnSpc>
                <a:spcPct val="100000"/>
              </a:lnSpc>
              <a:spcBef>
                <a:spcPts val="533"/>
              </a:spcBef>
              <a:spcAft>
                <a:spcPts val="0"/>
              </a:spcAft>
              <a:buClr>
                <a:srgbClr val="4C7090"/>
              </a:buClr>
              <a:buSzPct val="80000"/>
              <a:buFont typeface="Arial" panose="020B0604020202020204" pitchFamily="34" charset="0"/>
              <a:buChar char="•"/>
              <a:tabLst/>
              <a:defRPr/>
            </a:pPr>
            <a:r>
              <a:rPr kumimoji="0" lang="fi-FI" sz="1200" b="0" i="0" u="none" strike="noStrike" kern="1200" cap="none" spc="-23" normalizeH="0" baseline="0" noProof="0">
                <a:ln>
                  <a:noFill/>
                </a:ln>
                <a:solidFill>
                  <a:srgbClr val="000000"/>
                </a:solidFill>
                <a:effectLst/>
                <a:uLnTx/>
                <a:uFillTx/>
                <a:latin typeface="Source Sans Pro" panose="020B0503030403020204" pitchFamily="34" charset="0"/>
                <a:ea typeface="Source Sans Pro" panose="020B0503030403020204" pitchFamily="34" charset="0"/>
              </a:rPr>
              <a:t>Alueelle on tullut teollisia investointeja ja fyysinen saavutettavuus on parantunut investointien kautta eri liikennemuodoissa.</a:t>
            </a:r>
          </a:p>
          <a:p>
            <a:pPr marL="119997" marR="0" lvl="0" indent="0" algn="l" defTabSz="1035441" rtl="0" eaLnBrk="1" fontAlgn="auto" latinLnBrk="0" hangingPunct="1">
              <a:lnSpc>
                <a:spcPct val="100000"/>
              </a:lnSpc>
              <a:spcBef>
                <a:spcPts val="1067"/>
              </a:spcBef>
              <a:spcAft>
                <a:spcPts val="0"/>
              </a:spcAft>
              <a:buClr>
                <a:srgbClr val="4C7090"/>
              </a:buClr>
              <a:buSzTx/>
              <a:buFontTx/>
              <a:buNone/>
              <a:tabLst/>
              <a:defRPr/>
            </a:pPr>
            <a:r>
              <a:rPr kumimoji="0" lang="fi-FI" sz="1200" b="1" i="0" u="none" strike="noStrike" kern="1200" cap="none" spc="0" normalizeH="0" baseline="0" noProof="0">
                <a:ln>
                  <a:noFill/>
                </a:ln>
                <a:solidFill>
                  <a:srgbClr val="000000"/>
                </a:solidFill>
                <a:effectLst/>
                <a:uLnTx/>
                <a:uFillTx/>
                <a:latin typeface="Titillium Web Bold" panose="00000800000000000000" charset="0"/>
                <a:ea typeface="ＭＳ Ｐゴシック" charset="0"/>
                <a:cs typeface="+mn-cs"/>
              </a:rPr>
              <a:t>Keskeisimmät haasteet Pohjois-Pohjanmaalla</a:t>
            </a:r>
          </a:p>
          <a:p>
            <a:pPr marL="241294" marR="0" lvl="0" indent="-120648" algn="l" defTabSz="1035441" rtl="0" eaLnBrk="1" fontAlgn="auto" latinLnBrk="0" hangingPunct="1">
              <a:lnSpc>
                <a:spcPct val="100000"/>
              </a:lnSpc>
              <a:spcBef>
                <a:spcPts val="533"/>
              </a:spcBef>
              <a:spcAft>
                <a:spcPts val="0"/>
              </a:spcAft>
              <a:buClr>
                <a:srgbClr val="4C7090"/>
              </a:buClr>
              <a:buSzPct val="80000"/>
              <a:buFont typeface="Arial" panose="020B0604020202020204" pitchFamily="34" charset="0"/>
              <a:buChar char="•"/>
              <a:tabLst/>
              <a:defRPr/>
            </a:pPr>
            <a:r>
              <a:rPr kumimoji="0" lang="fi-FI" sz="1200" b="0" i="0" u="none" strike="noStrike" kern="1200" cap="none" spc="-23" normalizeH="0" baseline="0" noProof="0">
                <a:ln>
                  <a:noFill/>
                </a:ln>
                <a:solidFill>
                  <a:srgbClr val="000000"/>
                </a:solidFill>
                <a:effectLst/>
                <a:uLnTx/>
                <a:uFillTx/>
                <a:latin typeface="Source Sans Pro" panose="020B0503030403020204" pitchFamily="34" charset="0"/>
                <a:ea typeface="Source Sans Pro" panose="020B0503030403020204" pitchFamily="34" charset="0"/>
              </a:rPr>
              <a:t>Väestökehitys ja yhteiskunnan mahdollinen polarisaatio haasteina.</a:t>
            </a:r>
          </a:p>
          <a:p>
            <a:pPr marL="241294" marR="0" lvl="0" indent="-120648" algn="l" defTabSz="1035441" rtl="0" eaLnBrk="1" fontAlgn="auto" latinLnBrk="0" hangingPunct="1">
              <a:lnSpc>
                <a:spcPct val="100000"/>
              </a:lnSpc>
              <a:spcBef>
                <a:spcPts val="533"/>
              </a:spcBef>
              <a:spcAft>
                <a:spcPts val="0"/>
              </a:spcAft>
              <a:buClr>
                <a:srgbClr val="4C7090"/>
              </a:buClr>
              <a:buSzPct val="80000"/>
              <a:buFont typeface="Arial" panose="020B0604020202020204" pitchFamily="34" charset="0"/>
              <a:buChar char="•"/>
              <a:tabLst/>
              <a:defRPr/>
            </a:pPr>
            <a:r>
              <a:rPr kumimoji="0" lang="fi-FI" sz="1200" b="0" i="0" u="none" strike="noStrike" kern="1200" cap="none" spc="-23" normalizeH="0" baseline="0" noProof="0">
                <a:ln>
                  <a:noFill/>
                </a:ln>
                <a:solidFill>
                  <a:srgbClr val="000000"/>
                </a:solidFill>
                <a:effectLst/>
                <a:uLnTx/>
                <a:uFillTx/>
                <a:latin typeface="Source Sans Pro" panose="020B0503030403020204" pitchFamily="34" charset="0"/>
                <a:ea typeface="Source Sans Pro" panose="020B0503030403020204" pitchFamily="34" charset="0"/>
              </a:rPr>
              <a:t>Puolustukseen joudutaan edelleen panostamaan merkittävästi. Ulkopoliittinen asema on epävakaa ja Suomi ei kokonaisuutena houkuttele investointeja.</a:t>
            </a:r>
          </a:p>
          <a:p>
            <a:pPr marL="241294" marR="0" lvl="0" indent="-120648" algn="l" defTabSz="1035441" rtl="0" eaLnBrk="1" fontAlgn="auto" latinLnBrk="0" hangingPunct="1">
              <a:lnSpc>
                <a:spcPct val="100000"/>
              </a:lnSpc>
              <a:spcBef>
                <a:spcPts val="533"/>
              </a:spcBef>
              <a:spcAft>
                <a:spcPts val="0"/>
              </a:spcAft>
              <a:buClr>
                <a:srgbClr val="4C7090"/>
              </a:buClr>
              <a:buSzPct val="80000"/>
              <a:buFont typeface="Arial" panose="020B0604020202020204" pitchFamily="34" charset="0"/>
              <a:buChar char="•"/>
              <a:tabLst/>
              <a:defRPr/>
            </a:pPr>
            <a:r>
              <a:rPr kumimoji="0" lang="fi-FI" sz="1200" b="0" i="0" u="none" strike="noStrike" kern="1200" cap="none" spc="-23" normalizeH="0" baseline="0" noProof="0">
                <a:ln>
                  <a:noFill/>
                </a:ln>
                <a:solidFill>
                  <a:srgbClr val="000000"/>
                </a:solidFill>
                <a:effectLst/>
                <a:uLnTx/>
                <a:uFillTx/>
                <a:latin typeface="Source Sans Pro" panose="020B0503030403020204" pitchFamily="34" charset="0"/>
                <a:ea typeface="Source Sans Pro" panose="020B0503030403020204" pitchFamily="34" charset="0"/>
              </a:rPr>
              <a:t>Ekologinen kriisi on merkittävä haaste. Vesistöjen ja metsien tilanne vaikuttaa arkeen ja teollisuuteen. Resurssiniukkuus ja sään ääri-ilmiöt haastavat mm. infrastruktuuria ja rakentamista, ruuantuotantoa, ihmisten terveyttä jne. </a:t>
            </a:r>
          </a:p>
          <a:p>
            <a:pPr marL="119997" marR="0" lvl="0" indent="0" algn="l" defTabSz="1035441" rtl="0" eaLnBrk="1" fontAlgn="auto" latinLnBrk="0" hangingPunct="1">
              <a:lnSpc>
                <a:spcPct val="100000"/>
              </a:lnSpc>
              <a:spcBef>
                <a:spcPts val="1067"/>
              </a:spcBef>
              <a:spcAft>
                <a:spcPts val="0"/>
              </a:spcAft>
              <a:buClr>
                <a:srgbClr val="4C7090"/>
              </a:buClr>
              <a:buSzTx/>
              <a:buFont typeface="Arial" panose="020B0604020202020204" pitchFamily="34" charset="0"/>
              <a:buNone/>
              <a:tabLst/>
              <a:defRPr/>
            </a:pPr>
            <a:r>
              <a:rPr kumimoji="0" lang="fi-FI" sz="1200" b="1" i="0" u="none" strike="noStrike" kern="1200" cap="none" spc="0" normalizeH="0" baseline="0" noProof="0">
                <a:ln>
                  <a:noFill/>
                </a:ln>
                <a:solidFill>
                  <a:srgbClr val="000000"/>
                </a:solidFill>
                <a:effectLst/>
                <a:uLnTx/>
                <a:uFillTx/>
                <a:latin typeface="Titillium Web Bold" panose="00000800000000000000" charset="0"/>
                <a:ea typeface="ＭＳ Ｐゴシック" charset="0"/>
                <a:cs typeface="+mn-cs"/>
              </a:rPr>
              <a:t>Talous ja elinkeinot Pohjois-Pohjanmaalla</a:t>
            </a:r>
          </a:p>
          <a:p>
            <a:pPr marL="241294" marR="0" lvl="0" indent="-120648" algn="l" defTabSz="1035441" rtl="0" eaLnBrk="1" fontAlgn="auto" latinLnBrk="0" hangingPunct="1">
              <a:lnSpc>
                <a:spcPct val="100000"/>
              </a:lnSpc>
              <a:spcBef>
                <a:spcPts val="533"/>
              </a:spcBef>
              <a:spcAft>
                <a:spcPts val="0"/>
              </a:spcAft>
              <a:buClr>
                <a:srgbClr val="4C7090"/>
              </a:buClr>
              <a:buSzPct val="80000"/>
              <a:buFont typeface="Arial" panose="020B0604020202020204" pitchFamily="34" charset="0"/>
              <a:buChar char="•"/>
              <a:tabLst/>
              <a:defRPr/>
            </a:pPr>
            <a:r>
              <a:rPr kumimoji="0" lang="fi-FI" sz="1200" b="0" i="0" u="none" strike="noStrike" kern="1200" cap="none" spc="-23" normalizeH="0" baseline="0" noProof="0">
                <a:ln>
                  <a:noFill/>
                </a:ln>
                <a:solidFill>
                  <a:srgbClr val="000000"/>
                </a:solidFill>
                <a:effectLst/>
                <a:uLnTx/>
                <a:uFillTx/>
                <a:latin typeface="Source Sans Pro" panose="020B0503030403020204" pitchFamily="34" charset="0"/>
                <a:ea typeface="Source Sans Pro" panose="020B0503030403020204" pitchFamily="34" charset="0"/>
              </a:rPr>
              <a:t>Maakunta on omavarainen elintarviketuotannon ja energian suhteen. Vihreän talouden ml. vetytalouden ja merituulivoiman roolit kasvavat.</a:t>
            </a:r>
          </a:p>
          <a:p>
            <a:pPr marL="241294" marR="0" lvl="0" indent="-120648" algn="l" defTabSz="1035441" rtl="0" eaLnBrk="1" fontAlgn="auto" latinLnBrk="0" hangingPunct="1">
              <a:lnSpc>
                <a:spcPct val="100000"/>
              </a:lnSpc>
              <a:spcBef>
                <a:spcPts val="533"/>
              </a:spcBef>
              <a:spcAft>
                <a:spcPts val="0"/>
              </a:spcAft>
              <a:buClr>
                <a:srgbClr val="4C7090"/>
              </a:buClr>
              <a:buSzPct val="80000"/>
              <a:buFont typeface="Arial" panose="020B0604020202020204" pitchFamily="34" charset="0"/>
              <a:buChar char="•"/>
              <a:tabLst/>
              <a:defRPr/>
            </a:pPr>
            <a:r>
              <a:rPr kumimoji="0" lang="fi-FI" sz="1200" b="0" i="0" u="none" strike="noStrike" kern="1200" cap="none" spc="-23" normalizeH="0" baseline="0" noProof="0">
                <a:ln>
                  <a:noFill/>
                </a:ln>
                <a:solidFill>
                  <a:srgbClr val="000000"/>
                </a:solidFill>
                <a:effectLst/>
                <a:uLnTx/>
                <a:uFillTx/>
                <a:latin typeface="Source Sans Pro" panose="020B0503030403020204" pitchFamily="34" charset="0"/>
                <a:ea typeface="Source Sans Pro" panose="020B0503030403020204" pitchFamily="34" charset="0"/>
              </a:rPr>
              <a:t>Teollisuustoimintoja alueellistetaan uudelleen. Omavaraisuusaste kasvaa raaka-aineissa ja tuotannossa. Energian saatavuus houkuttelee maakuntaan jonkin verran uusia rohkeita teollisuusinvestointeja. Akkuteollisuus kehittyy. </a:t>
            </a:r>
          </a:p>
          <a:p>
            <a:pPr marL="241294" marR="0" lvl="0" indent="-120648" algn="l" defTabSz="1035441" rtl="0" eaLnBrk="1" fontAlgn="auto" latinLnBrk="0" hangingPunct="1">
              <a:lnSpc>
                <a:spcPct val="100000"/>
              </a:lnSpc>
              <a:spcBef>
                <a:spcPts val="533"/>
              </a:spcBef>
              <a:spcAft>
                <a:spcPts val="0"/>
              </a:spcAft>
              <a:buClr>
                <a:srgbClr val="4C7090"/>
              </a:buClr>
              <a:buSzPct val="80000"/>
              <a:buFont typeface="Arial" panose="020B0604020202020204" pitchFamily="34" charset="0"/>
              <a:buChar char="•"/>
              <a:tabLst/>
              <a:defRPr/>
            </a:pPr>
            <a:r>
              <a:rPr kumimoji="0" lang="fi-FI" sz="1200" b="0" i="0" u="none" strike="noStrike" kern="1200" cap="none" spc="-23" normalizeH="0" baseline="0" noProof="0">
                <a:ln>
                  <a:noFill/>
                </a:ln>
                <a:solidFill>
                  <a:srgbClr val="000000"/>
                </a:solidFill>
                <a:effectLst/>
                <a:uLnTx/>
                <a:uFillTx/>
                <a:latin typeface="Source Sans Pro" panose="020B0503030403020204" pitchFamily="34" charset="0"/>
                <a:ea typeface="Source Sans Pro" panose="020B0503030403020204" pitchFamily="34" charset="0"/>
              </a:rPr>
              <a:t>Luonto, erämaat ja viileät kesät houkuttelevat matkailijoita.</a:t>
            </a:r>
          </a:p>
          <a:p>
            <a:pPr marL="119997" marR="0" lvl="0" indent="0" algn="l" defTabSz="1035441" rtl="0" eaLnBrk="1" fontAlgn="auto" latinLnBrk="0" hangingPunct="1">
              <a:lnSpc>
                <a:spcPct val="100000"/>
              </a:lnSpc>
              <a:spcBef>
                <a:spcPts val="1067"/>
              </a:spcBef>
              <a:spcAft>
                <a:spcPts val="0"/>
              </a:spcAft>
              <a:buClr>
                <a:srgbClr val="4C7090"/>
              </a:buClr>
              <a:buSzTx/>
              <a:buFont typeface="Arial" panose="020B0604020202020204" pitchFamily="34" charset="0"/>
              <a:buNone/>
              <a:tabLst/>
              <a:defRPr/>
            </a:pPr>
            <a:r>
              <a:rPr kumimoji="0" lang="fi-FI" sz="1200" b="1" i="0" u="none" strike="noStrike" kern="1200" cap="none" spc="0" normalizeH="0" baseline="0" noProof="0">
                <a:ln>
                  <a:noFill/>
                </a:ln>
                <a:solidFill>
                  <a:srgbClr val="000000"/>
                </a:solidFill>
                <a:effectLst/>
                <a:uLnTx/>
                <a:uFillTx/>
                <a:latin typeface="Titillium Web Bold" panose="00000800000000000000" charset="0"/>
                <a:ea typeface="ＭＳ Ｐゴシック" charset="0"/>
                <a:cs typeface="+mn-cs"/>
              </a:rPr>
              <a:t>Yhteiskunnallinen kehitys</a:t>
            </a:r>
          </a:p>
          <a:p>
            <a:pPr marL="241294" marR="0" lvl="0" indent="-120648" algn="l" defTabSz="1035441" rtl="0" eaLnBrk="1" fontAlgn="auto" latinLnBrk="0" hangingPunct="1">
              <a:lnSpc>
                <a:spcPct val="100000"/>
              </a:lnSpc>
              <a:spcBef>
                <a:spcPts val="533"/>
              </a:spcBef>
              <a:spcAft>
                <a:spcPts val="0"/>
              </a:spcAft>
              <a:buClr>
                <a:srgbClr val="4C7090"/>
              </a:buClr>
              <a:buSzPct val="80000"/>
              <a:buFont typeface="Arial" panose="020B0604020202020204" pitchFamily="34" charset="0"/>
              <a:buChar char="•"/>
              <a:tabLst/>
              <a:defRPr/>
            </a:pPr>
            <a:r>
              <a:rPr kumimoji="0" lang="fi-FI" sz="1200" b="0" i="0" u="none" strike="noStrike" kern="1200" cap="none" spc="-23" normalizeH="0" baseline="0" noProof="0">
                <a:ln>
                  <a:noFill/>
                </a:ln>
                <a:solidFill>
                  <a:srgbClr val="000000"/>
                </a:solidFill>
                <a:effectLst/>
                <a:uLnTx/>
                <a:uFillTx/>
                <a:latin typeface="Source Sans Pro" panose="020B0503030403020204" pitchFamily="34" charset="0"/>
                <a:ea typeface="Source Sans Pro" panose="020B0503030403020204" pitchFamily="34" charset="0"/>
              </a:rPr>
              <a:t>Pohjoisen merkitys koko Suomelle tunnistetaan aiempaa paremmin, alue- ja paikkaperusteinen kehittäminen edelleen voimissaan.</a:t>
            </a:r>
          </a:p>
          <a:p>
            <a:pPr marL="241294" marR="0" lvl="0" indent="-120648" algn="l" defTabSz="1035441" rtl="0" eaLnBrk="1" fontAlgn="auto" latinLnBrk="0" hangingPunct="1">
              <a:lnSpc>
                <a:spcPct val="100000"/>
              </a:lnSpc>
              <a:spcBef>
                <a:spcPts val="533"/>
              </a:spcBef>
              <a:spcAft>
                <a:spcPts val="0"/>
              </a:spcAft>
              <a:buClr>
                <a:srgbClr val="4C7090"/>
              </a:buClr>
              <a:buSzPct val="80000"/>
              <a:buFont typeface="Arial" panose="020B0604020202020204" pitchFamily="34" charset="0"/>
              <a:buChar char="•"/>
              <a:tabLst/>
              <a:defRPr/>
            </a:pPr>
            <a:r>
              <a:rPr kumimoji="0" lang="fi-FI" sz="1200" b="0" i="0" u="none" strike="noStrike" kern="1200" cap="none" spc="-23" normalizeH="0" baseline="0" noProof="0">
                <a:ln>
                  <a:noFill/>
                </a:ln>
                <a:solidFill>
                  <a:srgbClr val="000000"/>
                </a:solidFill>
                <a:effectLst/>
                <a:uLnTx/>
                <a:uFillTx/>
                <a:latin typeface="Source Sans Pro" panose="020B0503030403020204" pitchFamily="34" charset="0"/>
                <a:ea typeface="Source Sans Pro" panose="020B0503030403020204" pitchFamily="34" charset="0"/>
              </a:rPr>
              <a:t>Maahanmuuttajiin suhtaudutaan nykyistä arvostavammin, koska työvoimaa tarvitaan väestön vanhetessa ja syntyvyyden laskiessa.</a:t>
            </a:r>
          </a:p>
          <a:p>
            <a:pPr marL="241294" marR="0" lvl="0" indent="-120648" algn="l" defTabSz="1035441" rtl="0" eaLnBrk="1" fontAlgn="auto" latinLnBrk="0" hangingPunct="1">
              <a:lnSpc>
                <a:spcPct val="100000"/>
              </a:lnSpc>
              <a:spcBef>
                <a:spcPts val="533"/>
              </a:spcBef>
              <a:spcAft>
                <a:spcPts val="0"/>
              </a:spcAft>
              <a:buClr>
                <a:srgbClr val="4C7090"/>
              </a:buClr>
              <a:buSzPct val="80000"/>
              <a:buFont typeface="Arial" panose="020B0604020202020204" pitchFamily="34" charset="0"/>
              <a:buChar char="•"/>
              <a:tabLst/>
              <a:defRPr/>
            </a:pPr>
            <a:r>
              <a:rPr kumimoji="0" lang="fi-FI" sz="1200" b="0" i="0" u="none" strike="noStrike" kern="1200" cap="none" spc="-23" normalizeH="0" baseline="0" noProof="0">
                <a:ln>
                  <a:noFill/>
                </a:ln>
                <a:solidFill>
                  <a:srgbClr val="000000"/>
                </a:solidFill>
                <a:effectLst/>
                <a:uLnTx/>
                <a:uFillTx/>
                <a:latin typeface="Source Sans Pro" panose="020B0503030403020204" pitchFamily="34" charset="0"/>
                <a:ea typeface="Source Sans Pro" panose="020B0503030403020204" pitchFamily="34" charset="0"/>
              </a:rPr>
              <a:t>Hyvinvointi keskittyy entisestään. Elämä kasvukeskusten ulkopuolella on palvelujen osalta entistä haastavampaa. Silti osa ihmisistä haluaa edelleen asua myös harva-alueilla.</a:t>
            </a:r>
          </a:p>
          <a:p>
            <a:pPr marL="241294" marR="0" lvl="0" indent="-120648" algn="l" defTabSz="1035441" rtl="0" eaLnBrk="1" fontAlgn="auto" latinLnBrk="0" hangingPunct="1">
              <a:lnSpc>
                <a:spcPct val="100000"/>
              </a:lnSpc>
              <a:spcBef>
                <a:spcPts val="533"/>
              </a:spcBef>
              <a:spcAft>
                <a:spcPts val="0"/>
              </a:spcAft>
              <a:buClr>
                <a:srgbClr val="4C7090"/>
              </a:buClr>
              <a:buSzPct val="80000"/>
              <a:buFont typeface="Arial" panose="020B0604020202020204" pitchFamily="34" charset="0"/>
              <a:buChar char="•"/>
              <a:tabLst/>
              <a:defRPr/>
            </a:pPr>
            <a:r>
              <a:rPr kumimoji="0" lang="fi-FI" sz="1200" b="0" i="0" u="none" strike="noStrike" kern="1200" cap="none" spc="-23" normalizeH="0" baseline="0" noProof="0">
                <a:ln>
                  <a:noFill/>
                </a:ln>
                <a:solidFill>
                  <a:srgbClr val="000000"/>
                </a:solidFill>
                <a:effectLst/>
                <a:uLnTx/>
                <a:uFillTx/>
                <a:latin typeface="Source Sans Pro" panose="020B0503030403020204" pitchFamily="34" charset="0"/>
                <a:ea typeface="Source Sans Pro" panose="020B0503030403020204" pitchFamily="34" charset="0"/>
              </a:rPr>
              <a:t>Pärjäämisen ja yhdessä tekemisen kulttuuri säilyy ja korostuu entisestään skenaariossa, mikä tukee yhteisöllisyyden rakentumista. </a:t>
            </a:r>
          </a:p>
          <a:p>
            <a:pPr marL="119997" marR="0" lvl="0" indent="0" algn="l" defTabSz="1035441" rtl="0" eaLnBrk="1" fontAlgn="auto" latinLnBrk="0" hangingPunct="1">
              <a:lnSpc>
                <a:spcPct val="100000"/>
              </a:lnSpc>
              <a:spcBef>
                <a:spcPts val="1067"/>
              </a:spcBef>
              <a:spcAft>
                <a:spcPts val="0"/>
              </a:spcAft>
              <a:buClr>
                <a:srgbClr val="4C7090"/>
              </a:buClr>
              <a:buSzTx/>
              <a:buFont typeface="Arial" panose="020B0604020202020204" pitchFamily="34" charset="0"/>
              <a:buNone/>
              <a:tabLst/>
              <a:defRPr/>
            </a:pPr>
            <a:r>
              <a:rPr kumimoji="0" lang="fi-FI" sz="1200" b="1" i="0" u="none" strike="noStrike" kern="1200" cap="none" spc="0" normalizeH="0" baseline="0" noProof="0">
                <a:ln>
                  <a:noFill/>
                </a:ln>
                <a:solidFill>
                  <a:srgbClr val="000000"/>
                </a:solidFill>
                <a:effectLst/>
                <a:uLnTx/>
                <a:uFillTx/>
                <a:latin typeface="Titillium Web Bold" panose="00000800000000000000" charset="0"/>
                <a:ea typeface="ＭＳ Ｐゴシック" charset="0"/>
                <a:cs typeface="+mn-cs"/>
              </a:rPr>
              <a:t>Liikkuminen, saavutettavuus ja yhteistyö</a:t>
            </a:r>
          </a:p>
          <a:p>
            <a:pPr marL="241294" marR="0" lvl="0" indent="-120648" algn="l" defTabSz="1035441" rtl="0" eaLnBrk="1" fontAlgn="auto" latinLnBrk="0" hangingPunct="1">
              <a:lnSpc>
                <a:spcPct val="100000"/>
              </a:lnSpc>
              <a:spcBef>
                <a:spcPts val="533"/>
              </a:spcBef>
              <a:spcAft>
                <a:spcPts val="0"/>
              </a:spcAft>
              <a:buClr>
                <a:srgbClr val="4C7090"/>
              </a:buClr>
              <a:buSzPct val="80000"/>
              <a:buFont typeface="Arial" panose="020B0604020202020204" pitchFamily="34" charset="0"/>
              <a:buChar char="•"/>
              <a:tabLst/>
              <a:defRPr/>
            </a:pPr>
            <a:r>
              <a:rPr kumimoji="0" lang="fi-FI" sz="1200" b="0" i="0" u="none" strike="noStrike" kern="1200" cap="none" spc="-23" normalizeH="0" baseline="0" noProof="0">
                <a:ln>
                  <a:noFill/>
                </a:ln>
                <a:solidFill>
                  <a:srgbClr val="000000"/>
                </a:solidFill>
                <a:effectLst/>
                <a:uLnTx/>
                <a:uFillTx/>
                <a:latin typeface="Source Sans Pro" panose="020B0503030403020204" pitchFamily="34" charset="0"/>
                <a:ea typeface="Source Sans Pro" panose="020B0503030403020204" pitchFamily="34" charset="0"/>
              </a:rPr>
              <a:t>Maakunnan sijainti Itämeren ja arktisen alueen leikkauspisteessä, Oulu solmupisteenä, tukee maakunnan elinvoiman kasvua. Maakunnalla on merkittävä rooli arktiseen alueeseen keskittyvässä kansainvälisessä yhteistyössä.</a:t>
            </a:r>
          </a:p>
          <a:p>
            <a:pPr marL="241294" marR="0" lvl="0" indent="-120648" algn="l" defTabSz="1035441" rtl="0" eaLnBrk="1" fontAlgn="auto" latinLnBrk="0" hangingPunct="1">
              <a:lnSpc>
                <a:spcPct val="100000"/>
              </a:lnSpc>
              <a:spcBef>
                <a:spcPts val="533"/>
              </a:spcBef>
              <a:spcAft>
                <a:spcPts val="0"/>
              </a:spcAft>
              <a:buClr>
                <a:srgbClr val="4C7090"/>
              </a:buClr>
              <a:buSzPct val="80000"/>
              <a:buFont typeface="Arial" panose="020B0604020202020204" pitchFamily="34" charset="0"/>
              <a:buChar char="•"/>
              <a:tabLst/>
              <a:defRPr/>
            </a:pPr>
            <a:r>
              <a:rPr kumimoji="0" lang="fi-FI" sz="1200" b="0" i="0" u="none" strike="noStrike" kern="1200" cap="none" spc="-23" normalizeH="0" baseline="0" noProof="0">
                <a:ln>
                  <a:noFill/>
                </a:ln>
                <a:solidFill>
                  <a:srgbClr val="000000"/>
                </a:solidFill>
                <a:effectLst/>
                <a:uLnTx/>
                <a:uFillTx/>
                <a:latin typeface="Source Sans Pro" panose="020B0503030403020204" pitchFamily="34" charset="0"/>
                <a:ea typeface="Source Sans Pro" panose="020B0503030403020204" pitchFamily="34" charset="0"/>
              </a:rPr>
              <a:t>Teknologia mahdollistaa aiempaa enemmän paikkariippumattomuutta ja asuinpaikan voi valita esimerkiksi harrastuksen perusteella.</a:t>
            </a:r>
          </a:p>
          <a:p>
            <a:pPr marL="241294" marR="0" lvl="0" indent="-120648" algn="l" defTabSz="1035441" rtl="0" eaLnBrk="1" fontAlgn="auto" latinLnBrk="0" hangingPunct="1">
              <a:lnSpc>
                <a:spcPct val="100000"/>
              </a:lnSpc>
              <a:spcBef>
                <a:spcPts val="533"/>
              </a:spcBef>
              <a:spcAft>
                <a:spcPts val="0"/>
              </a:spcAft>
              <a:buClr>
                <a:srgbClr val="4C7090"/>
              </a:buClr>
              <a:buSzPct val="80000"/>
              <a:buFont typeface="Arial" panose="020B0604020202020204" pitchFamily="34" charset="0"/>
              <a:buChar char="•"/>
              <a:tabLst/>
              <a:defRPr/>
            </a:pPr>
            <a:r>
              <a:rPr kumimoji="0" lang="fi-FI" sz="1200" b="0" i="0" u="none" strike="noStrike" kern="1200" cap="none" spc="-23" normalizeH="0" baseline="0" noProof="0">
                <a:ln>
                  <a:noFill/>
                </a:ln>
                <a:solidFill>
                  <a:srgbClr val="000000"/>
                </a:solidFill>
                <a:effectLst/>
                <a:uLnTx/>
                <a:uFillTx/>
                <a:latin typeface="Source Sans Pro" panose="020B0503030403020204" pitchFamily="34" charset="0"/>
                <a:ea typeface="Source Sans Pro" panose="020B0503030403020204" pitchFamily="34" charset="0"/>
              </a:rPr>
              <a:t>Väestön ikääntyminen lisää tarvetta esteettömille ja joustaville liikkumisratkaisuille erityisesti harvaan asutuilla alueilla. </a:t>
            </a:r>
          </a:p>
        </p:txBody>
      </p:sp>
      <p:sp>
        <p:nvSpPr>
          <p:cNvPr id="13" name="TextBox 12">
            <a:extLst>
              <a:ext uri="{FF2B5EF4-FFF2-40B4-BE49-F238E27FC236}">
                <a16:creationId xmlns:a16="http://schemas.microsoft.com/office/drawing/2014/main" id="{672237B3-0C19-9CDD-5C25-ACB75766C465}"/>
              </a:ext>
            </a:extLst>
          </p:cNvPr>
          <p:cNvSpPr txBox="1"/>
          <p:nvPr/>
        </p:nvSpPr>
        <p:spPr>
          <a:xfrm>
            <a:off x="684381" y="3331715"/>
            <a:ext cx="1896363" cy="1200329"/>
          </a:xfrm>
          <a:prstGeom prst="rect">
            <a:avLst/>
          </a:prstGeom>
          <a:noFill/>
        </p:spPr>
        <p:txBody>
          <a:bodyPr wrap="square" lIns="0" spcCol="720000">
            <a:spAutoFit/>
          </a:bodyPr>
          <a:lstStyle/>
          <a:p>
            <a:pPr marL="122764" marR="0" lvl="0" indent="0" algn="l" defTabSz="1219170" rtl="0" eaLnBrk="1" fontAlgn="auto" latinLnBrk="0" hangingPunct="1">
              <a:lnSpc>
                <a:spcPct val="100000"/>
              </a:lnSpc>
              <a:spcBef>
                <a:spcPts val="1600"/>
              </a:spcBef>
              <a:spcAft>
                <a:spcPts val="0"/>
              </a:spcAft>
              <a:buClrTx/>
              <a:buSzTx/>
              <a:buFontTx/>
              <a:buNone/>
              <a:tabLst/>
              <a:defRPr/>
            </a:pPr>
            <a:r>
              <a:rPr kumimoji="0" lang="fi-FI" sz="1200" b="1" i="0" u="none" strike="noStrike" kern="1200" cap="none" spc="0" normalizeH="0" baseline="0" noProof="0">
                <a:ln>
                  <a:noFill/>
                </a:ln>
                <a:solidFill>
                  <a:srgbClr val="000000"/>
                </a:solidFill>
                <a:effectLst/>
                <a:uLnTx/>
                <a:uFillTx/>
                <a:latin typeface="Titillium Web" panose="00000500000000000000" pitchFamily="2" charset="0"/>
                <a:ea typeface="+mn-ea"/>
                <a:cs typeface="+mn-cs"/>
              </a:rPr>
              <a:t>Maakunta on omavarainen elintarviketuotannon ja energian suhteen. Viileät kesät tuovat matkailijoita.</a:t>
            </a:r>
          </a:p>
        </p:txBody>
      </p:sp>
      <p:sp>
        <p:nvSpPr>
          <p:cNvPr id="14" name="TextBox 13">
            <a:extLst>
              <a:ext uri="{FF2B5EF4-FFF2-40B4-BE49-F238E27FC236}">
                <a16:creationId xmlns:a16="http://schemas.microsoft.com/office/drawing/2014/main" id="{0841ED61-CCA6-7463-1403-D798B21D9523}"/>
              </a:ext>
            </a:extLst>
          </p:cNvPr>
          <p:cNvSpPr txBox="1"/>
          <p:nvPr/>
        </p:nvSpPr>
        <p:spPr>
          <a:xfrm>
            <a:off x="684381" y="2419544"/>
            <a:ext cx="1940788" cy="830997"/>
          </a:xfrm>
          <a:prstGeom prst="rect">
            <a:avLst/>
          </a:prstGeom>
          <a:noFill/>
        </p:spPr>
        <p:txBody>
          <a:bodyPr wrap="square" lIns="0" spcCol="720000">
            <a:spAutoFit/>
          </a:bodyPr>
          <a:lstStyle/>
          <a:p>
            <a:pPr marL="122764" marR="0" lvl="0" indent="0" algn="l" defTabSz="1219170" rtl="0" eaLnBrk="1" fontAlgn="auto" latinLnBrk="0" hangingPunct="1">
              <a:lnSpc>
                <a:spcPct val="100000"/>
              </a:lnSpc>
              <a:spcBef>
                <a:spcPts val="1600"/>
              </a:spcBef>
              <a:spcAft>
                <a:spcPts val="0"/>
              </a:spcAft>
              <a:buClrTx/>
              <a:buSzTx/>
              <a:buFontTx/>
              <a:buNone/>
              <a:tabLst/>
              <a:defRPr/>
            </a:pPr>
            <a:r>
              <a:rPr kumimoji="0" lang="fi-FI" sz="1200" b="1" i="0" u="none" strike="noStrike" kern="1200" cap="none" spc="0" normalizeH="0" baseline="0" noProof="0">
                <a:ln>
                  <a:noFill/>
                </a:ln>
                <a:solidFill>
                  <a:srgbClr val="000000"/>
                </a:solidFill>
                <a:effectLst/>
                <a:uLnTx/>
                <a:uFillTx/>
                <a:latin typeface="Titillium Web" panose="00000500000000000000" pitchFamily="2" charset="0"/>
                <a:ea typeface="+mn-ea"/>
                <a:cs typeface="+mn-cs"/>
              </a:rPr>
              <a:t>Ekologinen kriisi haastaa yhteiskunnan kaikkia osa-alueita rakentamisesta ruuantuotantoon.</a:t>
            </a:r>
          </a:p>
        </p:txBody>
      </p:sp>
      <p:sp>
        <p:nvSpPr>
          <p:cNvPr id="15" name="TextBox 14">
            <a:extLst>
              <a:ext uri="{FF2B5EF4-FFF2-40B4-BE49-F238E27FC236}">
                <a16:creationId xmlns:a16="http://schemas.microsoft.com/office/drawing/2014/main" id="{1789B771-D695-4E2C-8A51-0DF1C766FC5D}"/>
              </a:ext>
            </a:extLst>
          </p:cNvPr>
          <p:cNvSpPr txBox="1"/>
          <p:nvPr/>
        </p:nvSpPr>
        <p:spPr>
          <a:xfrm>
            <a:off x="684381" y="1322707"/>
            <a:ext cx="1940788" cy="1015663"/>
          </a:xfrm>
          <a:prstGeom prst="rect">
            <a:avLst/>
          </a:prstGeom>
          <a:noFill/>
        </p:spPr>
        <p:txBody>
          <a:bodyPr wrap="square" lIns="0" spcCol="720000">
            <a:spAutoFit/>
          </a:bodyPr>
          <a:lstStyle/>
          <a:p>
            <a:pPr marL="122764" marR="0" lvl="0" indent="0" algn="l" defTabSz="1219170" rtl="0" eaLnBrk="1" fontAlgn="auto" latinLnBrk="0" hangingPunct="1">
              <a:lnSpc>
                <a:spcPct val="100000"/>
              </a:lnSpc>
              <a:spcBef>
                <a:spcPts val="1600"/>
              </a:spcBef>
              <a:spcAft>
                <a:spcPts val="0"/>
              </a:spcAft>
              <a:buClrTx/>
              <a:buSzTx/>
              <a:buFontTx/>
              <a:buNone/>
              <a:tabLst/>
              <a:defRPr/>
            </a:pPr>
            <a:r>
              <a:rPr kumimoji="0" lang="fi-FI" sz="1200" b="1" i="0" u="none" strike="noStrike" kern="1200" cap="none" spc="0" normalizeH="0" baseline="0" noProof="0">
                <a:ln>
                  <a:noFill/>
                </a:ln>
                <a:solidFill>
                  <a:srgbClr val="000000"/>
                </a:solidFill>
                <a:effectLst/>
                <a:uLnTx/>
                <a:uFillTx/>
                <a:latin typeface="Titillium Web" panose="00000500000000000000" pitchFamily="2" charset="0"/>
                <a:ea typeface="+mn-ea"/>
                <a:cs typeface="+mn-cs"/>
              </a:rPr>
              <a:t>Pohjoisen strateginen merkitys kasvanut. Elämä on maakunnassa niukempaa, mutta yhteisöllisempää.</a:t>
            </a:r>
          </a:p>
        </p:txBody>
      </p:sp>
      <p:sp>
        <p:nvSpPr>
          <p:cNvPr id="16" name="TextBox 15">
            <a:extLst>
              <a:ext uri="{FF2B5EF4-FFF2-40B4-BE49-F238E27FC236}">
                <a16:creationId xmlns:a16="http://schemas.microsoft.com/office/drawing/2014/main" id="{6B3C4E5F-5A3D-E4B4-D069-F1E926213F3A}"/>
              </a:ext>
            </a:extLst>
          </p:cNvPr>
          <p:cNvSpPr txBox="1"/>
          <p:nvPr/>
        </p:nvSpPr>
        <p:spPr>
          <a:xfrm>
            <a:off x="684381" y="4613218"/>
            <a:ext cx="1904107" cy="1015663"/>
          </a:xfrm>
          <a:prstGeom prst="rect">
            <a:avLst/>
          </a:prstGeom>
          <a:noFill/>
        </p:spPr>
        <p:txBody>
          <a:bodyPr wrap="square" lIns="0" spcCol="720000">
            <a:spAutoFit/>
          </a:bodyPr>
          <a:lstStyle/>
          <a:p>
            <a:pPr marL="122764" marR="0" lvl="0" indent="0" algn="l" defTabSz="1219170" rtl="0" eaLnBrk="1" fontAlgn="auto" latinLnBrk="0" hangingPunct="1">
              <a:lnSpc>
                <a:spcPct val="100000"/>
              </a:lnSpc>
              <a:spcBef>
                <a:spcPts val="1600"/>
              </a:spcBef>
              <a:spcAft>
                <a:spcPts val="0"/>
              </a:spcAft>
              <a:buClrTx/>
              <a:buSzTx/>
              <a:buFontTx/>
              <a:buNone/>
              <a:tabLst/>
              <a:defRPr/>
            </a:pPr>
            <a:r>
              <a:rPr kumimoji="0" lang="fi-FI" sz="1200" b="1" i="0" u="none" strike="noStrike" kern="1200" cap="none" spc="0" normalizeH="0" baseline="0" noProof="0">
                <a:ln>
                  <a:noFill/>
                </a:ln>
                <a:solidFill>
                  <a:srgbClr val="000000"/>
                </a:solidFill>
                <a:effectLst/>
                <a:uLnTx/>
                <a:uFillTx/>
                <a:latin typeface="Titillium Web" panose="00000500000000000000" pitchFamily="2" charset="0"/>
                <a:ea typeface="+mn-ea"/>
                <a:cs typeface="+mn-cs"/>
              </a:rPr>
              <a:t>Pohjoisen merkitys koko Suomelle tunnistetaan ja maahanmuuttajiin suhtaudutaan arvostavammin.</a:t>
            </a:r>
          </a:p>
        </p:txBody>
      </p:sp>
      <p:sp>
        <p:nvSpPr>
          <p:cNvPr id="17" name="TextBox 16">
            <a:extLst>
              <a:ext uri="{FF2B5EF4-FFF2-40B4-BE49-F238E27FC236}">
                <a16:creationId xmlns:a16="http://schemas.microsoft.com/office/drawing/2014/main" id="{6295C5A7-8D67-F7F6-B6F3-2EAFDB82D067}"/>
              </a:ext>
            </a:extLst>
          </p:cNvPr>
          <p:cNvSpPr txBox="1"/>
          <p:nvPr/>
        </p:nvSpPr>
        <p:spPr>
          <a:xfrm>
            <a:off x="684381" y="5710056"/>
            <a:ext cx="1957203" cy="830997"/>
          </a:xfrm>
          <a:prstGeom prst="rect">
            <a:avLst/>
          </a:prstGeom>
          <a:noFill/>
        </p:spPr>
        <p:txBody>
          <a:bodyPr wrap="square" lIns="0" spcCol="720000">
            <a:spAutoFit/>
          </a:bodyPr>
          <a:lstStyle/>
          <a:p>
            <a:pPr marL="122764" marR="0" lvl="0" indent="0" algn="l" defTabSz="1219170" rtl="0" eaLnBrk="1" fontAlgn="auto" latinLnBrk="0" hangingPunct="1">
              <a:lnSpc>
                <a:spcPct val="100000"/>
              </a:lnSpc>
              <a:spcBef>
                <a:spcPts val="1600"/>
              </a:spcBef>
              <a:spcAft>
                <a:spcPts val="0"/>
              </a:spcAft>
              <a:buClrTx/>
              <a:buSzTx/>
              <a:buFontTx/>
              <a:buNone/>
              <a:tabLst/>
              <a:defRPr/>
            </a:pPr>
            <a:r>
              <a:rPr kumimoji="0" lang="fi-FI" sz="1200" b="1" i="0" u="none" strike="noStrike" kern="1200" cap="none" spc="0" normalizeH="0" baseline="0" noProof="0">
                <a:ln>
                  <a:noFill/>
                </a:ln>
                <a:solidFill>
                  <a:srgbClr val="000000"/>
                </a:solidFill>
                <a:effectLst/>
                <a:uLnTx/>
                <a:uFillTx/>
                <a:latin typeface="Titillium Web" panose="00000500000000000000" pitchFamily="2" charset="0"/>
                <a:ea typeface="+mn-ea"/>
                <a:cs typeface="+mn-cs"/>
              </a:rPr>
              <a:t>Pohjois-Pohjanmaalla uskotaan yhdessä tekemiseen ja yhdessä asioista päättämiseen.</a:t>
            </a:r>
          </a:p>
        </p:txBody>
      </p:sp>
      <p:pic>
        <p:nvPicPr>
          <p:cNvPr id="18" name="Kuva 23">
            <a:extLst>
              <a:ext uri="{FF2B5EF4-FFF2-40B4-BE49-F238E27FC236}">
                <a16:creationId xmlns:a16="http://schemas.microsoft.com/office/drawing/2014/main" id="{281711BC-CEA1-D3DD-A1E5-0C9B63ACEBDD}"/>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39379" y="3682564"/>
            <a:ext cx="529167" cy="529167"/>
          </a:xfrm>
          <a:prstGeom prst="rect">
            <a:avLst/>
          </a:prstGeom>
        </p:spPr>
      </p:pic>
      <p:pic>
        <p:nvPicPr>
          <p:cNvPr id="19" name="Graphic 3">
            <a:extLst>
              <a:ext uri="{FF2B5EF4-FFF2-40B4-BE49-F238E27FC236}">
                <a16:creationId xmlns:a16="http://schemas.microsoft.com/office/drawing/2014/main" id="{22FCAB8D-EACB-3710-50EE-A5A1DD25A636}"/>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139379" y="5821664"/>
            <a:ext cx="529167" cy="529167"/>
          </a:xfrm>
          <a:prstGeom prst="rect">
            <a:avLst/>
          </a:prstGeom>
        </p:spPr>
      </p:pic>
      <p:pic>
        <p:nvPicPr>
          <p:cNvPr id="20" name="Kuva 27">
            <a:extLst>
              <a:ext uri="{FF2B5EF4-FFF2-40B4-BE49-F238E27FC236}">
                <a16:creationId xmlns:a16="http://schemas.microsoft.com/office/drawing/2014/main" id="{B87C4F37-B4C3-36DC-944F-17C83A18A9C1}"/>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139379" y="4785534"/>
            <a:ext cx="529167" cy="529167"/>
          </a:xfrm>
          <a:prstGeom prst="rect">
            <a:avLst/>
          </a:prstGeom>
        </p:spPr>
      </p:pic>
      <p:pic>
        <p:nvPicPr>
          <p:cNvPr id="22" name="Kuva 29">
            <a:extLst>
              <a:ext uri="{FF2B5EF4-FFF2-40B4-BE49-F238E27FC236}">
                <a16:creationId xmlns:a16="http://schemas.microsoft.com/office/drawing/2014/main" id="{4D97884A-55E0-AE02-BDA4-C65A5F28D592}"/>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119290" y="2520433"/>
            <a:ext cx="569345" cy="569345"/>
          </a:xfrm>
          <a:prstGeom prst="rect">
            <a:avLst/>
          </a:prstGeom>
        </p:spPr>
      </p:pic>
      <p:pic>
        <p:nvPicPr>
          <p:cNvPr id="24" name="Kuva 31">
            <a:extLst>
              <a:ext uri="{FF2B5EF4-FFF2-40B4-BE49-F238E27FC236}">
                <a16:creationId xmlns:a16="http://schemas.microsoft.com/office/drawing/2014/main" id="{70F9F475-5FBD-7A0C-D05B-AE93D14BB9EB}"/>
              </a:ext>
              <a:ext uri="{C183D7F6-B498-43B3-948B-1728B52AA6E4}">
                <adec:decorative xmlns:adec="http://schemas.microsoft.com/office/drawing/2017/decorative" val="1"/>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119290" y="1532666"/>
            <a:ext cx="569344" cy="569344"/>
          </a:xfrm>
          <a:prstGeom prst="rect">
            <a:avLst/>
          </a:prstGeom>
        </p:spPr>
      </p:pic>
      <p:sp>
        <p:nvSpPr>
          <p:cNvPr id="5" name="Title 4">
            <a:extLst>
              <a:ext uri="{FF2B5EF4-FFF2-40B4-BE49-F238E27FC236}">
                <a16:creationId xmlns:a16="http://schemas.microsoft.com/office/drawing/2014/main" id="{095CA1E6-02F8-D6D9-FAF1-0FF362CA25F9}"/>
              </a:ext>
            </a:extLst>
          </p:cNvPr>
          <p:cNvSpPr>
            <a:spLocks noGrp="1"/>
          </p:cNvSpPr>
          <p:nvPr>
            <p:ph type="title"/>
          </p:nvPr>
        </p:nvSpPr>
        <p:spPr/>
        <p:txBody>
          <a:bodyPr/>
          <a:lstStyle/>
          <a:p>
            <a:r>
              <a:rPr kumimoji="0" lang="fi-FI" sz="1800" b="1" i="0" u="none" strike="noStrike" kern="1200" cap="none" spc="0" normalizeH="0" baseline="0" noProof="0">
                <a:ln>
                  <a:noFill/>
                </a:ln>
                <a:solidFill>
                  <a:srgbClr val="B31681">
                    <a:lumMod val="75000"/>
                  </a:srgbClr>
                </a:solidFill>
                <a:effectLst/>
                <a:uLnTx/>
                <a:uFillTx/>
                <a:latin typeface="Titillium Web Bold"/>
                <a:ea typeface="+mj-ea"/>
                <a:cs typeface="+mj-cs"/>
              </a:rPr>
              <a:t>Skenaario 3 – Näivettymisestä hyvinvointitalouteen</a:t>
            </a:r>
            <a:br>
              <a:rPr kumimoji="0" lang="fi-FI" sz="1800" b="1" i="0" u="none" strike="noStrike" kern="1200" cap="none" spc="0" normalizeH="0" baseline="0" noProof="0">
                <a:ln>
                  <a:noFill/>
                </a:ln>
                <a:solidFill>
                  <a:srgbClr val="851060"/>
                </a:solidFill>
                <a:effectLst/>
                <a:uLnTx/>
                <a:uFillTx/>
                <a:latin typeface="Titillium Web" panose="00000500000000000000" pitchFamily="2" charset="0"/>
                <a:ea typeface="+mj-ea"/>
                <a:cs typeface="+mj-cs"/>
              </a:rPr>
            </a:br>
            <a:r>
              <a:rPr kumimoji="0" lang="fi-FI" sz="2700" b="1" i="0" u="none" strike="noStrike" kern="1200" cap="none" spc="0" normalizeH="0" baseline="0" noProof="0">
                <a:ln>
                  <a:noFill/>
                </a:ln>
                <a:solidFill>
                  <a:srgbClr val="851060"/>
                </a:solidFill>
                <a:effectLst/>
                <a:uLnTx/>
                <a:uFillTx/>
                <a:latin typeface="Titillium Web" panose="00000500000000000000" pitchFamily="2" charset="0"/>
                <a:ea typeface="+mj-ea"/>
                <a:cs typeface="+mj-cs"/>
              </a:rPr>
              <a:t>Pohjois-Pohjanmaa skenaariossa 3</a:t>
            </a:r>
            <a:endParaRPr lang="fi-FI"/>
          </a:p>
        </p:txBody>
      </p:sp>
    </p:spTree>
    <p:extLst>
      <p:ext uri="{BB962C8B-B14F-4D97-AF65-F5344CB8AC3E}">
        <p14:creationId xmlns:p14="http://schemas.microsoft.com/office/powerpoint/2010/main" val="18425619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1328CE-9E14-7835-C6CF-BE87A6F8BE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3D606A-6465-DF65-77C6-F5EA557B3F93}"/>
              </a:ext>
            </a:extLst>
          </p:cNvPr>
          <p:cNvSpPr>
            <a:spLocks noGrp="1"/>
          </p:cNvSpPr>
          <p:nvPr>
            <p:ph type="title"/>
          </p:nvPr>
        </p:nvSpPr>
        <p:spPr/>
        <p:txBody>
          <a:bodyPr/>
          <a:lstStyle/>
          <a:p>
            <a:pPr defTabSz="914309" eaLnBrk="0" fontAlgn="base" hangingPunct="0">
              <a:spcBef>
                <a:spcPts val="800"/>
              </a:spcBef>
              <a:spcAft>
                <a:spcPts val="1200"/>
              </a:spcAft>
              <a:defRPr/>
            </a:pPr>
            <a:r>
              <a:rPr kumimoji="0" lang="fi-FI" sz="1800" b="1" i="0" u="none" strike="noStrike" kern="1200" cap="none" spc="0" normalizeH="0" baseline="0" noProof="0">
                <a:ln>
                  <a:noFill/>
                </a:ln>
                <a:solidFill>
                  <a:srgbClr val="F49915">
                    <a:lumMod val="75000"/>
                  </a:srgbClr>
                </a:solidFill>
                <a:effectLst/>
                <a:uLnTx/>
                <a:uFillTx/>
                <a:latin typeface="+mj-lt"/>
                <a:ea typeface="+mj-ea"/>
                <a:cs typeface="+mj-cs"/>
              </a:rPr>
              <a:t>Skenaario 4 – Pakolaiset ja polarisaatio</a:t>
            </a:r>
            <a:br>
              <a:rPr kumimoji="0" lang="fi-FI" sz="1600" b="1" i="0" u="none" strike="noStrike" kern="1200" cap="none" spc="0" normalizeH="0" baseline="0" noProof="0">
                <a:ln>
                  <a:noFill/>
                </a:ln>
                <a:solidFill>
                  <a:schemeClr val="accent1">
                    <a:lumMod val="75000"/>
                  </a:schemeClr>
                </a:solidFill>
                <a:effectLst/>
                <a:uLnTx/>
                <a:uFillTx/>
                <a:latin typeface="+mj-lt"/>
                <a:ea typeface="+mj-ea"/>
                <a:cs typeface="+mj-cs"/>
              </a:rPr>
            </a:br>
            <a:r>
              <a:rPr kumimoji="0" lang="fi-FI" sz="2000" b="1" i="0" u="none" strike="noStrike" kern="1200" cap="none" spc="0" normalizeH="0" baseline="0" noProof="0">
                <a:ln>
                  <a:noFill/>
                </a:ln>
                <a:solidFill>
                  <a:schemeClr val="accent1">
                    <a:lumMod val="75000"/>
                  </a:schemeClr>
                </a:solidFill>
                <a:effectLst/>
                <a:uLnTx/>
                <a:uFillTx/>
                <a:latin typeface="+mj-lt"/>
                <a:ea typeface="+mj-ea"/>
                <a:cs typeface="+mj-cs"/>
              </a:rPr>
              <a:t>Pohjois-Pohjanmaa skenaariossa 4</a:t>
            </a:r>
            <a:endParaRPr lang="fi-FI" sz="2100">
              <a:solidFill>
                <a:schemeClr val="accent1">
                  <a:lumMod val="75000"/>
                </a:schemeClr>
              </a:solidFill>
              <a:latin typeface="+mj-lt"/>
              <a:ea typeface="+mn-ea"/>
              <a:cs typeface="+mn-cs"/>
            </a:endParaRPr>
          </a:p>
        </p:txBody>
      </p:sp>
      <p:sp>
        <p:nvSpPr>
          <p:cNvPr id="3" name="Text Placeholder 21">
            <a:extLst>
              <a:ext uri="{FF2B5EF4-FFF2-40B4-BE49-F238E27FC236}">
                <a16:creationId xmlns:a16="http://schemas.microsoft.com/office/drawing/2014/main" id="{E035A380-1FF9-289A-720E-8B47F781D231}"/>
              </a:ext>
            </a:extLst>
          </p:cNvPr>
          <p:cNvSpPr txBox="1">
            <a:spLocks/>
          </p:cNvSpPr>
          <p:nvPr/>
        </p:nvSpPr>
        <p:spPr>
          <a:xfrm>
            <a:off x="0" y="1134536"/>
            <a:ext cx="12192000" cy="5579533"/>
          </a:xfrm>
          <a:prstGeom prst="rect">
            <a:avLst/>
          </a:prstGeom>
          <a:solidFill>
            <a:schemeClr val="accent1">
              <a:lumMod val="20000"/>
              <a:lumOff val="80000"/>
            </a:schemeClr>
          </a:solidFill>
          <a:ln>
            <a:noFill/>
          </a:ln>
        </p:spPr>
        <p:txBody>
          <a:bodyPr lIns="96000" tIns="40765" rIns="40765" bIns="40765" anchor="ctr"/>
          <a:lstStyle>
            <a:lvl1pPr marL="0" indent="0" algn="l" defTabSz="776600" rtl="0" eaLnBrk="1" latinLnBrk="0" hangingPunct="1">
              <a:lnSpc>
                <a:spcPct val="90000"/>
              </a:lnSpc>
              <a:spcBef>
                <a:spcPts val="0"/>
              </a:spcBef>
              <a:spcAft>
                <a:spcPts val="511"/>
              </a:spcAft>
              <a:buFont typeface="Arial" pitchFamily="34" charset="0"/>
              <a:buNone/>
              <a:defRPr lang="fi-FI" sz="1050" b="1" kern="1200" spc="-17" baseline="0" dirty="0">
                <a:solidFill>
                  <a:srgbClr val="FFFFFF"/>
                </a:solidFill>
                <a:latin typeface="Calibri" panose="020F0502020204030204" pitchFamily="34" charset="0"/>
                <a:ea typeface="ＭＳ Ｐゴシック" charset="0"/>
                <a:cs typeface="ＭＳ Ｐゴシック" charset="0"/>
              </a:defRPr>
            </a:lvl1pPr>
            <a:lvl2pPr marL="304708" indent="-152355" algn="l" defTabSz="776600" rtl="0" eaLnBrk="1" latinLnBrk="0" hangingPunct="1">
              <a:lnSpc>
                <a:spcPct val="90000"/>
              </a:lnSpc>
              <a:spcBef>
                <a:spcPts val="0"/>
              </a:spcBef>
              <a:spcAft>
                <a:spcPts val="511"/>
              </a:spcAft>
              <a:buFont typeface="Calibri" pitchFamily="34" charset="0"/>
              <a:buChar char="−"/>
              <a:defRPr sz="1400" kern="1200" spc="-17" baseline="0">
                <a:solidFill>
                  <a:schemeClr val="tx1"/>
                </a:solidFill>
                <a:latin typeface="+mn-lt"/>
                <a:ea typeface="+mn-ea"/>
                <a:cs typeface="+mn-cs"/>
              </a:defRPr>
            </a:lvl2pPr>
            <a:lvl3pPr marL="457063" indent="-152355" algn="l" defTabSz="776600" rtl="0" eaLnBrk="1" latinLnBrk="0" hangingPunct="1">
              <a:lnSpc>
                <a:spcPct val="90000"/>
              </a:lnSpc>
              <a:spcBef>
                <a:spcPts val="0"/>
              </a:spcBef>
              <a:spcAft>
                <a:spcPts val="511"/>
              </a:spcAft>
              <a:buFont typeface="Arial" pitchFamily="34" charset="0"/>
              <a:buChar char="•"/>
              <a:defRPr sz="1400" kern="1200" spc="-17" baseline="0">
                <a:solidFill>
                  <a:schemeClr val="tx1"/>
                </a:solidFill>
                <a:latin typeface="+mn-lt"/>
                <a:ea typeface="+mn-ea"/>
                <a:cs typeface="+mn-cs"/>
              </a:defRPr>
            </a:lvl3pPr>
            <a:lvl4pPr marL="608069" indent="-151006" algn="l" defTabSz="776600" rtl="0" eaLnBrk="1" latinLnBrk="0" hangingPunct="1">
              <a:lnSpc>
                <a:spcPct val="90000"/>
              </a:lnSpc>
              <a:spcBef>
                <a:spcPts val="0"/>
              </a:spcBef>
              <a:spcAft>
                <a:spcPts val="511"/>
              </a:spcAft>
              <a:buFont typeface="Calibri" pitchFamily="34" charset="0"/>
              <a:buChar char="−"/>
              <a:defRPr sz="1400" kern="1200" spc="-17" baseline="0">
                <a:solidFill>
                  <a:schemeClr val="tx1"/>
                </a:solidFill>
                <a:latin typeface="+mn-lt"/>
                <a:ea typeface="+mn-ea"/>
                <a:cs typeface="+mn-cs"/>
              </a:defRPr>
            </a:lvl4pPr>
            <a:lvl5pPr marL="760421" indent="-152355" algn="l" defTabSz="776600" rtl="0" eaLnBrk="1" latinLnBrk="0" hangingPunct="1">
              <a:lnSpc>
                <a:spcPct val="90000"/>
              </a:lnSpc>
              <a:spcBef>
                <a:spcPts val="0"/>
              </a:spcBef>
              <a:spcAft>
                <a:spcPts val="511"/>
              </a:spcAft>
              <a:buFont typeface="Arial" pitchFamily="34" charset="0"/>
              <a:buChar char="•"/>
              <a:defRPr sz="1400" kern="1200" spc="-17" baseline="0">
                <a:solidFill>
                  <a:schemeClr val="tx1"/>
                </a:solidFill>
                <a:latin typeface="+mn-lt"/>
                <a:ea typeface="+mn-ea"/>
                <a:cs typeface="+mn-cs"/>
              </a:defRPr>
            </a:lvl5pPr>
            <a:lvl6pPr marL="2135643" indent="-194150" algn="l" defTabSz="776600"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2523936" indent="-194150" algn="l" defTabSz="776600"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2912238" indent="-194150" algn="l" defTabSz="776600"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300541" indent="-194150" algn="l" defTabSz="776600" rtl="0" eaLnBrk="1" latinLnBrk="0" hangingPunct="1">
              <a:spcBef>
                <a:spcPct val="20000"/>
              </a:spcBef>
              <a:buFont typeface="Arial" pitchFamily="34" charset="0"/>
              <a:buChar char="•"/>
              <a:defRPr sz="1700" kern="1200">
                <a:solidFill>
                  <a:schemeClr val="tx1"/>
                </a:solidFill>
                <a:latin typeface="+mn-lt"/>
                <a:ea typeface="+mn-ea"/>
                <a:cs typeface="+mn-cs"/>
              </a:defRPr>
            </a:lvl9pPr>
          </a:lstStyle>
          <a:p>
            <a:pPr algn="ctr" defTabSz="1035441">
              <a:lnSpc>
                <a:spcPct val="100000"/>
              </a:lnSpc>
              <a:spcAft>
                <a:spcPts val="681"/>
              </a:spcAft>
              <a:defRPr/>
            </a:pPr>
            <a:endParaRPr lang="fi-FI" sz="1333" spc="400">
              <a:solidFill>
                <a:srgbClr val="000000">
                  <a:lumMod val="85000"/>
                  <a:lumOff val="15000"/>
                </a:srgbClr>
              </a:solidFill>
              <a:latin typeface="Arial"/>
            </a:endParaRPr>
          </a:p>
        </p:txBody>
      </p:sp>
      <p:sp>
        <p:nvSpPr>
          <p:cNvPr id="4" name="Text Placeholder 21">
            <a:extLst>
              <a:ext uri="{FF2B5EF4-FFF2-40B4-BE49-F238E27FC236}">
                <a16:creationId xmlns:a16="http://schemas.microsoft.com/office/drawing/2014/main" id="{31AA572A-894A-916A-6B0D-8750023EE728}"/>
              </a:ext>
            </a:extLst>
          </p:cNvPr>
          <p:cNvSpPr txBox="1">
            <a:spLocks/>
          </p:cNvSpPr>
          <p:nvPr/>
        </p:nvSpPr>
        <p:spPr>
          <a:xfrm>
            <a:off x="2695039" y="1254226"/>
            <a:ext cx="9341923" cy="5349281"/>
          </a:xfrm>
          <a:prstGeom prst="rect">
            <a:avLst/>
          </a:prstGeom>
          <a:solidFill>
            <a:schemeClr val="bg1">
              <a:alpha val="95000"/>
            </a:schemeClr>
          </a:solidFill>
          <a:ln w="9525">
            <a:noFill/>
          </a:ln>
        </p:spPr>
        <p:txBody>
          <a:bodyPr lIns="0" tIns="96000" rIns="144000" bIns="144000" numCol="2" anchor="t"/>
          <a:lstStyle>
            <a:lvl1pPr marL="171450" indent="-171450" algn="l" defTabSz="776600" rtl="0" eaLnBrk="1" latinLnBrk="0" hangingPunct="1">
              <a:lnSpc>
                <a:spcPct val="90000"/>
              </a:lnSpc>
              <a:spcBef>
                <a:spcPts val="0"/>
              </a:spcBef>
              <a:spcAft>
                <a:spcPts val="511"/>
              </a:spcAft>
              <a:buFont typeface="Arial" panose="020B0604020202020204" pitchFamily="34" charset="0"/>
              <a:buChar char="•"/>
              <a:defRPr lang="fi-FI" sz="1050" b="0" kern="1200" spc="-17" baseline="0" dirty="0">
                <a:solidFill>
                  <a:schemeClr val="tx2"/>
                </a:solidFill>
                <a:latin typeface="Calibri" panose="020F0502020204030204" pitchFamily="34" charset="0"/>
                <a:ea typeface="ＭＳ Ｐゴシック" charset="0"/>
                <a:cs typeface="ＭＳ Ｐゴシック" charset="0"/>
              </a:defRPr>
            </a:lvl1pPr>
            <a:lvl2pPr marL="304708" indent="-152355" algn="l" defTabSz="776600" rtl="0" eaLnBrk="1" latinLnBrk="0" hangingPunct="1">
              <a:lnSpc>
                <a:spcPct val="90000"/>
              </a:lnSpc>
              <a:spcBef>
                <a:spcPts val="0"/>
              </a:spcBef>
              <a:spcAft>
                <a:spcPts val="511"/>
              </a:spcAft>
              <a:buFont typeface="Calibri" pitchFamily="34" charset="0"/>
              <a:buChar char="−"/>
              <a:defRPr sz="1400" kern="1200" spc="-17" baseline="0">
                <a:solidFill>
                  <a:schemeClr val="tx1"/>
                </a:solidFill>
                <a:latin typeface="+mn-lt"/>
                <a:ea typeface="+mn-ea"/>
                <a:cs typeface="+mn-cs"/>
              </a:defRPr>
            </a:lvl2pPr>
            <a:lvl3pPr marL="457063" indent="-152355" algn="l" defTabSz="776600" rtl="0" eaLnBrk="1" latinLnBrk="0" hangingPunct="1">
              <a:lnSpc>
                <a:spcPct val="90000"/>
              </a:lnSpc>
              <a:spcBef>
                <a:spcPts val="0"/>
              </a:spcBef>
              <a:spcAft>
                <a:spcPts val="511"/>
              </a:spcAft>
              <a:buFont typeface="Arial" pitchFamily="34" charset="0"/>
              <a:buChar char="•"/>
              <a:defRPr sz="1400" kern="1200" spc="-17" baseline="0">
                <a:solidFill>
                  <a:schemeClr val="tx1"/>
                </a:solidFill>
                <a:latin typeface="+mn-lt"/>
                <a:ea typeface="+mn-ea"/>
                <a:cs typeface="+mn-cs"/>
              </a:defRPr>
            </a:lvl3pPr>
            <a:lvl4pPr marL="608069" indent="-151006" algn="l" defTabSz="776600" rtl="0" eaLnBrk="1" latinLnBrk="0" hangingPunct="1">
              <a:lnSpc>
                <a:spcPct val="90000"/>
              </a:lnSpc>
              <a:spcBef>
                <a:spcPts val="0"/>
              </a:spcBef>
              <a:spcAft>
                <a:spcPts val="511"/>
              </a:spcAft>
              <a:buFont typeface="Calibri" pitchFamily="34" charset="0"/>
              <a:buChar char="−"/>
              <a:defRPr sz="1400" kern="1200" spc="-17" baseline="0">
                <a:solidFill>
                  <a:schemeClr val="tx1"/>
                </a:solidFill>
                <a:latin typeface="+mn-lt"/>
                <a:ea typeface="+mn-ea"/>
                <a:cs typeface="+mn-cs"/>
              </a:defRPr>
            </a:lvl4pPr>
            <a:lvl5pPr marL="760421" indent="-152355" algn="l" defTabSz="776600" rtl="0" eaLnBrk="1" latinLnBrk="0" hangingPunct="1">
              <a:lnSpc>
                <a:spcPct val="90000"/>
              </a:lnSpc>
              <a:spcBef>
                <a:spcPts val="0"/>
              </a:spcBef>
              <a:spcAft>
                <a:spcPts val="511"/>
              </a:spcAft>
              <a:buFont typeface="Arial" pitchFamily="34" charset="0"/>
              <a:buChar char="•"/>
              <a:defRPr sz="1400" kern="1200" spc="-17" baseline="0">
                <a:solidFill>
                  <a:schemeClr val="tx1"/>
                </a:solidFill>
                <a:latin typeface="+mn-lt"/>
                <a:ea typeface="+mn-ea"/>
                <a:cs typeface="+mn-cs"/>
              </a:defRPr>
            </a:lvl5pPr>
            <a:lvl6pPr marL="2135643" indent="-194150" algn="l" defTabSz="776600"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2523936" indent="-194150" algn="l" defTabSz="776600"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2912238" indent="-194150" algn="l" defTabSz="776600"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300541" indent="-194150" algn="l" defTabSz="776600" rtl="0" eaLnBrk="1" latinLnBrk="0" hangingPunct="1">
              <a:spcBef>
                <a:spcPct val="20000"/>
              </a:spcBef>
              <a:buFont typeface="Arial" pitchFamily="34" charset="0"/>
              <a:buChar char="•"/>
              <a:defRPr sz="1700" kern="1200">
                <a:solidFill>
                  <a:schemeClr val="tx1"/>
                </a:solidFill>
                <a:latin typeface="+mn-lt"/>
                <a:ea typeface="+mn-ea"/>
                <a:cs typeface="+mn-cs"/>
              </a:defRPr>
            </a:lvl9pPr>
          </a:lstStyle>
          <a:p>
            <a:pPr marL="119997" marR="0" lvl="0" indent="0" defTabSz="1035441" fontAlgn="auto">
              <a:lnSpc>
                <a:spcPct val="100000"/>
              </a:lnSpc>
              <a:spcBef>
                <a:spcPts val="1067"/>
              </a:spcBef>
              <a:spcAft>
                <a:spcPts val="0"/>
              </a:spcAft>
              <a:buClr>
                <a:srgbClr val="4C7090"/>
              </a:buClr>
              <a:buSzPct val="80000"/>
              <a:buNone/>
              <a:tabLst/>
              <a:defRPr/>
            </a:pPr>
            <a:r>
              <a:rPr lang="fi-FI" sz="1200" b="1" spc="0">
                <a:solidFill>
                  <a:srgbClr val="000000"/>
                </a:solidFill>
                <a:latin typeface="Titillium Web Bold" panose="00000800000000000000" charset="0"/>
                <a:cs typeface="+mn-cs"/>
              </a:rPr>
              <a:t>Yleiskuvaus Pohjois-Pohjanmaasta skenaarion maailmassa</a:t>
            </a:r>
          </a:p>
          <a:p>
            <a:pPr marL="241294" marR="0" lvl="0" indent="-120648" defTabSz="1035441" fontAlgn="auto">
              <a:lnSpc>
                <a:spcPct val="100000"/>
              </a:lnSpc>
              <a:spcBef>
                <a:spcPts val="533"/>
              </a:spcBef>
              <a:spcAft>
                <a:spcPts val="0"/>
              </a:spcAft>
              <a:buClr>
                <a:srgbClr val="4C7090"/>
              </a:buClr>
              <a:buSzPct val="80000"/>
              <a:tabLst/>
              <a:defRPr/>
            </a:pPr>
            <a:r>
              <a:rPr lang="fi-FI" sz="1200" spc="-23">
                <a:solidFill>
                  <a:srgbClr val="000000"/>
                </a:solidFill>
                <a:latin typeface="Source Sans Pro" panose="020B0503030403020204" pitchFamily="34" charset="0"/>
                <a:ea typeface="Source Sans Pro" panose="020B0503030403020204" pitchFamily="34" charset="0"/>
              </a:rPr>
              <a:t>Pohjoisille maakunnille syntyy merkittäviä mahdollisuuksia, kun alueen houkuttelevuus kasvaa: elinkeinoelämän kasvualueet, positiivinen väestönkehitys, maakuntien tiiviimpi yhteistyö. </a:t>
            </a:r>
          </a:p>
          <a:p>
            <a:pPr marL="241294" marR="0" lvl="0" indent="-120648" defTabSz="1035441" fontAlgn="auto">
              <a:lnSpc>
                <a:spcPct val="100000"/>
              </a:lnSpc>
              <a:spcBef>
                <a:spcPts val="533"/>
              </a:spcBef>
              <a:spcAft>
                <a:spcPts val="0"/>
              </a:spcAft>
              <a:buClr>
                <a:srgbClr val="4C7090"/>
              </a:buClr>
              <a:buSzPct val="80000"/>
              <a:tabLst/>
              <a:defRPr/>
            </a:pPr>
            <a:r>
              <a:rPr lang="fi-FI" sz="1200" spc="-23">
                <a:solidFill>
                  <a:srgbClr val="000000"/>
                </a:solidFill>
                <a:latin typeface="Source Sans Pro" panose="020B0503030403020204" pitchFamily="34" charset="0"/>
                <a:ea typeface="Source Sans Pro" panose="020B0503030403020204" pitchFamily="34" charset="0"/>
              </a:rPr>
              <a:t>Maakunta on elinvoimainen, mutta väestö keskittyy entistä enemmän Oulun seudulle ja raideverkoston varrelle kansainvälisestä maahanmuutosta johtuen.</a:t>
            </a:r>
          </a:p>
          <a:p>
            <a:pPr marL="241294" marR="0" lvl="0" indent="-120648" defTabSz="1035441" fontAlgn="auto">
              <a:lnSpc>
                <a:spcPct val="100000"/>
              </a:lnSpc>
              <a:spcBef>
                <a:spcPts val="533"/>
              </a:spcBef>
              <a:spcAft>
                <a:spcPts val="0"/>
              </a:spcAft>
              <a:buClr>
                <a:srgbClr val="4C7090"/>
              </a:buClr>
              <a:buSzPct val="80000"/>
              <a:tabLst/>
              <a:defRPr/>
            </a:pPr>
            <a:r>
              <a:rPr lang="fi-FI" sz="1200" spc="-23">
                <a:solidFill>
                  <a:srgbClr val="000000"/>
                </a:solidFill>
                <a:latin typeface="Source Sans Pro" panose="020B0503030403020204" pitchFamily="34" charset="0"/>
                <a:ea typeface="Source Sans Pro" panose="020B0503030403020204" pitchFamily="34" charset="0"/>
              </a:rPr>
              <a:t>Energiatuotanto kasvaa alueella: tuulivoimalat hallitsevat maisemaa, vety ja sähkö viedään verkkoja pitkin Ruotsiin, mineraalit rautateitä pitkin muualle Eurooppaan.</a:t>
            </a:r>
          </a:p>
          <a:p>
            <a:pPr marL="241294" marR="0" lvl="0" indent="-120648" defTabSz="1035441" fontAlgn="auto">
              <a:lnSpc>
                <a:spcPct val="100000"/>
              </a:lnSpc>
              <a:spcBef>
                <a:spcPts val="533"/>
              </a:spcBef>
              <a:spcAft>
                <a:spcPts val="0"/>
              </a:spcAft>
              <a:buClr>
                <a:srgbClr val="4C7090"/>
              </a:buClr>
              <a:buSzPct val="80000"/>
              <a:tabLst/>
              <a:defRPr/>
            </a:pPr>
            <a:r>
              <a:rPr lang="fi-FI" sz="1200" spc="-23">
                <a:solidFill>
                  <a:srgbClr val="000000"/>
                </a:solidFill>
                <a:latin typeface="Source Sans Pro" panose="020B0503030403020204" pitchFamily="34" charset="0"/>
                <a:ea typeface="Source Sans Pro" panose="020B0503030403020204" pitchFamily="34" charset="0"/>
              </a:rPr>
              <a:t>Maakunta on houkutteleva paikka asua ja yrittää: hyvä saavutettavuus, mahdollisuus etätöille, suhteessa rauhallisempi ja turvallisempi kuin etelän kasvukeskukset ja puhdas luonto. </a:t>
            </a:r>
          </a:p>
          <a:p>
            <a:pPr marL="119997" marR="0" lvl="0" indent="0" defTabSz="1035441" fontAlgn="auto">
              <a:lnSpc>
                <a:spcPct val="100000"/>
              </a:lnSpc>
              <a:spcBef>
                <a:spcPts val="1067"/>
              </a:spcBef>
              <a:spcAft>
                <a:spcPts val="0"/>
              </a:spcAft>
              <a:buClr>
                <a:srgbClr val="4C7090"/>
              </a:buClr>
              <a:buSzPct val="80000"/>
              <a:buNone/>
              <a:tabLst/>
              <a:defRPr/>
            </a:pPr>
            <a:r>
              <a:rPr lang="fi-FI" sz="1200" b="1" spc="0">
                <a:solidFill>
                  <a:srgbClr val="000000"/>
                </a:solidFill>
                <a:latin typeface="Titillium Web Bold" panose="00000800000000000000" charset="0"/>
                <a:cs typeface="+mn-cs"/>
              </a:rPr>
              <a:t>Keskeisimmät haasteet Pohjois-Pohjanmaalla</a:t>
            </a:r>
          </a:p>
          <a:p>
            <a:pPr marL="241294" indent="-120648" defTabSz="1035441">
              <a:lnSpc>
                <a:spcPct val="100000"/>
              </a:lnSpc>
              <a:spcBef>
                <a:spcPts val="533"/>
              </a:spcBef>
              <a:spcAft>
                <a:spcPts val="0"/>
              </a:spcAft>
              <a:buClr>
                <a:srgbClr val="4C7090"/>
              </a:buClr>
              <a:buSzPct val="80000"/>
              <a:defRPr/>
            </a:pPr>
            <a:r>
              <a:rPr lang="fi-FI" sz="1200" spc="-23">
                <a:solidFill>
                  <a:srgbClr val="000000"/>
                </a:solidFill>
                <a:latin typeface="Source Sans Pro" panose="020B0503030403020204" pitchFamily="34" charset="0"/>
                <a:ea typeface="Source Sans Pro" panose="020B0503030403020204" pitchFamily="34" charset="0"/>
              </a:rPr>
              <a:t>Nuorten ja osaajien pitäminen alueella ml. alueen ulkopuolella kouluttautuvien takaisin houkuttelu.</a:t>
            </a:r>
          </a:p>
          <a:p>
            <a:pPr marL="241294" indent="-120648" defTabSz="1035441">
              <a:lnSpc>
                <a:spcPct val="100000"/>
              </a:lnSpc>
              <a:spcBef>
                <a:spcPts val="533"/>
              </a:spcBef>
              <a:spcAft>
                <a:spcPts val="0"/>
              </a:spcAft>
              <a:buClr>
                <a:srgbClr val="4C7090"/>
              </a:buClr>
              <a:buSzPct val="80000"/>
              <a:defRPr/>
            </a:pPr>
            <a:r>
              <a:rPr lang="fi-FI" sz="1200" spc="-23">
                <a:solidFill>
                  <a:srgbClr val="000000"/>
                </a:solidFill>
                <a:latin typeface="Source Sans Pro" panose="020B0503030403020204" pitchFamily="34" charset="0"/>
                <a:ea typeface="Source Sans Pro" panose="020B0503030403020204" pitchFamily="34" charset="0"/>
              </a:rPr>
              <a:t>Polarisoituminen haastaa arjen vakautta ja kuluttaa voimavaroja. Maakunta erilaistuu, maaseutu näivettyy ja kasvukeskukset vetävät nuoria. </a:t>
            </a:r>
          </a:p>
          <a:p>
            <a:pPr marL="119997" indent="0" defTabSz="1035441">
              <a:lnSpc>
                <a:spcPct val="100000"/>
              </a:lnSpc>
              <a:spcBef>
                <a:spcPts val="1067"/>
              </a:spcBef>
              <a:spcAft>
                <a:spcPts val="0"/>
              </a:spcAft>
              <a:buClr>
                <a:srgbClr val="4C7090"/>
              </a:buClr>
              <a:buSzPct val="80000"/>
              <a:buNone/>
              <a:defRPr/>
            </a:pPr>
            <a:r>
              <a:rPr lang="fi-FI" sz="1200" b="1" spc="0">
                <a:solidFill>
                  <a:srgbClr val="000000"/>
                </a:solidFill>
                <a:latin typeface="Titillium Web Bold" panose="00000800000000000000" charset="0"/>
                <a:cs typeface="+mn-cs"/>
              </a:rPr>
              <a:t>Talous ja elinkeinot</a:t>
            </a:r>
          </a:p>
          <a:p>
            <a:pPr marL="241294" indent="-120648" defTabSz="1035441">
              <a:lnSpc>
                <a:spcPct val="100000"/>
              </a:lnSpc>
              <a:spcBef>
                <a:spcPts val="533"/>
              </a:spcBef>
              <a:spcAft>
                <a:spcPts val="0"/>
              </a:spcAft>
              <a:buClr>
                <a:srgbClr val="4C7090"/>
              </a:buClr>
              <a:buSzPct val="80000"/>
              <a:defRPr/>
            </a:pPr>
            <a:r>
              <a:rPr lang="fi-FI" sz="1200" spc="-23">
                <a:solidFill>
                  <a:srgbClr val="000000"/>
                </a:solidFill>
                <a:latin typeface="Source Sans Pro" panose="020B0503030403020204" pitchFamily="34" charset="0"/>
                <a:ea typeface="Source Sans Pro" panose="020B0503030403020204" pitchFamily="34" charset="0"/>
              </a:rPr>
              <a:t>Pohjois-Pohjanmaa on uusiutuvan energian tuotannon johtava maakunta ja vie sitä myös ulkomaille, mutta alueelle ei ole sijoittunut jatkojalostavaa teollisuutta, mikä on johtanut elinkeinorakenteen yksipuolistumiseen. Luonnonvarat ovat maakunnan kilpailuetu.</a:t>
            </a:r>
          </a:p>
          <a:p>
            <a:pPr marL="241294" marR="0" lvl="0" indent="-120648" defTabSz="1035441" fontAlgn="auto">
              <a:lnSpc>
                <a:spcPct val="100000"/>
              </a:lnSpc>
              <a:spcBef>
                <a:spcPts val="533"/>
              </a:spcBef>
              <a:spcAft>
                <a:spcPts val="0"/>
              </a:spcAft>
              <a:buClr>
                <a:srgbClr val="4C7090"/>
              </a:buClr>
              <a:buSzPct val="80000"/>
              <a:tabLst/>
              <a:defRPr/>
            </a:pPr>
            <a:r>
              <a:rPr lang="fi-FI" sz="1200" spc="-23">
                <a:solidFill>
                  <a:srgbClr val="000000"/>
                </a:solidFill>
                <a:latin typeface="Source Sans Pro" panose="020B0503030403020204" pitchFamily="34" charset="0"/>
                <a:ea typeface="Source Sans Pro" panose="020B0503030403020204" pitchFamily="34" charset="0"/>
              </a:rPr>
              <a:t>Koulutusalat kapenevat ja keskittyvät tietyille paikkakunnille jo perusasteen jälkeen. Lyhytkestoinen koulutus lisääntyy. Sen tavoitteena on vastata  nopeasti muuttuviin työvoimatarpeisiin.</a:t>
            </a:r>
          </a:p>
          <a:p>
            <a:pPr marL="241294" marR="0" lvl="0" indent="-120648" defTabSz="1035441" fontAlgn="auto">
              <a:lnSpc>
                <a:spcPct val="100000"/>
              </a:lnSpc>
              <a:spcBef>
                <a:spcPts val="533"/>
              </a:spcBef>
              <a:spcAft>
                <a:spcPts val="0"/>
              </a:spcAft>
              <a:buClr>
                <a:srgbClr val="4C7090"/>
              </a:buClr>
              <a:buSzPct val="80000"/>
              <a:tabLst/>
              <a:defRPr/>
            </a:pPr>
            <a:r>
              <a:rPr lang="fi-FI" sz="1200" spc="-23">
                <a:solidFill>
                  <a:srgbClr val="000000"/>
                </a:solidFill>
                <a:latin typeface="Source Sans Pro" panose="020B0503030403020204" pitchFamily="34" charset="0"/>
                <a:ea typeface="Source Sans Pro" panose="020B0503030403020204" pitchFamily="34" charset="0"/>
              </a:rPr>
              <a:t>Maatalouden rooli korostuu huoltovarmuuden ollessa keskeinen – tuotantoa riittää niin kotimaisen tarpeen tyydyttämiseen kuin vientiin. </a:t>
            </a:r>
          </a:p>
          <a:p>
            <a:pPr marL="241294" indent="-120648" defTabSz="1035441">
              <a:lnSpc>
                <a:spcPct val="100000"/>
              </a:lnSpc>
              <a:spcBef>
                <a:spcPts val="533"/>
              </a:spcBef>
              <a:spcAft>
                <a:spcPts val="0"/>
              </a:spcAft>
              <a:buClr>
                <a:srgbClr val="4C7090"/>
              </a:buClr>
              <a:buSzPct val="80000"/>
              <a:defRPr/>
            </a:pPr>
            <a:r>
              <a:rPr lang="fi-FI" sz="1200" spc="-23">
                <a:solidFill>
                  <a:srgbClr val="000000"/>
                </a:solidFill>
                <a:latin typeface="Source Sans Pro" panose="020B0503030403020204" pitchFamily="34" charset="0"/>
                <a:ea typeface="Source Sans Pro" panose="020B0503030403020204" pitchFamily="34" charset="0"/>
              </a:rPr>
              <a:t>Ilmastosyistä kesäajan matkailun rooli kasvaa ja talvimatkailun mahdollisuudet muuttuvat epävarmemmiksi. </a:t>
            </a:r>
          </a:p>
          <a:p>
            <a:pPr marL="241294" indent="-120648" defTabSz="1035441">
              <a:lnSpc>
                <a:spcPct val="100000"/>
              </a:lnSpc>
              <a:spcBef>
                <a:spcPts val="533"/>
              </a:spcBef>
              <a:spcAft>
                <a:spcPts val="0"/>
              </a:spcAft>
              <a:buClr>
                <a:srgbClr val="4C7090"/>
              </a:buClr>
              <a:buSzPct val="80000"/>
              <a:defRPr/>
            </a:pPr>
            <a:r>
              <a:rPr lang="fi-FI" sz="1200" spc="-23">
                <a:solidFill>
                  <a:srgbClr val="000000"/>
                </a:solidFill>
                <a:latin typeface="Source Sans Pro" panose="020B0503030403020204" pitchFamily="34" charset="0"/>
                <a:ea typeface="Source Sans Pro" panose="020B0503030403020204" pitchFamily="34" charset="0"/>
              </a:rPr>
              <a:t>Puolustus/kaksoiskäyttöteknologia on vahvistunut elinkeinoalana; yritykset panostavat siihen aiempaa enemmän.</a:t>
            </a:r>
          </a:p>
          <a:p>
            <a:pPr marL="119997" marR="0" lvl="0" indent="0" defTabSz="1035441" fontAlgn="auto">
              <a:lnSpc>
                <a:spcPct val="100000"/>
              </a:lnSpc>
              <a:spcBef>
                <a:spcPts val="1067"/>
              </a:spcBef>
              <a:spcAft>
                <a:spcPts val="0"/>
              </a:spcAft>
              <a:buClr>
                <a:srgbClr val="4C7090"/>
              </a:buClr>
              <a:buSzPct val="80000"/>
              <a:buNone/>
              <a:tabLst/>
              <a:defRPr/>
            </a:pPr>
            <a:r>
              <a:rPr lang="fi-FI" sz="1200" b="1" spc="0">
                <a:solidFill>
                  <a:srgbClr val="000000"/>
                </a:solidFill>
                <a:latin typeface="Titillium Web Bold" panose="00000800000000000000" charset="0"/>
                <a:cs typeface="+mn-cs"/>
              </a:rPr>
              <a:t>Yhteiskunnallinen kehitys</a:t>
            </a:r>
          </a:p>
          <a:p>
            <a:pPr marL="241294" indent="-120648" defTabSz="1035441">
              <a:lnSpc>
                <a:spcPct val="100000"/>
              </a:lnSpc>
              <a:spcBef>
                <a:spcPts val="533"/>
              </a:spcBef>
              <a:spcAft>
                <a:spcPts val="0"/>
              </a:spcAft>
              <a:buClr>
                <a:srgbClr val="4C7090"/>
              </a:buClr>
              <a:buSzPct val="80000"/>
              <a:defRPr/>
            </a:pPr>
            <a:r>
              <a:rPr lang="fi-FI" sz="1200" spc="-23">
                <a:solidFill>
                  <a:srgbClr val="000000"/>
                </a:solidFill>
                <a:latin typeface="Source Sans Pro" panose="020B0503030403020204" pitchFamily="34" charset="0"/>
                <a:ea typeface="Source Sans Pro" panose="020B0503030403020204" pitchFamily="34" charset="0"/>
              </a:rPr>
              <a:t>Pohjois-Pohjanmaan kuntarakenne muuttuu merkittävästi. Väestörakenteen muutokset ja taloudelliset edellytykset johtavat kuntien yhdistymiseen. Kainuu ja Pohjois-Pohjanmaa ovat yhdistyneet yhdeksi maakunnaksi.</a:t>
            </a:r>
          </a:p>
          <a:p>
            <a:pPr marL="119997" indent="0" defTabSz="1035441">
              <a:lnSpc>
                <a:spcPct val="100000"/>
              </a:lnSpc>
              <a:spcBef>
                <a:spcPts val="1067"/>
              </a:spcBef>
              <a:spcAft>
                <a:spcPts val="0"/>
              </a:spcAft>
              <a:buClr>
                <a:srgbClr val="4C7090"/>
              </a:buClr>
              <a:buSzPct val="80000"/>
              <a:buNone/>
              <a:defRPr/>
            </a:pPr>
            <a:r>
              <a:rPr lang="fi-FI" sz="1200" b="1" spc="0">
                <a:solidFill>
                  <a:srgbClr val="000000"/>
                </a:solidFill>
                <a:latin typeface="Titillium Web Bold" panose="00000800000000000000" charset="0"/>
                <a:cs typeface="+mn-cs"/>
              </a:rPr>
              <a:t>Liikkuminen ja saavutettavuus</a:t>
            </a:r>
          </a:p>
          <a:p>
            <a:pPr marL="241294" marR="0" lvl="0" indent="-120648" defTabSz="1035441" fontAlgn="auto">
              <a:lnSpc>
                <a:spcPct val="100000"/>
              </a:lnSpc>
              <a:spcBef>
                <a:spcPts val="533"/>
              </a:spcBef>
              <a:spcAft>
                <a:spcPts val="0"/>
              </a:spcAft>
              <a:buClr>
                <a:srgbClr val="4C7090"/>
              </a:buClr>
              <a:buSzPct val="80000"/>
              <a:tabLst/>
              <a:defRPr/>
            </a:pPr>
            <a:r>
              <a:rPr lang="fi-FI" sz="1200">
                <a:effectLst/>
                <a:latin typeface="+mn-lt"/>
              </a:rPr>
              <a:t>Pohjoinen on logistinen keskus ja portti länteen.</a:t>
            </a:r>
            <a:r>
              <a:rPr lang="fi-FI" sz="1200" spc="-23">
                <a:solidFill>
                  <a:srgbClr val="000000"/>
                </a:solidFill>
                <a:latin typeface="+mn-lt"/>
                <a:ea typeface="Source Sans Pro" panose="020B0503030403020204" pitchFamily="34" charset="0"/>
              </a:rPr>
              <a:t> </a:t>
            </a:r>
            <a:r>
              <a:rPr lang="fi-FI" sz="1200" spc="-23">
                <a:solidFill>
                  <a:srgbClr val="000000"/>
                </a:solidFill>
                <a:latin typeface="Source Sans Pro" panose="020B0503030403020204" pitchFamily="34" charset="0"/>
                <a:ea typeface="Source Sans Pro" panose="020B0503030403020204" pitchFamily="34" charset="0"/>
              </a:rPr>
              <a:t>Kaksoisraide eurooppalaisella raideleveydellä ulottuu Tampereelta Haaparantaan, mikä parantaa Pohjois-Pohjanmaan liikenneyhteyksiä ja saavutettavuutta.</a:t>
            </a:r>
          </a:p>
          <a:p>
            <a:pPr marL="241294" indent="-120648" defTabSz="1035441">
              <a:lnSpc>
                <a:spcPct val="100000"/>
              </a:lnSpc>
              <a:spcBef>
                <a:spcPts val="533"/>
              </a:spcBef>
              <a:spcAft>
                <a:spcPts val="0"/>
              </a:spcAft>
              <a:buClr>
                <a:srgbClr val="4C7090"/>
              </a:buClr>
              <a:buSzPct val="80000"/>
              <a:defRPr/>
            </a:pPr>
            <a:r>
              <a:rPr lang="fi-FI" sz="1200" spc="-23">
                <a:solidFill>
                  <a:srgbClr val="000000"/>
                </a:solidFill>
                <a:latin typeface="Source Sans Pro" panose="020B0503030403020204" pitchFamily="34" charset="0"/>
                <a:ea typeface="Source Sans Pro" panose="020B0503030403020204" pitchFamily="34" charset="0"/>
              </a:rPr>
              <a:t>Pohjoisen puolustusyhteistyön rooli korostuu. Itä-Suomen tyhjeneminen haastaa turvallisuutta ja huoltovarmuutta, mikä koskettaa Pohjois-Pohjanmaalla  erityisesti Koillismaan aluetta.</a:t>
            </a:r>
          </a:p>
          <a:p>
            <a:pPr marL="241294" marR="0" lvl="0" indent="-120648" defTabSz="1035441" fontAlgn="auto">
              <a:lnSpc>
                <a:spcPct val="100000"/>
              </a:lnSpc>
              <a:spcBef>
                <a:spcPts val="533"/>
              </a:spcBef>
              <a:spcAft>
                <a:spcPts val="0"/>
              </a:spcAft>
              <a:buClr>
                <a:srgbClr val="4C7090"/>
              </a:buClr>
              <a:buSzPct val="80000"/>
              <a:tabLst/>
              <a:defRPr/>
            </a:pPr>
            <a:r>
              <a:rPr lang="fi-FI" sz="1200" spc="-23">
                <a:solidFill>
                  <a:srgbClr val="000000"/>
                </a:solidFill>
                <a:latin typeface="Source Sans Pro" panose="020B0503030403020204" pitchFamily="34" charset="0"/>
                <a:ea typeface="Source Sans Pro" panose="020B0503030403020204" pitchFamily="34" charset="0"/>
              </a:rPr>
              <a:t>Maakunnan saavutettavuus on kokonaisuudessaan hyvä, mutta yhteydet näivettyville maaseutualueille heikentyvät.</a:t>
            </a:r>
          </a:p>
        </p:txBody>
      </p:sp>
      <p:sp>
        <p:nvSpPr>
          <p:cNvPr id="5" name="TextBox 4">
            <a:extLst>
              <a:ext uri="{FF2B5EF4-FFF2-40B4-BE49-F238E27FC236}">
                <a16:creationId xmlns:a16="http://schemas.microsoft.com/office/drawing/2014/main" id="{5E80C2EB-1321-5611-DDC6-F855DD4C757F}"/>
              </a:ext>
            </a:extLst>
          </p:cNvPr>
          <p:cNvSpPr txBox="1"/>
          <p:nvPr/>
        </p:nvSpPr>
        <p:spPr>
          <a:xfrm>
            <a:off x="647701" y="3690943"/>
            <a:ext cx="1940788" cy="830997"/>
          </a:xfrm>
          <a:prstGeom prst="rect">
            <a:avLst/>
          </a:prstGeom>
          <a:noFill/>
        </p:spPr>
        <p:txBody>
          <a:bodyPr wrap="square" lIns="0" spcCol="720000">
            <a:spAutoFit/>
          </a:bodyPr>
          <a:lstStyle/>
          <a:p>
            <a:pPr marL="122764" defTabSz="1219170">
              <a:spcBef>
                <a:spcPts val="1600"/>
              </a:spcBef>
              <a:defRPr/>
            </a:pPr>
            <a:r>
              <a:rPr lang="fi-FI" sz="1200" b="1">
                <a:solidFill>
                  <a:srgbClr val="000000"/>
                </a:solidFill>
                <a:latin typeface="Arial Nova"/>
              </a:rPr>
              <a:t>Pohjois-Pohjanmaa on johtava energian tuotannon ja maatalouden maakunta.</a:t>
            </a:r>
          </a:p>
        </p:txBody>
      </p:sp>
      <p:sp>
        <p:nvSpPr>
          <p:cNvPr id="6" name="TextBox 5">
            <a:extLst>
              <a:ext uri="{FF2B5EF4-FFF2-40B4-BE49-F238E27FC236}">
                <a16:creationId xmlns:a16="http://schemas.microsoft.com/office/drawing/2014/main" id="{94A16ECB-DA0F-FDCD-E706-49E34C219BA6}"/>
              </a:ext>
            </a:extLst>
          </p:cNvPr>
          <p:cNvSpPr txBox="1"/>
          <p:nvPr/>
        </p:nvSpPr>
        <p:spPr>
          <a:xfrm>
            <a:off x="647701" y="2390916"/>
            <a:ext cx="1940788" cy="1200329"/>
          </a:xfrm>
          <a:prstGeom prst="rect">
            <a:avLst/>
          </a:prstGeom>
          <a:noFill/>
        </p:spPr>
        <p:txBody>
          <a:bodyPr wrap="square" lIns="0" tIns="45720" rIns="91440" bIns="45720" spcCol="720000" anchor="t">
            <a:spAutoFit/>
          </a:bodyPr>
          <a:lstStyle/>
          <a:p>
            <a:pPr marL="122555" defTabSz="1219170">
              <a:spcBef>
                <a:spcPts val="1600"/>
              </a:spcBef>
              <a:defRPr/>
            </a:pPr>
            <a:r>
              <a:rPr lang="fi-FI" sz="1200" b="1">
                <a:solidFill>
                  <a:srgbClr val="000000"/>
                </a:solidFill>
                <a:latin typeface="Arial Nova"/>
              </a:rPr>
              <a:t>Polarisoituminen (sosiaalinen, taloudellinen ja maantieteellinen) haastaa arjen vakautta ja kuluttaa voimavaroja.</a:t>
            </a:r>
            <a:endParaRPr lang="en-US"/>
          </a:p>
        </p:txBody>
      </p:sp>
      <p:sp>
        <p:nvSpPr>
          <p:cNvPr id="7" name="TextBox 6">
            <a:extLst>
              <a:ext uri="{FF2B5EF4-FFF2-40B4-BE49-F238E27FC236}">
                <a16:creationId xmlns:a16="http://schemas.microsoft.com/office/drawing/2014/main" id="{0AEC65D9-8E89-1A05-306B-D2A55071C675}"/>
              </a:ext>
            </a:extLst>
          </p:cNvPr>
          <p:cNvSpPr txBox="1"/>
          <p:nvPr/>
        </p:nvSpPr>
        <p:spPr>
          <a:xfrm>
            <a:off x="647701" y="1275555"/>
            <a:ext cx="1940788" cy="1015663"/>
          </a:xfrm>
          <a:prstGeom prst="rect">
            <a:avLst/>
          </a:prstGeom>
          <a:noFill/>
        </p:spPr>
        <p:txBody>
          <a:bodyPr wrap="square" lIns="0" spcCol="720000">
            <a:spAutoFit/>
          </a:bodyPr>
          <a:lstStyle/>
          <a:p>
            <a:pPr marL="122764" defTabSz="1219170">
              <a:spcBef>
                <a:spcPts val="1600"/>
              </a:spcBef>
              <a:defRPr/>
            </a:pPr>
            <a:r>
              <a:rPr lang="fi-FI" sz="1200" b="1">
                <a:solidFill>
                  <a:srgbClr val="000000"/>
                </a:solidFill>
                <a:latin typeface="Arial Nova"/>
              </a:rPr>
              <a:t>Maakunta on elinvoimainen, mutta väestö on keskittynyt entistä enemmän Oulun seudulle.</a:t>
            </a:r>
          </a:p>
        </p:txBody>
      </p:sp>
      <p:sp>
        <p:nvSpPr>
          <p:cNvPr id="8" name="TextBox 7">
            <a:extLst>
              <a:ext uri="{FF2B5EF4-FFF2-40B4-BE49-F238E27FC236}">
                <a16:creationId xmlns:a16="http://schemas.microsoft.com/office/drawing/2014/main" id="{1FA431A4-4D96-7844-A645-3CB915C550BD}"/>
              </a:ext>
            </a:extLst>
          </p:cNvPr>
          <p:cNvSpPr txBox="1"/>
          <p:nvPr/>
        </p:nvSpPr>
        <p:spPr>
          <a:xfrm>
            <a:off x="647701" y="4621638"/>
            <a:ext cx="1940788" cy="1015663"/>
          </a:xfrm>
          <a:prstGeom prst="rect">
            <a:avLst/>
          </a:prstGeom>
          <a:noFill/>
        </p:spPr>
        <p:txBody>
          <a:bodyPr wrap="square" lIns="0" spcCol="720000">
            <a:spAutoFit/>
          </a:bodyPr>
          <a:lstStyle/>
          <a:p>
            <a:pPr marL="122764" defTabSz="1219170">
              <a:spcBef>
                <a:spcPts val="1600"/>
              </a:spcBef>
              <a:defRPr/>
            </a:pPr>
            <a:r>
              <a:rPr lang="fi-FI" sz="1200" b="1">
                <a:solidFill>
                  <a:srgbClr val="000000"/>
                </a:solidFill>
                <a:latin typeface="Arial Nova"/>
              </a:rPr>
              <a:t>Väestörakenteen muutokset ja resurssiniukkuus johtaa kunta- ja maakuntaliitoksiin.</a:t>
            </a:r>
          </a:p>
        </p:txBody>
      </p:sp>
      <p:sp>
        <p:nvSpPr>
          <p:cNvPr id="9" name="TextBox 8">
            <a:extLst>
              <a:ext uri="{FF2B5EF4-FFF2-40B4-BE49-F238E27FC236}">
                <a16:creationId xmlns:a16="http://schemas.microsoft.com/office/drawing/2014/main" id="{1CA066F2-40E5-D2E5-0116-23F58113FB7F}"/>
              </a:ext>
            </a:extLst>
          </p:cNvPr>
          <p:cNvSpPr txBox="1"/>
          <p:nvPr/>
        </p:nvSpPr>
        <p:spPr>
          <a:xfrm>
            <a:off x="647701" y="5737000"/>
            <a:ext cx="1993884" cy="646331"/>
          </a:xfrm>
          <a:prstGeom prst="rect">
            <a:avLst/>
          </a:prstGeom>
          <a:noFill/>
        </p:spPr>
        <p:txBody>
          <a:bodyPr wrap="square" lIns="0" spcCol="720000">
            <a:spAutoFit/>
          </a:bodyPr>
          <a:lstStyle/>
          <a:p>
            <a:pPr marL="122764" defTabSz="1219170">
              <a:spcBef>
                <a:spcPts val="1600"/>
              </a:spcBef>
              <a:defRPr/>
            </a:pPr>
            <a:r>
              <a:rPr lang="fi-FI" sz="1200" b="1">
                <a:solidFill>
                  <a:srgbClr val="000000"/>
                </a:solidFill>
                <a:latin typeface="Arial Nova"/>
              </a:rPr>
              <a:t>Pohjoisen puolustusyhteistyön rooli korostuu.</a:t>
            </a:r>
          </a:p>
        </p:txBody>
      </p:sp>
      <p:pic>
        <p:nvPicPr>
          <p:cNvPr id="10" name="Kuva 23">
            <a:extLst>
              <a:ext uri="{FF2B5EF4-FFF2-40B4-BE49-F238E27FC236}">
                <a16:creationId xmlns:a16="http://schemas.microsoft.com/office/drawing/2014/main" id="{3AEFC263-30A6-F900-FA54-F3D6006344B3}"/>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89963" y="3697135"/>
            <a:ext cx="529167" cy="529167"/>
          </a:xfrm>
          <a:prstGeom prst="rect">
            <a:avLst/>
          </a:prstGeom>
        </p:spPr>
      </p:pic>
      <p:pic>
        <p:nvPicPr>
          <p:cNvPr id="12" name="Kuva 27">
            <a:extLst>
              <a:ext uri="{FF2B5EF4-FFF2-40B4-BE49-F238E27FC236}">
                <a16:creationId xmlns:a16="http://schemas.microsoft.com/office/drawing/2014/main" id="{CCBAEC15-B82F-036B-2EC1-9054A530FF1A}"/>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89963" y="4749296"/>
            <a:ext cx="529167" cy="529167"/>
          </a:xfrm>
          <a:prstGeom prst="rect">
            <a:avLst/>
          </a:prstGeom>
        </p:spPr>
      </p:pic>
      <p:pic>
        <p:nvPicPr>
          <p:cNvPr id="21" name="Kuva 29">
            <a:extLst>
              <a:ext uri="{FF2B5EF4-FFF2-40B4-BE49-F238E27FC236}">
                <a16:creationId xmlns:a16="http://schemas.microsoft.com/office/drawing/2014/main" id="{34536810-D5EC-925F-CF03-6E959E60C20A}"/>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69874" y="2604796"/>
            <a:ext cx="569345" cy="569345"/>
          </a:xfrm>
          <a:prstGeom prst="rect">
            <a:avLst/>
          </a:prstGeom>
        </p:spPr>
      </p:pic>
      <p:pic>
        <p:nvPicPr>
          <p:cNvPr id="23" name="Kuva 31">
            <a:extLst>
              <a:ext uri="{FF2B5EF4-FFF2-40B4-BE49-F238E27FC236}">
                <a16:creationId xmlns:a16="http://schemas.microsoft.com/office/drawing/2014/main" id="{B53A2DD1-F289-9BE0-9D22-1E0EF5F3CC91}"/>
              </a:ext>
              <a:ext uri="{C183D7F6-B498-43B3-948B-1728B52AA6E4}">
                <adec:decorative xmlns:adec="http://schemas.microsoft.com/office/drawing/2017/decorative" val="1"/>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69874" y="1512458"/>
            <a:ext cx="569344" cy="569344"/>
          </a:xfrm>
          <a:prstGeom prst="rect">
            <a:avLst/>
          </a:prstGeom>
        </p:spPr>
      </p:pic>
      <p:pic>
        <p:nvPicPr>
          <p:cNvPr id="14" name="Graphic 13">
            <a:extLst>
              <a:ext uri="{FF2B5EF4-FFF2-40B4-BE49-F238E27FC236}">
                <a16:creationId xmlns:a16="http://schemas.microsoft.com/office/drawing/2014/main" id="{A9DBD269-7CC7-00A9-8316-E3DACBE87B89}"/>
              </a:ext>
              <a:ext uri="{C183D7F6-B498-43B3-948B-1728B52AA6E4}">
                <adec:decorative xmlns:adec="http://schemas.microsoft.com/office/drawing/2017/decorative" val="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1539" y="5764133"/>
            <a:ext cx="626013" cy="626013"/>
          </a:xfrm>
          <a:prstGeom prst="rect">
            <a:avLst/>
          </a:prstGeom>
        </p:spPr>
      </p:pic>
    </p:spTree>
    <p:extLst>
      <p:ext uri="{BB962C8B-B14F-4D97-AF65-F5344CB8AC3E}">
        <p14:creationId xmlns:p14="http://schemas.microsoft.com/office/powerpoint/2010/main" val="2502711995"/>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teema">
  <a:themeElements>
    <a:clrScheme name="PPL">
      <a:dk1>
        <a:srgbClr val="000000"/>
      </a:dk1>
      <a:lt1>
        <a:srgbClr val="FFFFFF"/>
      </a:lt1>
      <a:dk2>
        <a:srgbClr val="3C3875"/>
      </a:dk2>
      <a:lt2>
        <a:srgbClr val="E7E6E6"/>
      </a:lt2>
      <a:accent1>
        <a:srgbClr val="3C3875"/>
      </a:accent1>
      <a:accent2>
        <a:srgbClr val="8EB050"/>
      </a:accent2>
      <a:accent3>
        <a:srgbClr val="626362"/>
      </a:accent3>
      <a:accent4>
        <a:srgbClr val="EDD23C"/>
      </a:accent4>
      <a:accent5>
        <a:srgbClr val="D38624"/>
      </a:accent5>
      <a:accent6>
        <a:srgbClr val="B3272A"/>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Uudenmaan liitto">
  <a:themeElements>
    <a:clrScheme name="Uudenmaan liitto">
      <a:dk1>
        <a:srgbClr val="3F3F3F"/>
      </a:dk1>
      <a:lt1>
        <a:sysClr val="window" lastClr="FFFFFF"/>
      </a:lt1>
      <a:dk2>
        <a:srgbClr val="3F3F3F"/>
      </a:dk2>
      <a:lt2>
        <a:srgbClr val="EBEBEB"/>
      </a:lt2>
      <a:accent1>
        <a:srgbClr val="F49915"/>
      </a:accent1>
      <a:accent2>
        <a:srgbClr val="969696"/>
      </a:accent2>
      <a:accent3>
        <a:srgbClr val="B31681"/>
      </a:accent3>
      <a:accent4>
        <a:srgbClr val="81BB27"/>
      </a:accent4>
      <a:accent5>
        <a:srgbClr val="00A1D4"/>
      </a:accent5>
      <a:accent6>
        <a:srgbClr val="153557"/>
      </a:accent6>
      <a:hlink>
        <a:srgbClr val="0454A4"/>
      </a:hlink>
      <a:folHlink>
        <a:srgbClr val="0454A4"/>
      </a:folHlink>
    </a:clrScheme>
    <a:fontScheme name="Mukautettu 1">
      <a:majorFont>
        <a:latin typeface="Titillium Web Bold"/>
        <a:ea typeface=""/>
        <a:cs typeface=""/>
      </a:majorFont>
      <a:minorFont>
        <a:latin typeface="Source Sans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BEBEB"/>
        </a:solidFill>
        <a:ln>
          <a:noFill/>
        </a:ln>
      </a:spPr>
      <a:bodyPr wrap="square" rtlCol="0" anchor="ctr">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pohja-laajakuva" id="{C4FD2114-D32A-4BDE-B928-4148043A664F}" vid="{4BE91028-9C73-4FAF-8F7B-403EF8853FC3}"/>
    </a:ext>
  </a:extLst>
</a:theme>
</file>

<file path=ppt/theme/theme4.xml><?xml version="1.0" encoding="utf-8"?>
<a:theme xmlns:a="http://schemas.openxmlformats.org/drawingml/2006/main" name="Office-te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4d7dbcc8-33db-4ddd-a19a-3a67038c7530"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Asiakirja" ma:contentTypeID="0x010100BE6CE21EC2C68E4DAC6AD0E33B742924" ma:contentTypeVersion="18" ma:contentTypeDescription="Luo uusi asiakirja." ma:contentTypeScope="" ma:versionID="13868edb524fc288cfc500d491f0d4e6">
  <xsd:schema xmlns:xsd="http://www.w3.org/2001/XMLSchema" xmlns:xs="http://www.w3.org/2001/XMLSchema" xmlns:p="http://schemas.microsoft.com/office/2006/metadata/properties" xmlns:ns3="e5b35348-d9da-424e-ab37-848a58427f64" xmlns:ns4="4d7dbcc8-33db-4ddd-a19a-3a67038c7530" targetNamespace="http://schemas.microsoft.com/office/2006/metadata/properties" ma:root="true" ma:fieldsID="455253d1c8dd4fa518ef5d2e6473cc1e" ns3:_="" ns4:_="">
    <xsd:import namespace="e5b35348-d9da-424e-ab37-848a58427f64"/>
    <xsd:import namespace="4d7dbcc8-33db-4ddd-a19a-3a67038c7530"/>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DateTaken" minOccurs="0"/>
                <xsd:element ref="ns4:MediaServiceAutoTags" minOccurs="0"/>
                <xsd:element ref="ns4:MediaLengthInSeconds" minOccurs="0"/>
                <xsd:element ref="ns4:MediaServiceOCR" minOccurs="0"/>
                <xsd:element ref="ns4:MediaServiceGenerationTime" minOccurs="0"/>
                <xsd:element ref="ns4:MediaServiceEventHashCode" minOccurs="0"/>
                <xsd:element ref="ns4:MediaServiceLocation" minOccurs="0"/>
                <xsd:element ref="ns4:_activity" minOccurs="0"/>
                <xsd:element ref="ns4:MediaServiceObjectDetectorVersions" minOccurs="0"/>
                <xsd:element ref="ns4:MediaServiceSystemTag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5b35348-d9da-424e-ab37-848a58427f64" elementFormDefault="qualified">
    <xsd:import namespace="http://schemas.microsoft.com/office/2006/documentManagement/types"/>
    <xsd:import namespace="http://schemas.microsoft.com/office/infopath/2007/PartnerControls"/>
    <xsd:element name="SharedWithUsers" ma:index="8"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Jakamisen tiedot" ma:internalName="SharedWithDetails" ma:readOnly="true">
      <xsd:simpleType>
        <xsd:restriction base="dms:Note">
          <xsd:maxLength value="255"/>
        </xsd:restriction>
      </xsd:simpleType>
    </xsd:element>
    <xsd:element name="SharingHintHash" ma:index="10" nillable="true" ma:displayName="Jakamisvihjeen hajautus"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d7dbcc8-33db-4ddd-a19a-3a67038c7530"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Location" ma:index="21" nillable="true" ma:displayName="Location" ma:internalName="MediaServiceLocation" ma:readOnly="true">
      <xsd:simpleType>
        <xsd:restriction base="dms:Text"/>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53A153C-34E2-4BE7-8BCC-D91D0427F19E}">
  <ds:schemaRefs>
    <ds:schemaRef ds:uri="e5b35348-d9da-424e-ab37-848a58427f64"/>
    <ds:schemaRef ds:uri="http://purl.org/dc/elements/1.1/"/>
    <ds:schemaRef ds:uri="http://schemas.microsoft.com/office/2006/metadata/propertie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4d7dbcc8-33db-4ddd-a19a-3a67038c7530"/>
    <ds:schemaRef ds:uri="http://www.w3.org/XML/1998/namespace"/>
    <ds:schemaRef ds:uri="http://purl.org/dc/terms/"/>
  </ds:schemaRefs>
</ds:datastoreItem>
</file>

<file path=customXml/itemProps2.xml><?xml version="1.0" encoding="utf-8"?>
<ds:datastoreItem xmlns:ds="http://schemas.openxmlformats.org/officeDocument/2006/customXml" ds:itemID="{1DE92CFA-A4B0-4E73-809E-3D7F2EAFC379}">
  <ds:schemaRefs>
    <ds:schemaRef ds:uri="http://schemas.microsoft.com/sharepoint/v3/contenttype/forms"/>
  </ds:schemaRefs>
</ds:datastoreItem>
</file>

<file path=customXml/itemProps3.xml><?xml version="1.0" encoding="utf-8"?>
<ds:datastoreItem xmlns:ds="http://schemas.openxmlformats.org/officeDocument/2006/customXml" ds:itemID="{2FF72D23-3CDF-4EA2-B2EA-D17F938869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5b35348-d9da-424e-ab37-848a58427f64"/>
    <ds:schemaRef ds:uri="4d7dbcc8-33db-4ddd-a19a-3a67038c75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391</TotalTime>
  <Words>2303</Words>
  <Application>Microsoft Office PowerPoint</Application>
  <PresentationFormat>Laajakuva</PresentationFormat>
  <Paragraphs>230</Paragraphs>
  <Slides>12</Slides>
  <Notes>9</Notes>
  <HiddenSlides>0</HiddenSlides>
  <MMClips>0</MMClips>
  <ScaleCrop>false</ScaleCrop>
  <HeadingPairs>
    <vt:vector size="6" baseType="variant">
      <vt:variant>
        <vt:lpstr>Käytetyt fontit</vt:lpstr>
      </vt:variant>
      <vt:variant>
        <vt:i4>10</vt:i4>
      </vt:variant>
      <vt:variant>
        <vt:lpstr>Teema</vt:lpstr>
      </vt:variant>
      <vt:variant>
        <vt:i4>3</vt:i4>
      </vt:variant>
      <vt:variant>
        <vt:lpstr>Dian otsikot</vt:lpstr>
      </vt:variant>
      <vt:variant>
        <vt:i4>12</vt:i4>
      </vt:variant>
    </vt:vector>
  </HeadingPairs>
  <TitlesOfParts>
    <vt:vector size="25" baseType="lpstr">
      <vt:lpstr>Aptos</vt:lpstr>
      <vt:lpstr>Aptos Display</vt:lpstr>
      <vt:lpstr>Arial</vt:lpstr>
      <vt:lpstr>Arial Nova</vt:lpstr>
      <vt:lpstr>Arial Nova Light</vt:lpstr>
      <vt:lpstr>Calibri</vt:lpstr>
      <vt:lpstr>Calibri Light</vt:lpstr>
      <vt:lpstr>Source Sans Pro</vt:lpstr>
      <vt:lpstr>Titillium Web</vt:lpstr>
      <vt:lpstr>Titillium Web Bold</vt:lpstr>
      <vt:lpstr>Office-teema</vt:lpstr>
      <vt:lpstr>1_Office-teema</vt:lpstr>
      <vt:lpstr>Uudenmaan liitto</vt:lpstr>
      <vt:lpstr>Pohjois-Pohjanmaan ja Uudenmaan yhteinen skenaariotyö vuoteen 2050  </vt:lpstr>
      <vt:lpstr> Skenaariotyön lähtökohdat Pohjois-Pohjanmaalla </vt:lpstr>
      <vt:lpstr>Neljä skenaariota vuoteen 2050</vt:lpstr>
      <vt:lpstr>Skenaarioiden keskeisten erojen vertailu</vt:lpstr>
      <vt:lpstr>Skenaario 1 – Globaalin teknologian ehdoilla Skenaarion toteutuminen ja keskeiset ajurit</vt:lpstr>
      <vt:lpstr>Skenaario 1 – Globaalin teknologian ehdoilla  Pohjois-Pohjanmaa skenaariossa 1</vt:lpstr>
      <vt:lpstr>Skenaario 2 – Euroopan renessanssi Pohjois-Pohjanmaa skenaariossa 2</vt:lpstr>
      <vt:lpstr>Skenaario 3 – Näivettymisestä hyvinvointitalouteen Pohjois-Pohjanmaa skenaariossa 3</vt:lpstr>
      <vt:lpstr>Skenaario 4 – Pakolaiset ja polarisaatio Pohjois-Pohjanmaa skenaariossa 4</vt:lpstr>
      <vt:lpstr>Johtopäätökset: Mihin tulisi ainakin panostaa, jotta  Pohjois-Pohjanmaa menestyy tulevaisuudessa?</vt:lpstr>
      <vt:lpstr> Skenaariot pohjana ohjelmatyölle sekä yhteistyölle </vt:lpstr>
      <vt:lpstr>Kiitos!  mikko.vaisanen@pohjois-pohjanmaa.fi 0503366524</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Mikko Väisänen</dc:creator>
  <cp:lastModifiedBy>Mikko Väisänen</cp:lastModifiedBy>
  <cp:revision>11</cp:revision>
  <dcterms:created xsi:type="dcterms:W3CDTF">2025-01-30T09:51:22Z</dcterms:created>
  <dcterms:modified xsi:type="dcterms:W3CDTF">2025-03-18T08:12:55Z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0x010100BE6CE21EC2C68E4DAC6AD0E33B742924</vt:lpwstr>
  </property>
</Properties>
</file>